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6"/>
  </p:notesMasterIdLst>
  <p:handoutMasterIdLst>
    <p:handoutMasterId r:id="rId7"/>
  </p:handoutMasterIdLst>
  <p:sldIdLst>
    <p:sldId id="258" r:id="rId5"/>
  </p:sldIdLst>
  <p:sldSz cx="50292000" cy="32461200"/>
  <p:notesSz cx="6858000" cy="9144000"/>
  <p:defaultTextStyle>
    <a:defPPr>
      <a:defRPr lang="en-US"/>
    </a:defPPr>
    <a:lvl1pPr marL="0" algn="l" defTabSz="661909" rtl="0" eaLnBrk="1" latinLnBrk="0" hangingPunct="1">
      <a:defRPr sz="2607" kern="1200">
        <a:solidFill>
          <a:schemeClr val="tx1"/>
        </a:solidFill>
        <a:latin typeface="+mn-lt"/>
        <a:ea typeface="+mn-ea"/>
        <a:cs typeface="+mn-cs"/>
      </a:defRPr>
    </a:lvl1pPr>
    <a:lvl2pPr marL="661909" algn="l" defTabSz="661909" rtl="0" eaLnBrk="1" latinLnBrk="0" hangingPunct="1">
      <a:defRPr sz="2607" kern="1200">
        <a:solidFill>
          <a:schemeClr val="tx1"/>
        </a:solidFill>
        <a:latin typeface="+mn-lt"/>
        <a:ea typeface="+mn-ea"/>
        <a:cs typeface="+mn-cs"/>
      </a:defRPr>
    </a:lvl2pPr>
    <a:lvl3pPr marL="1323816" algn="l" defTabSz="661909" rtl="0" eaLnBrk="1" latinLnBrk="0" hangingPunct="1">
      <a:defRPr sz="2607" kern="1200">
        <a:solidFill>
          <a:schemeClr val="tx1"/>
        </a:solidFill>
        <a:latin typeface="+mn-lt"/>
        <a:ea typeface="+mn-ea"/>
        <a:cs typeface="+mn-cs"/>
      </a:defRPr>
    </a:lvl3pPr>
    <a:lvl4pPr marL="1985725" algn="l" defTabSz="661909" rtl="0" eaLnBrk="1" latinLnBrk="0" hangingPunct="1">
      <a:defRPr sz="2607" kern="1200">
        <a:solidFill>
          <a:schemeClr val="tx1"/>
        </a:solidFill>
        <a:latin typeface="+mn-lt"/>
        <a:ea typeface="+mn-ea"/>
        <a:cs typeface="+mn-cs"/>
      </a:defRPr>
    </a:lvl4pPr>
    <a:lvl5pPr marL="2647636" algn="l" defTabSz="661909" rtl="0" eaLnBrk="1" latinLnBrk="0" hangingPunct="1">
      <a:defRPr sz="2607" kern="1200">
        <a:solidFill>
          <a:schemeClr val="tx1"/>
        </a:solidFill>
        <a:latin typeface="+mn-lt"/>
        <a:ea typeface="+mn-ea"/>
        <a:cs typeface="+mn-cs"/>
      </a:defRPr>
    </a:lvl5pPr>
    <a:lvl6pPr marL="3309545" algn="l" defTabSz="661909" rtl="0" eaLnBrk="1" latinLnBrk="0" hangingPunct="1">
      <a:defRPr sz="2607" kern="1200">
        <a:solidFill>
          <a:schemeClr val="tx1"/>
        </a:solidFill>
        <a:latin typeface="+mn-lt"/>
        <a:ea typeface="+mn-ea"/>
        <a:cs typeface="+mn-cs"/>
      </a:defRPr>
    </a:lvl6pPr>
    <a:lvl7pPr marL="3971452" algn="l" defTabSz="661909" rtl="0" eaLnBrk="1" latinLnBrk="0" hangingPunct="1">
      <a:defRPr sz="2607" kern="1200">
        <a:solidFill>
          <a:schemeClr val="tx1"/>
        </a:solidFill>
        <a:latin typeface="+mn-lt"/>
        <a:ea typeface="+mn-ea"/>
        <a:cs typeface="+mn-cs"/>
      </a:defRPr>
    </a:lvl7pPr>
    <a:lvl8pPr marL="4633361" algn="l" defTabSz="661909" rtl="0" eaLnBrk="1" latinLnBrk="0" hangingPunct="1">
      <a:defRPr sz="2607" kern="1200">
        <a:solidFill>
          <a:schemeClr val="tx1"/>
        </a:solidFill>
        <a:latin typeface="+mn-lt"/>
        <a:ea typeface="+mn-ea"/>
        <a:cs typeface="+mn-cs"/>
      </a:defRPr>
    </a:lvl8pPr>
    <a:lvl9pPr marL="5295270" algn="l" defTabSz="661909" rtl="0" eaLnBrk="1" latinLnBrk="0" hangingPunct="1">
      <a:defRPr sz="2607"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4060AA9-38CC-4761-8423-7B7CF1F6809E}">
          <p14:sldIdLst>
            <p14:sldId id="258"/>
          </p14:sldIdLst>
        </p14:section>
      </p14:sectionLst>
    </p:ext>
    <p:ext uri="{EFAFB233-063F-42B5-8137-9DF3F51BA10A}">
      <p15:sldGuideLst xmlns:p15="http://schemas.microsoft.com/office/powerpoint/2012/main">
        <p15:guide id="1" orient="horz" pos="19680" userDrawn="1">
          <p15:clr>
            <a:srgbClr val="A4A3A4"/>
          </p15:clr>
        </p15:guide>
        <p15:guide id="2" pos="15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B1840E-33B7-6B4A-4A9D-96135D089782}" name="Xia, Qi" initials="QX" userId="S::qxia@geron.com::a8d6deae-09c1-4aca-9c73-91264dda92bd" providerId="AD"/>
  <p188:author id="{D8E2FB37-C603-DC44-92E7-576E9F96F86F}" name="Casandra Monzon" initials="CM" userId="S::cmonzon@thelockwoodgrp.com::5c796989-3330-4275-a753-fb34be1f1fd5" providerId="AD"/>
  <p188:author id="{0EA6C541-D4F8-3D68-B46E-83A39D7E594F}" name="Nunes, Andreina" initials="NA" userId="S::andreina.nunes@parexel.com::8d487fa2-dc31-40c0-a437-b1fcbfeeb22d" providerId="AD"/>
  <p188:author id="{10F83050-E554-5799-34BF-7B9F16673C6D}" name="Meredith Rogers, MS, CMPP™" initials="MR" userId="S::mrogers@thelockwoodgrp.com::af6b849c-5c64-4d88-8a50-1e0818df8240" providerId="AD"/>
  <p188:author id="{8B55DC68-4D57-80A2-3CE7-D44053AB5CE9}" name="Jeremy Henriques, PhD, CMPP™" initials="JH" userId="S::jeremy@thelockwoodgrp.com::29a34c70-2f8d-4b4d-93b0-4398da81a87c" providerId="AD"/>
  <p188:author id="{5626F270-6905-8CE4-D0C6-A9B30FF6FC58}" name="Neilson, Lynn" initials="NL" userId="S::lneilson@geron.com::db2265cd-32eb-4904-90a7-97a7de140ee2" providerId="AD"/>
  <p188:author id="{2B64C282-4523-1375-1948-5782967B6E41}" name="Sun, Libo" initials="SL" userId="S::lsun@geron.com::1ec37f48-60e0-4eda-abd8-e01e2b737204" providerId="AD"/>
  <p188:author id="{CC3A2DA2-29C5-E5FD-5F06-2FEB2616CC54}" name="Shah, Sheetal" initials="SS" userId="S::sshah@geron.com::3251cbd3-168b-442f-9d1f-100fda02c6d9" providerId="AD"/>
  <p188:author id="{58A742A9-F9EC-AE0E-E778-5279A8F2F74D}" name="Pak, Caroline" initials="PC" userId="S::cpak@geron.com::940ae8bb-c4a0-47af-b7fe-061fe5d97e67" providerId="AD"/>
  <p188:author id="{56C3C0AA-A10D-9CFA-86D6-977155C5BFA8}" name="Jessica Deckman, PhD, CMPP™" initials="JDPC" userId="S::jdeckman@thelockwoodgrp.com::e7974161-81ed-43e2-b178-78e6428f2304" providerId="AD"/>
  <p188:author id="{8AA065C4-E9CD-2E0A-F17A-C3D4993B0608}" name="Meredith Rogers, MS, CMPP™" initials="MR" userId="Meredith Rogers, MS, CMPP™" providerId="None"/>
  <p188:author id="{4E2C64D3-7AB5-D269-31CB-638232092626}" name="Navada, Shyamala" initials="SN" userId="S::snavada@geron.com::69e1a76c-a9fb-45c8-9610-ebfb02581ff2" providerId="AD"/>
  <p188:author id="{B82CE3D9-D50A-4C7F-675A-4EDE82FC9C4F}" name="Berry, Tymara" initials="BT" userId="S::tberry@geron.com::d047e0d5-0de1-43b5-a543-a4e2aeb556c1" providerId="AD"/>
  <p188:author id="{50BBA6E1-2D4B-738F-ECFF-2C8155CEDC40}" name="Mohamed Abdelmegeed, MD, PhD, CMPP™" initials="MA" userId="S::mabdelmegeed@thelockwoodgrp.com::18dcb3fe-56dc-4186-84be-98bb8c374ce8" providerId="AD"/>
  <p188:author id="{2FF4F8E4-DA99-A989-B43D-D0FCA517F8EB}" name="Feingold, Aron" initials="FA" userId="S::afeingold@geron.com::cf96835a-4b64-4b69-947f-0334a421dbfd" providerId="AD"/>
  <p188:author id="{31884DE5-DCC0-79EC-7436-D6C6D97549AE}" name="Feller, Faye" initials="FF" userId="S::ffeller@geron.com::4ed8c8d4-ad90-4c8b-a9d2-4def82b9050d" providerId="AD"/>
  <p188:author id="{9C6D5FE6-6BD9-B25B-2B45-C6BA4AA2AF20}" name="Lauren Connor, ELS" initials="LC" userId="S::lconnor@thelockwoodgrp.com::41fa464b-9e18-49e0-a0b5-e3c46315c2a7" providerId="AD"/>
  <p188:author id="{7A61C2E8-6807-6043-E0FD-48EF2EC3B7CE}" name="Jeremy J Henriques, PhD, CMPP" initials="JH" userId="Jeremy J Henriques, PhD, CMPP"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00B050"/>
    <a:srgbClr val="F2F2F2"/>
    <a:srgbClr val="005EB8"/>
    <a:srgbClr val="F9413A"/>
    <a:srgbClr val="F2F2F3"/>
    <a:srgbClr val="003B5C"/>
    <a:srgbClr val="FCD5B5"/>
    <a:srgbClr val="4BACC6"/>
    <a:srgbClr val="8064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autoAdjust="0"/>
    <p:restoredTop sz="95761" autoAdjust="0"/>
  </p:normalViewPr>
  <p:slideViewPr>
    <p:cSldViewPr snapToGrid="0" snapToObjects="1" showGuides="1">
      <p:cViewPr>
        <p:scale>
          <a:sx n="40" d="100"/>
          <a:sy n="40" d="100"/>
        </p:scale>
        <p:origin x="-5346" y="-225"/>
      </p:cViewPr>
      <p:guideLst>
        <p:guide orient="horz" pos="19680"/>
        <p:guide pos="15840"/>
      </p:guideLst>
    </p:cSldViewPr>
  </p:slideViewPr>
  <p:notesTextViewPr>
    <p:cViewPr>
      <p:scale>
        <a:sx n="3" d="2"/>
        <a:sy n="3" d="2"/>
      </p:scale>
      <p:origin x="0" y="0"/>
    </p:cViewPr>
  </p:notesTextViewPr>
  <p:sorterViewPr>
    <p:cViewPr>
      <p:scale>
        <a:sx n="80" d="100"/>
        <a:sy n="80" d="100"/>
      </p:scale>
      <p:origin x="0" y="0"/>
    </p:cViewPr>
  </p:sorterViewPr>
  <p:notesViewPr>
    <p:cSldViewPr snapToGrid="0" snapToObjects="1" showGuides="1">
      <p:cViewPr varScale="1">
        <p:scale>
          <a:sx n="153" d="100"/>
          <a:sy n="153" d="100"/>
        </p:scale>
        <p:origin x="6488"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968E23-AD0F-CB1E-2551-F71A5DFBDA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E683C52-5D96-1DBE-E516-B7F78B311E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F89143-C15E-1A49-9FC7-9262AB3DAF69}" type="datetimeFigureOut">
              <a:rPr lang="en-US" smtClean="0"/>
              <a:t>7/21/2026</a:t>
            </a:fld>
            <a:endParaRPr lang="en-US" dirty="0"/>
          </a:p>
        </p:txBody>
      </p:sp>
      <p:sp>
        <p:nvSpPr>
          <p:cNvPr id="4" name="Footer Placeholder 3">
            <a:extLst>
              <a:ext uri="{FF2B5EF4-FFF2-40B4-BE49-F238E27FC236}">
                <a16:creationId xmlns:a16="http://schemas.microsoft.com/office/drawing/2014/main" id="{7FB97F5B-11BE-A1D5-F5DC-701C8F7955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3A61CC-ABC6-F020-A877-41E5CA27D91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49DE6B-B280-D14D-A3C4-7EE7072FDD0E}" type="slidenum">
              <a:rPr lang="en-US" smtClean="0"/>
              <a:t>‹#›</a:t>
            </a:fld>
            <a:endParaRPr lang="en-US" dirty="0"/>
          </a:p>
        </p:txBody>
      </p:sp>
    </p:spTree>
    <p:extLst>
      <p:ext uri="{BB962C8B-B14F-4D97-AF65-F5344CB8AC3E}">
        <p14:creationId xmlns:p14="http://schemas.microsoft.com/office/powerpoint/2010/main" val="27305199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9E23DC-9284-C24D-8B9B-81DB5F528096}" type="datetimeFigureOut">
              <a:rPr lang="en-US" smtClean="0"/>
              <a:t>7/21/2026</a:t>
            </a:fld>
            <a:endParaRPr lang="en-US" dirty="0"/>
          </a:p>
        </p:txBody>
      </p:sp>
      <p:sp>
        <p:nvSpPr>
          <p:cNvPr id="4" name="Slide Image Placeholder 3"/>
          <p:cNvSpPr>
            <a:spLocks noGrp="1" noRot="1" noChangeAspect="1"/>
          </p:cNvSpPr>
          <p:nvPr>
            <p:ph type="sldImg" idx="2"/>
          </p:nvPr>
        </p:nvSpPr>
        <p:spPr>
          <a:xfrm>
            <a:off x="1038225" y="1143000"/>
            <a:ext cx="478155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58DA4C-4F48-C945-B48D-B0786872A2AB}" type="slidenum">
              <a:rPr lang="en-US" smtClean="0"/>
              <a:t>‹#›</a:t>
            </a:fld>
            <a:endParaRPr lang="en-US" dirty="0"/>
          </a:p>
        </p:txBody>
      </p:sp>
    </p:spTree>
    <p:extLst>
      <p:ext uri="{BB962C8B-B14F-4D97-AF65-F5344CB8AC3E}">
        <p14:creationId xmlns:p14="http://schemas.microsoft.com/office/powerpoint/2010/main" val="4269071198"/>
      </p:ext>
    </p:extLst>
  </p:cSld>
  <p:clrMap bg1="lt1" tx1="dk1" bg2="lt2" tx2="dk2" accent1="accent1" accent2="accent2" accent3="accent3" accent4="accent4" accent5="accent5" accent6="accent6" hlink="hlink" folHlink="folHlink"/>
  <p:notesStyle>
    <a:lvl1pPr marL="0" algn="l" defTabSz="1376334" rtl="0" eaLnBrk="1" latinLnBrk="0" hangingPunct="1">
      <a:defRPr sz="1805" kern="1200">
        <a:solidFill>
          <a:schemeClr val="tx1"/>
        </a:solidFill>
        <a:latin typeface="+mn-lt"/>
        <a:ea typeface="+mn-ea"/>
        <a:cs typeface="+mn-cs"/>
      </a:defRPr>
    </a:lvl1pPr>
    <a:lvl2pPr marL="688168" algn="l" defTabSz="1376334" rtl="0" eaLnBrk="1" latinLnBrk="0" hangingPunct="1">
      <a:defRPr sz="1805" kern="1200">
        <a:solidFill>
          <a:schemeClr val="tx1"/>
        </a:solidFill>
        <a:latin typeface="+mn-lt"/>
        <a:ea typeface="+mn-ea"/>
        <a:cs typeface="+mn-cs"/>
      </a:defRPr>
    </a:lvl2pPr>
    <a:lvl3pPr marL="1376334" algn="l" defTabSz="1376334" rtl="0" eaLnBrk="1" latinLnBrk="0" hangingPunct="1">
      <a:defRPr sz="1805" kern="1200">
        <a:solidFill>
          <a:schemeClr val="tx1"/>
        </a:solidFill>
        <a:latin typeface="+mn-lt"/>
        <a:ea typeface="+mn-ea"/>
        <a:cs typeface="+mn-cs"/>
      </a:defRPr>
    </a:lvl3pPr>
    <a:lvl4pPr marL="2064502" algn="l" defTabSz="1376334" rtl="0" eaLnBrk="1" latinLnBrk="0" hangingPunct="1">
      <a:defRPr sz="1805" kern="1200">
        <a:solidFill>
          <a:schemeClr val="tx1"/>
        </a:solidFill>
        <a:latin typeface="+mn-lt"/>
        <a:ea typeface="+mn-ea"/>
        <a:cs typeface="+mn-cs"/>
      </a:defRPr>
    </a:lvl4pPr>
    <a:lvl5pPr marL="2752670" algn="l" defTabSz="1376334" rtl="0" eaLnBrk="1" latinLnBrk="0" hangingPunct="1">
      <a:defRPr sz="1805" kern="1200">
        <a:solidFill>
          <a:schemeClr val="tx1"/>
        </a:solidFill>
        <a:latin typeface="+mn-lt"/>
        <a:ea typeface="+mn-ea"/>
        <a:cs typeface="+mn-cs"/>
      </a:defRPr>
    </a:lvl5pPr>
    <a:lvl6pPr marL="3440835" algn="l" defTabSz="1376334" rtl="0" eaLnBrk="1" latinLnBrk="0" hangingPunct="1">
      <a:defRPr sz="1805" kern="1200">
        <a:solidFill>
          <a:schemeClr val="tx1"/>
        </a:solidFill>
        <a:latin typeface="+mn-lt"/>
        <a:ea typeface="+mn-ea"/>
        <a:cs typeface="+mn-cs"/>
      </a:defRPr>
    </a:lvl6pPr>
    <a:lvl7pPr marL="4129004" algn="l" defTabSz="1376334" rtl="0" eaLnBrk="1" latinLnBrk="0" hangingPunct="1">
      <a:defRPr sz="1805" kern="1200">
        <a:solidFill>
          <a:schemeClr val="tx1"/>
        </a:solidFill>
        <a:latin typeface="+mn-lt"/>
        <a:ea typeface="+mn-ea"/>
        <a:cs typeface="+mn-cs"/>
      </a:defRPr>
    </a:lvl7pPr>
    <a:lvl8pPr marL="4817172" algn="l" defTabSz="1376334" rtl="0" eaLnBrk="1" latinLnBrk="0" hangingPunct="1">
      <a:defRPr sz="1805" kern="1200">
        <a:solidFill>
          <a:schemeClr val="tx1"/>
        </a:solidFill>
        <a:latin typeface="+mn-lt"/>
        <a:ea typeface="+mn-ea"/>
        <a:cs typeface="+mn-cs"/>
      </a:defRPr>
    </a:lvl8pPr>
    <a:lvl9pPr marL="5505339" algn="l" defTabSz="1376334" rtl="0" eaLnBrk="1" latinLnBrk="0" hangingPunct="1">
      <a:defRPr sz="18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48592-F3FB-B8EE-4985-17FA4A3E1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2ACE7-D9E0-1BCB-3A57-178B66517B07}"/>
              </a:ext>
            </a:extLst>
          </p:cNvPr>
          <p:cNvSpPr>
            <a:spLocks noGrp="1" noRot="1" noChangeAspect="1"/>
          </p:cNvSpPr>
          <p:nvPr>
            <p:ph type="sldImg"/>
          </p:nvPr>
        </p:nvSpPr>
        <p:spPr>
          <a:xfrm>
            <a:off x="1038225" y="1143000"/>
            <a:ext cx="4781550" cy="3086100"/>
          </a:xfrm>
        </p:spPr>
        <p:txBody>
          <a:bodyPr/>
          <a:lstStyle/>
          <a:p>
            <a:endParaRPr lang="en-US" dirty="0"/>
          </a:p>
        </p:txBody>
      </p:sp>
      <p:sp>
        <p:nvSpPr>
          <p:cNvPr id="3" name="Notes Placeholder 2">
            <a:extLst>
              <a:ext uri="{FF2B5EF4-FFF2-40B4-BE49-F238E27FC236}">
                <a16:creationId xmlns:a16="http://schemas.microsoft.com/office/drawing/2014/main" id="{31693CF6-0856-CBD6-7F06-B704784CA7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4526E7-562C-4EC1-6C85-D260E0CA838D}"/>
              </a:ext>
            </a:extLst>
          </p:cNvPr>
          <p:cNvSpPr>
            <a:spLocks noGrp="1"/>
          </p:cNvSpPr>
          <p:nvPr>
            <p:ph type="sldNum" sz="quarter" idx="5"/>
          </p:nvPr>
        </p:nvSpPr>
        <p:spPr/>
        <p:txBody>
          <a:bodyPr/>
          <a:lstStyle/>
          <a:p>
            <a:fld id="{B858DA4C-4F48-C945-B48D-B0786872A2AB}" type="slidenum">
              <a:rPr lang="en-US" smtClean="0"/>
              <a:t>1</a:t>
            </a:fld>
            <a:endParaRPr lang="en-US" dirty="0"/>
          </a:p>
        </p:txBody>
      </p:sp>
    </p:spTree>
    <p:extLst>
      <p:ext uri="{BB962C8B-B14F-4D97-AF65-F5344CB8AC3E}">
        <p14:creationId xmlns:p14="http://schemas.microsoft.com/office/powerpoint/2010/main" val="1871660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8936" y="1562323"/>
            <a:ext cx="43517506" cy="1456808"/>
          </a:xfrm>
        </p:spPr>
        <p:txBody>
          <a:bodyPr wrap="square" anchor="b">
            <a:noAutofit/>
          </a:bodyPr>
          <a:lstStyle>
            <a:lvl1pPr>
              <a:defRPr sz="5201" b="1">
                <a:solidFill>
                  <a:schemeClr val="bg1"/>
                </a:solidFill>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997C6BAF-59ED-A38D-FB0D-961154608FAF}"/>
              </a:ext>
            </a:extLst>
          </p:cNvPr>
          <p:cNvSpPr>
            <a:spLocks noGrp="1"/>
          </p:cNvSpPr>
          <p:nvPr>
            <p:ph type="body" sz="quarter" idx="13"/>
          </p:nvPr>
        </p:nvSpPr>
        <p:spPr>
          <a:xfrm>
            <a:off x="688932" y="3065781"/>
            <a:ext cx="48885433" cy="1335410"/>
          </a:xfrm>
        </p:spPr>
        <p:txBody>
          <a:bodyPr wrap="square">
            <a:noAutofit/>
          </a:bodyPr>
          <a:lstStyle>
            <a:lvl1pPr marL="0" indent="0">
              <a:buNone/>
              <a:defRPr sz="2496">
                <a:solidFill>
                  <a:schemeClr val="bg1"/>
                </a:solidFill>
              </a:defRPr>
            </a:lvl1pPr>
            <a:lvl2pPr marL="4953" indent="0">
              <a:buNone/>
              <a:tabLst/>
              <a:defRPr sz="2079">
                <a:solidFill>
                  <a:schemeClr val="bg1"/>
                </a:solidFill>
              </a:defRPr>
            </a:lvl2pPr>
            <a:lvl3pPr marL="465606" indent="0">
              <a:buNone/>
              <a:defRPr sz="2496">
                <a:solidFill>
                  <a:schemeClr val="bg1"/>
                </a:solidFill>
              </a:defRPr>
            </a:lvl3pPr>
            <a:lvl4pPr marL="696759" indent="0">
              <a:buNone/>
              <a:defRPr sz="2496">
                <a:solidFill>
                  <a:schemeClr val="bg1"/>
                </a:solidFill>
              </a:defRPr>
            </a:lvl4pPr>
            <a:lvl5pPr marL="927912" indent="0">
              <a:buNone/>
              <a:defRPr sz="2496">
                <a:solidFill>
                  <a:schemeClr val="bg1"/>
                </a:solidFill>
              </a:defRPr>
            </a:lvl5pPr>
          </a:lstStyle>
          <a:p>
            <a:pPr lvl="0"/>
            <a:r>
              <a:rPr lang="en-US"/>
              <a:t>Click to edit Master text styles</a:t>
            </a:r>
          </a:p>
          <a:p>
            <a:pPr lvl="1"/>
            <a:r>
              <a:rPr lang="en-US"/>
              <a:t>Second level</a:t>
            </a:r>
          </a:p>
        </p:txBody>
      </p:sp>
      <p:sp>
        <p:nvSpPr>
          <p:cNvPr id="3" name="Rectangle 2">
            <a:extLst>
              <a:ext uri="{FF2B5EF4-FFF2-40B4-BE49-F238E27FC236}">
                <a16:creationId xmlns:a16="http://schemas.microsoft.com/office/drawing/2014/main" id="{CD3AC467-DF05-73F1-4073-A0E11A7C9533}"/>
              </a:ext>
            </a:extLst>
          </p:cNvPr>
          <p:cNvSpPr/>
          <p:nvPr userDrawn="1"/>
        </p:nvSpPr>
        <p:spPr>
          <a:xfrm>
            <a:off x="10305919" y="5134708"/>
            <a:ext cx="39593520" cy="26306584"/>
          </a:xfrm>
          <a:prstGeom prst="rect">
            <a:avLst/>
          </a:prstGeom>
          <a:solidFill>
            <a:srgbClr val="F8F2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12" dirty="0"/>
          </a:p>
        </p:txBody>
      </p:sp>
      <p:sp>
        <p:nvSpPr>
          <p:cNvPr id="4" name="Rectangle 3">
            <a:extLst>
              <a:ext uri="{FF2B5EF4-FFF2-40B4-BE49-F238E27FC236}">
                <a16:creationId xmlns:a16="http://schemas.microsoft.com/office/drawing/2014/main" id="{AC2D53E8-DA87-186E-7FFE-F8AB3C41D576}"/>
              </a:ext>
            </a:extLst>
          </p:cNvPr>
          <p:cNvSpPr/>
          <p:nvPr userDrawn="1"/>
        </p:nvSpPr>
        <p:spPr>
          <a:xfrm>
            <a:off x="0" y="0"/>
            <a:ext cx="50292000" cy="50292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6" dirty="0">
              <a:latin typeface="Source Sans Pro" panose="020B0503030403020204" pitchFamily="34" charset="0"/>
              <a:ea typeface="Source Sans Pro" panose="020B0503030403020204" pitchFamily="34" charset="0"/>
            </a:endParaRPr>
          </a:p>
        </p:txBody>
      </p:sp>
      <p:sp>
        <p:nvSpPr>
          <p:cNvPr id="5" name="Rectangle 4">
            <a:extLst>
              <a:ext uri="{FF2B5EF4-FFF2-40B4-BE49-F238E27FC236}">
                <a16:creationId xmlns:a16="http://schemas.microsoft.com/office/drawing/2014/main" id="{CB842A85-DE80-B9F6-1ECD-D25C0473ACEB}"/>
              </a:ext>
            </a:extLst>
          </p:cNvPr>
          <p:cNvSpPr/>
          <p:nvPr userDrawn="1"/>
        </p:nvSpPr>
        <p:spPr>
          <a:xfrm>
            <a:off x="0" y="31578187"/>
            <a:ext cx="50292000" cy="86868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6"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417502082"/>
      </p:ext>
    </p:extLst>
  </p:cSld>
  <p:clrMapOvr>
    <a:masterClrMapping/>
  </p:clrMapOvr>
  <p:extLst>
    <p:ext uri="{DCECCB84-F9BA-43D5-87BE-67443E8EF086}">
      <p15:sldGuideLst xmlns:p15="http://schemas.microsoft.com/office/powerpoint/2012/main">
        <p15:guide id="1" pos="456" userDrawn="1">
          <p15:clr>
            <a:srgbClr val="FBAE40"/>
          </p15:clr>
        </p15:guide>
        <p15:guide id="2" pos="31224" userDrawn="1">
          <p15:clr>
            <a:srgbClr val="FBAE40"/>
          </p15:clr>
        </p15:guide>
        <p15:guide id="3" pos="6240" userDrawn="1">
          <p15:clr>
            <a:srgbClr val="FBAE40"/>
          </p15:clr>
        </p15:guide>
        <p15:guide id="4" pos="25440" userDrawn="1">
          <p15:clr>
            <a:srgbClr val="FBAE40"/>
          </p15:clr>
        </p15:guide>
        <p15:guide id="5" pos="6696" userDrawn="1">
          <p15:clr>
            <a:srgbClr val="FBAE40"/>
          </p15:clr>
        </p15:guide>
        <p15:guide id="6" pos="24984" userDrawn="1">
          <p15:clr>
            <a:srgbClr val="FBAE40"/>
          </p15:clr>
        </p15:guide>
        <p15:guide id="7" pos="12480" userDrawn="1">
          <p15:clr>
            <a:srgbClr val="FBAE40"/>
          </p15:clr>
        </p15:guide>
        <p15:guide id="8" pos="19200" userDrawn="1">
          <p15:clr>
            <a:srgbClr val="FBAE40"/>
          </p15:clr>
        </p15:guide>
        <p15:guide id="9" pos="12936" userDrawn="1">
          <p15:clr>
            <a:srgbClr val="FBAE40"/>
          </p15:clr>
        </p15:guide>
        <p15:guide id="10" pos="18744" userDrawn="1">
          <p15:clr>
            <a:srgbClr val="FBAE40"/>
          </p15:clr>
        </p15:guide>
        <p15:guide id="11" orient="horz" pos="3384" userDrawn="1">
          <p15:clr>
            <a:srgbClr val="FBAE40"/>
          </p15:clr>
        </p15:guide>
        <p15:guide id="12" orient="horz" pos="3168" userDrawn="1">
          <p15:clr>
            <a:srgbClr val="FBAE40"/>
          </p15:clr>
        </p15:guide>
        <p15:guide id="13" orient="horz" pos="3624" userDrawn="1">
          <p15:clr>
            <a:srgbClr val="FBAE40"/>
          </p15:clr>
        </p15:guide>
        <p15:guide id="14" orient="horz" pos="19752" userDrawn="1">
          <p15:clr>
            <a:srgbClr val="FBAE40"/>
          </p15:clr>
        </p15:guide>
        <p15:guide id="15" orient="horz" pos="19512" userDrawn="1">
          <p15:clr>
            <a:srgbClr val="FBAE40"/>
          </p15:clr>
        </p15:guide>
        <p15:guide id="16" orient="horz" pos="19296"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57583" y="1728262"/>
            <a:ext cx="43376850" cy="627433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57583" y="8641293"/>
            <a:ext cx="43376850" cy="2059633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57575" y="30086725"/>
            <a:ext cx="11315700" cy="1728258"/>
          </a:xfrm>
          <a:prstGeom prst="rect">
            <a:avLst/>
          </a:prstGeom>
        </p:spPr>
        <p:txBody>
          <a:bodyPr vert="horz" lIns="91440" tIns="45720" rIns="91440" bIns="45720" rtlCol="0" anchor="ctr"/>
          <a:lstStyle>
            <a:lvl1pPr algn="l">
              <a:defRPr sz="3604">
                <a:solidFill>
                  <a:schemeClr val="tx1">
                    <a:tint val="75000"/>
                  </a:schemeClr>
                </a:solidFill>
              </a:defRPr>
            </a:lvl1pPr>
          </a:lstStyle>
          <a:p>
            <a:fld id="{C764DE79-268F-4C1A-8933-263129D2AF90}" type="datetimeFigureOut">
              <a:rPr lang="en-US" smtClean="0"/>
              <a:t>7/21/2026</a:t>
            </a:fld>
            <a:endParaRPr lang="en-US" dirty="0"/>
          </a:p>
        </p:txBody>
      </p:sp>
      <p:sp>
        <p:nvSpPr>
          <p:cNvPr id="5" name="Footer Placeholder 4"/>
          <p:cNvSpPr>
            <a:spLocks noGrp="1"/>
          </p:cNvSpPr>
          <p:nvPr>
            <p:ph type="ftr" sz="quarter" idx="3"/>
          </p:nvPr>
        </p:nvSpPr>
        <p:spPr>
          <a:xfrm>
            <a:off x="16659233" y="30086725"/>
            <a:ext cx="16973550" cy="1728258"/>
          </a:xfrm>
          <a:prstGeom prst="rect">
            <a:avLst/>
          </a:prstGeom>
        </p:spPr>
        <p:txBody>
          <a:bodyPr vert="horz" lIns="91440" tIns="45720" rIns="91440" bIns="45720" rtlCol="0" anchor="ctr"/>
          <a:lstStyle>
            <a:lvl1pPr algn="ctr">
              <a:defRPr sz="3604">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5518725" y="30086725"/>
            <a:ext cx="11315700" cy="1728258"/>
          </a:xfrm>
          <a:prstGeom prst="rect">
            <a:avLst/>
          </a:prstGeom>
        </p:spPr>
        <p:txBody>
          <a:bodyPr vert="horz" lIns="91440" tIns="45720" rIns="91440" bIns="45720" rtlCol="0" anchor="ctr"/>
          <a:lstStyle>
            <a:lvl1pPr algn="r">
              <a:defRPr sz="3604">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048900"/>
      </p:ext>
    </p:extLst>
  </p:cSld>
  <p:clrMap bg1="lt1" tx1="dk1" bg2="lt2" tx2="dk2" accent1="accent1" accent2="accent2" accent3="accent3" accent4="accent4" accent5="accent5" accent6="accent6" hlink="hlink" folHlink="folHlink"/>
  <p:sldLayoutIdLst>
    <p:sldLayoutId id="2147483719" r:id="rId1"/>
  </p:sldLayoutIdLst>
  <p:hf hdr="0"/>
  <p:txStyles>
    <p:titleStyle>
      <a:lvl1pPr algn="l" defTabSz="2745837" rtl="0" eaLnBrk="1" latinLnBrk="0" hangingPunct="1">
        <a:lnSpc>
          <a:spcPct val="90000"/>
        </a:lnSpc>
        <a:spcBef>
          <a:spcPct val="0"/>
        </a:spcBef>
        <a:buNone/>
        <a:defRPr sz="13214" kern="1200">
          <a:solidFill>
            <a:schemeClr val="tx1"/>
          </a:solidFill>
          <a:latin typeface="+mj-lt"/>
          <a:ea typeface="+mj-ea"/>
          <a:cs typeface="+mj-cs"/>
        </a:defRPr>
      </a:lvl1pPr>
    </p:titleStyle>
    <p:bodyStyle>
      <a:lvl1pPr marL="686460" indent="-686460" algn="l" defTabSz="2745837" rtl="0" eaLnBrk="1" latinLnBrk="0" hangingPunct="1">
        <a:lnSpc>
          <a:spcPct val="90000"/>
        </a:lnSpc>
        <a:spcBef>
          <a:spcPts val="3002"/>
        </a:spcBef>
        <a:buFont typeface="Arial" panose="020B0604020202020204" pitchFamily="34" charset="0"/>
        <a:buChar char="•"/>
        <a:defRPr sz="8409" kern="1200">
          <a:solidFill>
            <a:schemeClr val="tx1"/>
          </a:solidFill>
          <a:latin typeface="+mn-lt"/>
          <a:ea typeface="+mn-ea"/>
          <a:cs typeface="+mn-cs"/>
        </a:defRPr>
      </a:lvl1pPr>
      <a:lvl2pPr marL="2059380" indent="-686460" algn="l" defTabSz="2745837" rtl="0" eaLnBrk="1" latinLnBrk="0" hangingPunct="1">
        <a:lnSpc>
          <a:spcPct val="90000"/>
        </a:lnSpc>
        <a:spcBef>
          <a:spcPts val="1502"/>
        </a:spcBef>
        <a:buFont typeface="Arial" panose="020B0604020202020204" pitchFamily="34" charset="0"/>
        <a:buChar char="•"/>
        <a:defRPr sz="7207" kern="1200">
          <a:solidFill>
            <a:schemeClr val="tx1"/>
          </a:solidFill>
          <a:latin typeface="+mn-lt"/>
          <a:ea typeface="+mn-ea"/>
          <a:cs typeface="+mn-cs"/>
        </a:defRPr>
      </a:lvl2pPr>
      <a:lvl3pPr marL="3432297" indent="-686460" algn="l" defTabSz="2745837" rtl="0" eaLnBrk="1" latinLnBrk="0" hangingPunct="1">
        <a:lnSpc>
          <a:spcPct val="90000"/>
        </a:lnSpc>
        <a:spcBef>
          <a:spcPts val="1502"/>
        </a:spcBef>
        <a:buFont typeface="Arial" panose="020B0604020202020204" pitchFamily="34" charset="0"/>
        <a:buChar char="•"/>
        <a:defRPr sz="6006" kern="1200">
          <a:solidFill>
            <a:schemeClr val="tx1"/>
          </a:solidFill>
          <a:latin typeface="+mn-lt"/>
          <a:ea typeface="+mn-ea"/>
          <a:cs typeface="+mn-cs"/>
        </a:defRPr>
      </a:lvl3pPr>
      <a:lvl4pPr marL="4805215"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4pPr>
      <a:lvl5pPr marL="6178134"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5pPr>
      <a:lvl6pPr marL="7551051"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6pPr>
      <a:lvl7pPr marL="8923971"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7pPr>
      <a:lvl8pPr marL="10296889"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8pPr>
      <a:lvl9pPr marL="11669808"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9pPr>
    </p:bodyStyle>
    <p:otherStyle>
      <a:defPPr>
        <a:defRPr lang="en-US"/>
      </a:defPPr>
      <a:lvl1pPr marL="0" algn="l" defTabSz="2745837" rtl="0" eaLnBrk="1" latinLnBrk="0" hangingPunct="1">
        <a:defRPr sz="5405" kern="1200">
          <a:solidFill>
            <a:schemeClr val="tx1"/>
          </a:solidFill>
          <a:latin typeface="+mn-lt"/>
          <a:ea typeface="+mn-ea"/>
          <a:cs typeface="+mn-cs"/>
        </a:defRPr>
      </a:lvl1pPr>
      <a:lvl2pPr marL="1372918" algn="l" defTabSz="2745837" rtl="0" eaLnBrk="1" latinLnBrk="0" hangingPunct="1">
        <a:defRPr sz="5405" kern="1200">
          <a:solidFill>
            <a:schemeClr val="tx1"/>
          </a:solidFill>
          <a:latin typeface="+mn-lt"/>
          <a:ea typeface="+mn-ea"/>
          <a:cs typeface="+mn-cs"/>
        </a:defRPr>
      </a:lvl2pPr>
      <a:lvl3pPr marL="2745837" algn="l" defTabSz="2745837" rtl="0" eaLnBrk="1" latinLnBrk="0" hangingPunct="1">
        <a:defRPr sz="5405" kern="1200">
          <a:solidFill>
            <a:schemeClr val="tx1"/>
          </a:solidFill>
          <a:latin typeface="+mn-lt"/>
          <a:ea typeface="+mn-ea"/>
          <a:cs typeface="+mn-cs"/>
        </a:defRPr>
      </a:lvl3pPr>
      <a:lvl4pPr marL="4118755" algn="l" defTabSz="2745837" rtl="0" eaLnBrk="1" latinLnBrk="0" hangingPunct="1">
        <a:defRPr sz="5405" kern="1200">
          <a:solidFill>
            <a:schemeClr val="tx1"/>
          </a:solidFill>
          <a:latin typeface="+mn-lt"/>
          <a:ea typeface="+mn-ea"/>
          <a:cs typeface="+mn-cs"/>
        </a:defRPr>
      </a:lvl4pPr>
      <a:lvl5pPr marL="5491673" algn="l" defTabSz="2745837" rtl="0" eaLnBrk="1" latinLnBrk="0" hangingPunct="1">
        <a:defRPr sz="5405" kern="1200">
          <a:solidFill>
            <a:schemeClr val="tx1"/>
          </a:solidFill>
          <a:latin typeface="+mn-lt"/>
          <a:ea typeface="+mn-ea"/>
          <a:cs typeface="+mn-cs"/>
        </a:defRPr>
      </a:lvl5pPr>
      <a:lvl6pPr marL="6864592" algn="l" defTabSz="2745837" rtl="0" eaLnBrk="1" latinLnBrk="0" hangingPunct="1">
        <a:defRPr sz="5405" kern="1200">
          <a:solidFill>
            <a:schemeClr val="tx1"/>
          </a:solidFill>
          <a:latin typeface="+mn-lt"/>
          <a:ea typeface="+mn-ea"/>
          <a:cs typeface="+mn-cs"/>
        </a:defRPr>
      </a:lvl6pPr>
      <a:lvl7pPr marL="8237511" algn="l" defTabSz="2745837" rtl="0" eaLnBrk="1" latinLnBrk="0" hangingPunct="1">
        <a:defRPr sz="5405" kern="1200">
          <a:solidFill>
            <a:schemeClr val="tx1"/>
          </a:solidFill>
          <a:latin typeface="+mn-lt"/>
          <a:ea typeface="+mn-ea"/>
          <a:cs typeface="+mn-cs"/>
        </a:defRPr>
      </a:lvl7pPr>
      <a:lvl8pPr marL="9610430" algn="l" defTabSz="2745837" rtl="0" eaLnBrk="1" latinLnBrk="0" hangingPunct="1">
        <a:defRPr sz="5405" kern="1200">
          <a:solidFill>
            <a:schemeClr val="tx1"/>
          </a:solidFill>
          <a:latin typeface="+mn-lt"/>
          <a:ea typeface="+mn-ea"/>
          <a:cs typeface="+mn-cs"/>
        </a:defRPr>
      </a:lvl8pPr>
      <a:lvl9pPr marL="10983348" algn="l" defTabSz="2745837" rtl="0" eaLnBrk="1" latinLnBrk="0" hangingPunct="1">
        <a:defRPr sz="540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FA3D4-62DE-F680-20FF-8A1C9F97B11D}"/>
            </a:ext>
          </a:extLst>
        </p:cNvPr>
        <p:cNvGrpSpPr/>
        <p:nvPr/>
      </p:nvGrpSpPr>
      <p:grpSpPr>
        <a:xfrm>
          <a:off x="0" y="0"/>
          <a:ext cx="0" cy="0"/>
          <a:chOff x="0" y="0"/>
          <a:chExt cx="0" cy="0"/>
        </a:xfrm>
      </p:grpSpPr>
      <p:sp>
        <p:nvSpPr>
          <p:cNvPr id="28" name="Content Placeholder 11">
            <a:extLst>
              <a:ext uri="{FF2B5EF4-FFF2-40B4-BE49-F238E27FC236}">
                <a16:creationId xmlns:a16="http://schemas.microsoft.com/office/drawing/2014/main" id="{34870719-8520-4D2F-3FF0-66A3A76421AB}"/>
              </a:ext>
            </a:extLst>
          </p:cNvPr>
          <p:cNvSpPr txBox="1">
            <a:spLocks/>
          </p:cNvSpPr>
          <p:nvPr/>
        </p:nvSpPr>
        <p:spPr>
          <a:xfrm>
            <a:off x="10506144" y="5294320"/>
            <a:ext cx="9509760" cy="914400"/>
          </a:xfrm>
          <a:prstGeom prst="rect">
            <a:avLst/>
          </a:prstGeom>
          <a:solidFill>
            <a:schemeClr val="accent5"/>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Results</a:t>
            </a:r>
          </a:p>
        </p:txBody>
      </p:sp>
      <p:sp>
        <p:nvSpPr>
          <p:cNvPr id="3765" name="Content Placeholder 123">
            <a:extLst>
              <a:ext uri="{FF2B5EF4-FFF2-40B4-BE49-F238E27FC236}">
                <a16:creationId xmlns:a16="http://schemas.microsoft.com/office/drawing/2014/main" id="{D979EBA4-5DD6-1BD1-3AB6-A7CC54F19608}"/>
              </a:ext>
            </a:extLst>
          </p:cNvPr>
          <p:cNvSpPr txBox="1">
            <a:spLocks/>
          </p:cNvSpPr>
          <p:nvPr/>
        </p:nvSpPr>
        <p:spPr>
          <a:xfrm>
            <a:off x="10542525" y="6179047"/>
            <a:ext cx="9509759" cy="6496650"/>
          </a:xfrm>
          <a:prstGeom prst="rect">
            <a:avLst/>
          </a:prstGeom>
        </p:spPr>
        <p:txBody>
          <a:bodyPr vert="horz" wrap="square" lIns="0" tIns="9144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100"/>
              </a:spcAft>
              <a:buNone/>
            </a:pPr>
            <a:r>
              <a:rPr lang="en-US" sz="2600" i="1" spc="-20" dirty="0">
                <a:solidFill>
                  <a:schemeClr val="accent4"/>
                </a:solidFill>
                <a:latin typeface="Source Sans Pro" panose="020B0503030403020204" pitchFamily="34" charset="0"/>
                <a:ea typeface="Source Sans Pro" panose="020B0503030403020204" pitchFamily="34" charset="0"/>
              </a:rPr>
              <a:t>Updated OS Analysis of IMbark Versus Real-World Population</a:t>
            </a:r>
          </a:p>
          <a:p>
            <a:pPr marL="365760" indent="-365760">
              <a:spcBef>
                <a:spcPts val="600"/>
              </a:spcBef>
              <a:spcAft>
                <a:spcPts val="100"/>
              </a:spcAft>
            </a:pPr>
            <a:r>
              <a:rPr lang="en-US" sz="2500" spc="-20" dirty="0">
                <a:solidFill>
                  <a:schemeClr val="accent4"/>
                </a:solidFill>
                <a:latin typeface="Source Sans Pro" panose="020B0503030403020204" pitchFamily="34" charset="0"/>
                <a:ea typeface="Source Sans Pro" panose="020B0503030403020204" pitchFamily="34" charset="0"/>
              </a:rPr>
              <a:t>Without adjustment, most baseline patient and disease characteristics were similar in the IMbark and Moffitt Cancer Center populations (</a:t>
            </a:r>
            <a:r>
              <a:rPr lang="en-US" sz="2500" b="1" spc="-20" dirty="0">
                <a:solidFill>
                  <a:schemeClr val="accent4"/>
                </a:solidFill>
                <a:latin typeface="Source Sans Pro" panose="020B0503030403020204" pitchFamily="34" charset="0"/>
                <a:ea typeface="Source Sans Pro" panose="020B0503030403020204" pitchFamily="34" charset="0"/>
              </a:rPr>
              <a:t>Table 1</a:t>
            </a:r>
            <a:r>
              <a:rPr lang="en-US" sz="2500" spc="-20" dirty="0">
                <a:solidFill>
                  <a:schemeClr val="accent4"/>
                </a:solidFill>
                <a:latin typeface="Source Sans Pro" panose="020B0503030403020204" pitchFamily="34" charset="0"/>
                <a:ea typeface="Source Sans Pro" panose="020B0503030403020204" pitchFamily="34" charset="0"/>
              </a:rPr>
              <a:t>) </a:t>
            </a:r>
          </a:p>
          <a:p>
            <a:pPr marL="731520" lvl="1" indent="-365760">
              <a:spcAft>
                <a:spcPts val="100"/>
              </a:spcAft>
              <a:buFont typeface="Source Sans Pro" panose="020B0503030403020204" pitchFamily="34" charset="0"/>
              <a:buChar char="—"/>
            </a:pPr>
            <a:r>
              <a:rPr lang="en-US" sz="2500" spc="-20" dirty="0">
                <a:solidFill>
                  <a:schemeClr val="accent4"/>
                </a:solidFill>
                <a:latin typeface="Source Sans Pro" panose="020B0503030403020204" pitchFamily="34" charset="0"/>
                <a:ea typeface="Source Sans Pro" panose="020B0503030403020204" pitchFamily="34" charset="0"/>
              </a:rPr>
              <a:t>An exception was Dynamic International Prognostic Scoring System risk score (</a:t>
            </a:r>
            <a:r>
              <a:rPr lang="en-US" sz="2500" i="1" spc="-20" dirty="0">
                <a:solidFill>
                  <a:schemeClr val="accent4"/>
                </a:solidFill>
                <a:latin typeface="Source Sans Pro" panose="020B0503030403020204" pitchFamily="34" charset="0"/>
                <a:ea typeface="Source Sans Pro" panose="020B0503030403020204" pitchFamily="34" charset="0"/>
              </a:rPr>
              <a:t>P</a:t>
            </a:r>
            <a:r>
              <a:rPr lang="en-US" sz="2500" spc="-20" dirty="0">
                <a:solidFill>
                  <a:schemeClr val="accent4"/>
                </a:solidFill>
                <a:latin typeface="Source Sans Pro" panose="020B0503030403020204" pitchFamily="34" charset="0"/>
                <a:ea typeface="Source Sans Pro" panose="020B0503030403020204" pitchFamily="34" charset="0"/>
              </a:rPr>
              <a:t>=.001)</a:t>
            </a:r>
          </a:p>
          <a:p>
            <a:pPr marL="365760" indent="-365760">
              <a:spcAft>
                <a:spcPts val="100"/>
              </a:spcAft>
            </a:pPr>
            <a:r>
              <a:rPr lang="en-US" sz="2500" spc="-20" dirty="0">
                <a:solidFill>
                  <a:schemeClr val="accent4"/>
                </a:solidFill>
                <a:latin typeface="Source Sans Pro" panose="020B0503030403020204" pitchFamily="34" charset="0"/>
                <a:ea typeface="Source Sans Pro" panose="020B0503030403020204" pitchFamily="34" charset="0"/>
              </a:rPr>
              <a:t>After ATO or sIPTW adjustment, standardized mean differences between populations across all key covariates were minimized </a:t>
            </a:r>
            <a:br>
              <a:rPr lang="en-US" sz="2500" spc="-20" dirty="0">
                <a:solidFill>
                  <a:schemeClr val="accent4"/>
                </a:solidFill>
                <a:latin typeface="Source Sans Pro" panose="020B0503030403020204" pitchFamily="34" charset="0"/>
                <a:ea typeface="Source Sans Pro" panose="020B0503030403020204" pitchFamily="34" charset="0"/>
              </a:rPr>
            </a:br>
            <a:r>
              <a:rPr lang="en-US" sz="2500" spc="-20" dirty="0">
                <a:solidFill>
                  <a:schemeClr val="accent4"/>
                </a:solidFill>
                <a:latin typeface="Source Sans Pro" panose="020B0503030403020204" pitchFamily="34" charset="0"/>
                <a:ea typeface="Source Sans Pro" panose="020B0503030403020204" pitchFamily="34" charset="0"/>
              </a:rPr>
              <a:t>(</a:t>
            </a:r>
            <a:r>
              <a:rPr lang="en-US" sz="2500" b="1" spc="-20" dirty="0">
                <a:solidFill>
                  <a:schemeClr val="accent4"/>
                </a:solidFill>
                <a:latin typeface="Source Sans Pro" panose="020B0503030403020204" pitchFamily="34" charset="0"/>
                <a:ea typeface="Source Sans Pro" panose="020B0503030403020204" pitchFamily="34" charset="0"/>
              </a:rPr>
              <a:t>Table 1</a:t>
            </a:r>
            <a:r>
              <a:rPr lang="en-US" sz="2500" spc="-20" dirty="0">
                <a:solidFill>
                  <a:schemeClr val="accent4"/>
                </a:solidFill>
                <a:latin typeface="Source Sans Pro" panose="020B0503030403020204" pitchFamily="34" charset="0"/>
                <a:ea typeface="Source Sans Pro" panose="020B0503030403020204" pitchFamily="34" charset="0"/>
              </a:rPr>
              <a:t>)</a:t>
            </a:r>
          </a:p>
          <a:p>
            <a:pPr marL="365760" indent="-365760">
              <a:spcAft>
                <a:spcPts val="100"/>
              </a:spcAft>
            </a:pPr>
            <a:r>
              <a:rPr lang="en-US" sz="2500" spc="-20" dirty="0">
                <a:solidFill>
                  <a:schemeClr val="accent4"/>
                </a:solidFill>
                <a:latin typeface="Source Sans Pro" panose="020B0503030403020204" pitchFamily="34" charset="0"/>
                <a:ea typeface="Source Sans Pro" panose="020B0503030403020204" pitchFamily="34" charset="0"/>
              </a:rPr>
              <a:t>With a median follow-up of 46.2 months for IMbark patients and </a:t>
            </a:r>
            <a:br>
              <a:rPr lang="en-US" sz="2500" spc="-20" dirty="0">
                <a:solidFill>
                  <a:schemeClr val="accent4"/>
                </a:solidFill>
                <a:latin typeface="Source Sans Pro" panose="020B0503030403020204" pitchFamily="34" charset="0"/>
                <a:ea typeface="Source Sans Pro" panose="020B0503030403020204" pitchFamily="34" charset="0"/>
              </a:rPr>
            </a:br>
            <a:r>
              <a:rPr lang="en-US" sz="2500" spc="-20" dirty="0">
                <a:solidFill>
                  <a:schemeClr val="accent4"/>
                </a:solidFill>
                <a:latin typeface="Source Sans Pro" panose="020B0503030403020204" pitchFamily="34" charset="0"/>
                <a:ea typeface="Source Sans Pro" panose="020B0503030403020204" pitchFamily="34" charset="0"/>
              </a:rPr>
              <a:t>48.2 months for real-world patients, mOS (95% CI) was 30.7 months (25.5-36.9) with imetelstat in IMbark versus 15.4 months (13.1-30.5) with best available therapy in the real-world population (HR, 0.512; </a:t>
            </a:r>
            <a:r>
              <a:rPr lang="en-US" sz="2500" i="1" spc="-20" dirty="0">
                <a:solidFill>
                  <a:schemeClr val="accent4"/>
                </a:solidFill>
                <a:latin typeface="Source Sans Pro" panose="020B0503030403020204" pitchFamily="34" charset="0"/>
                <a:ea typeface="Source Sans Pro" panose="020B0503030403020204" pitchFamily="34" charset="0"/>
              </a:rPr>
              <a:t>P=</a:t>
            </a:r>
            <a:r>
              <a:rPr lang="en-US" sz="2500" spc="-20" dirty="0">
                <a:solidFill>
                  <a:schemeClr val="accent4"/>
                </a:solidFill>
                <a:latin typeface="Source Sans Pro" panose="020B0503030403020204" pitchFamily="34" charset="0"/>
                <a:ea typeface="Source Sans Pro" panose="020B0503030403020204" pitchFamily="34" charset="0"/>
              </a:rPr>
              <a:t>.003) per the unweighted analysis (</a:t>
            </a:r>
            <a:r>
              <a:rPr lang="en-US" sz="2500" b="1" spc="-20" dirty="0">
                <a:solidFill>
                  <a:schemeClr val="accent4"/>
                </a:solidFill>
                <a:latin typeface="Source Sans Pro" panose="020B0503030403020204" pitchFamily="34" charset="0"/>
                <a:ea typeface="Source Sans Pro" panose="020B0503030403020204" pitchFamily="34" charset="0"/>
              </a:rPr>
              <a:t>Figure 2A</a:t>
            </a:r>
            <a:r>
              <a:rPr lang="en-US" sz="2500" spc="-20" dirty="0">
                <a:solidFill>
                  <a:schemeClr val="accent4"/>
                </a:solidFill>
                <a:latin typeface="Source Sans Pro" panose="020B0503030403020204" pitchFamily="34" charset="0"/>
                <a:ea typeface="Source Sans Pro" panose="020B0503030403020204" pitchFamily="34" charset="0"/>
              </a:rPr>
              <a:t>)</a:t>
            </a:r>
          </a:p>
          <a:p>
            <a:pPr marL="731520" lvl="1" indent="-365760">
              <a:spcAft>
                <a:spcPts val="100"/>
              </a:spcAft>
              <a:buFont typeface="Source Sans Pro" panose="020B0503030403020204" pitchFamily="34" charset="0"/>
              <a:buChar char="—"/>
            </a:pPr>
            <a:r>
              <a:rPr lang="en-US" sz="2500" spc="-20" dirty="0">
                <a:solidFill>
                  <a:schemeClr val="accent4"/>
                </a:solidFill>
                <a:latin typeface="Source Sans Pro" panose="020B0503030403020204" pitchFamily="34" charset="0"/>
                <a:ea typeface="Source Sans Pro" panose="020B0503030403020204" pitchFamily="34" charset="0"/>
              </a:rPr>
              <a:t>Propensity-weighted analyses (ATO, sIPTW) had similar results (</a:t>
            </a:r>
            <a:r>
              <a:rPr lang="en-US" sz="2500" b="1" spc="-20" dirty="0">
                <a:solidFill>
                  <a:schemeClr val="accent4"/>
                </a:solidFill>
                <a:latin typeface="Source Sans Pro" panose="020B0503030403020204" pitchFamily="34" charset="0"/>
                <a:ea typeface="Source Sans Pro" panose="020B0503030403020204" pitchFamily="34" charset="0"/>
              </a:rPr>
              <a:t>Figure 2B-C</a:t>
            </a:r>
            <a:r>
              <a:rPr lang="en-US" sz="2500" spc="-20" dirty="0">
                <a:solidFill>
                  <a:schemeClr val="accent4"/>
                </a:solidFill>
                <a:latin typeface="Source Sans Pro" panose="020B0503030403020204" pitchFamily="34" charset="0"/>
                <a:ea typeface="Source Sans Pro" panose="020B0503030403020204" pitchFamily="34" charset="0"/>
              </a:rPr>
              <a:t>)</a:t>
            </a:r>
          </a:p>
        </p:txBody>
      </p:sp>
      <p:sp>
        <p:nvSpPr>
          <p:cNvPr id="3766" name="Title 429">
            <a:extLst>
              <a:ext uri="{FF2B5EF4-FFF2-40B4-BE49-F238E27FC236}">
                <a16:creationId xmlns:a16="http://schemas.microsoft.com/office/drawing/2014/main" id="{8F8A32D8-04C8-24A7-BB15-7B9CB6C2DA82}"/>
              </a:ext>
            </a:extLst>
          </p:cNvPr>
          <p:cNvSpPr txBox="1">
            <a:spLocks/>
          </p:cNvSpPr>
          <p:nvPr/>
        </p:nvSpPr>
        <p:spPr>
          <a:xfrm>
            <a:off x="739070" y="407100"/>
            <a:ext cx="44482779" cy="4215000"/>
          </a:xfrm>
          <a:prstGeom prst="rect">
            <a:avLst/>
          </a:prstGeom>
        </p:spPr>
        <p:txBody>
          <a:bodyPr vert="horz" wrap="square" lIns="0" tIns="0" rIns="0" bIns="0" rtlCol="0" anchor="ctr">
            <a:spAutoFit/>
          </a:bodyPr>
          <a:lstStyle>
            <a:lvl1pPr algn="l" defTabSz="3780130" rtl="0" eaLnBrk="1" latinLnBrk="0" hangingPunct="1">
              <a:lnSpc>
                <a:spcPct val="90000"/>
              </a:lnSpc>
              <a:spcBef>
                <a:spcPct val="0"/>
              </a:spcBef>
              <a:buNone/>
              <a:defRPr sz="7158" b="1" kern="1200">
                <a:solidFill>
                  <a:schemeClr val="bg1"/>
                </a:solidFill>
                <a:latin typeface="+mj-lt"/>
                <a:ea typeface="+mj-ea"/>
                <a:cs typeface="+mj-cs"/>
              </a:defRPr>
            </a:lvl1pPr>
          </a:lstStyle>
          <a:p>
            <a:pPr defTabSz="332104">
              <a:spcBef>
                <a:spcPts val="0"/>
              </a:spcBef>
              <a:defRPr/>
            </a:pPr>
            <a:r>
              <a:rPr lang="en-US" sz="7200" spc="-30" dirty="0">
                <a:latin typeface="Source Sans Pro" panose="020B0503030403020204" pitchFamily="34" charset="0"/>
                <a:ea typeface="Source Sans Pro" panose="020B0503030403020204" pitchFamily="34" charset="0"/>
              </a:rPr>
              <a:t>Updated Analysis of Overall Survival With Imetelstat in Relapsed or Refractory Myelofibrosis from IMbark Versus Real-World  Data, and Assessment of Real-World Treatment Patterns: Updated Post Hoc Analysis </a:t>
            </a:r>
          </a:p>
          <a:p>
            <a:pPr defTabSz="332104">
              <a:spcBef>
                <a:spcPts val="0"/>
              </a:spcBef>
              <a:defRPr/>
            </a:pPr>
            <a:r>
              <a:rPr lang="en-US" sz="7200" spc="-30" dirty="0">
                <a:latin typeface="Source Sans Pro" panose="020B0503030403020204" pitchFamily="34" charset="0"/>
                <a:ea typeface="Source Sans Pro" panose="020B0503030403020204" pitchFamily="34" charset="0"/>
              </a:rPr>
              <a:t>With Extended Follow Up</a:t>
            </a:r>
          </a:p>
          <a:p>
            <a:pPr>
              <a:lnSpc>
                <a:spcPct val="100000"/>
              </a:lnSpc>
              <a:spcBef>
                <a:spcPts val="300"/>
              </a:spcBef>
              <a:spcAft>
                <a:spcPts val="300"/>
              </a:spcAft>
            </a:pP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Andrew T. Kuykendall, MD,</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1</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Hana Qasim, MBBS,</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1</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Ghada Araji, MD,</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1</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Libo Sun, PhD,</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Qi Xia, PhD,</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Michelle Mudge-Riley, DO, MHA, RDN,</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Joseph Eid, MD,</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Rami S. Komrokji, MD</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1</a:t>
            </a:r>
          </a:p>
          <a:p>
            <a:pPr>
              <a:lnSpc>
                <a:spcPct val="100000"/>
              </a:lnSpc>
              <a:spcBef>
                <a:spcPts val="300"/>
              </a:spcBef>
              <a:spcAft>
                <a:spcPts val="300"/>
              </a:spcAft>
            </a:pPr>
            <a:r>
              <a:rPr lang="en-US" sz="3200" b="0" baseline="30000" dirty="0">
                <a:latin typeface="Source Sans Pro" panose="020B0503030403020204" pitchFamily="34" charset="0"/>
                <a:ea typeface="Source Sans Pro" panose="020B0503030403020204" pitchFamily="34" charset="0"/>
                <a:cs typeface="Times New Roman" panose="02020603050405020304" pitchFamily="18" charset="0"/>
              </a:rPr>
              <a:t>1</a:t>
            </a:r>
            <a:r>
              <a:rPr lang="it-IT" sz="3200" b="0" dirty="0">
                <a:latin typeface="Source Sans Pro" panose="020B0503030403020204" pitchFamily="34" charset="0"/>
                <a:ea typeface="Source Sans Pro" panose="020B0503030403020204" pitchFamily="34" charset="0"/>
                <a:cs typeface="Times New Roman" panose="02020603050405020304" pitchFamily="18" charset="0"/>
              </a:rPr>
              <a:t>Moffitt Cancer Center, Tampa, FL, USA; </a:t>
            </a:r>
            <a:r>
              <a:rPr lang="it-IT" sz="32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it-IT" sz="3200" b="0" dirty="0">
                <a:latin typeface="Source Sans Pro" panose="020B0503030403020204" pitchFamily="34" charset="0"/>
                <a:ea typeface="Source Sans Pro" panose="020B0503030403020204" pitchFamily="34" charset="0"/>
                <a:cs typeface="Times New Roman" panose="02020603050405020304" pitchFamily="18" charset="0"/>
              </a:rPr>
              <a:t>Geron Corporation, Foster City, CA, USA</a:t>
            </a:r>
          </a:p>
        </p:txBody>
      </p:sp>
      <p:sp>
        <p:nvSpPr>
          <p:cNvPr id="3767" name="Content Placeholder 377">
            <a:extLst>
              <a:ext uri="{FF2B5EF4-FFF2-40B4-BE49-F238E27FC236}">
                <a16:creationId xmlns:a16="http://schemas.microsoft.com/office/drawing/2014/main" id="{D161F2BE-1046-FC7B-64A5-F87E4B6F1047}"/>
              </a:ext>
            </a:extLst>
          </p:cNvPr>
          <p:cNvSpPr txBox="1">
            <a:spLocks/>
          </p:cNvSpPr>
          <p:nvPr/>
        </p:nvSpPr>
        <p:spPr>
          <a:xfrm>
            <a:off x="45467678" y="27617866"/>
            <a:ext cx="4216193" cy="2785378"/>
          </a:xfrm>
          <a:prstGeom prst="rect">
            <a:avLst/>
          </a:prstGeom>
        </p:spPr>
        <p:txBody>
          <a:bodyPr vert="horz" wrap="square" lIns="0" tIns="91440" rIns="0" bIns="0" rtlCol="0" anchor="t">
            <a:spAutoFit/>
          </a:bodyPr>
          <a:lstStyle>
            <a:lvl1pPr marL="0" indent="0" algn="l" defTabSz="2503170" rtl="0" eaLnBrk="1" latinLnBrk="0" hangingPunct="1">
              <a:lnSpc>
                <a:spcPct val="100000"/>
              </a:lnSpc>
              <a:spcBef>
                <a:spcPts val="0"/>
              </a:spcBef>
              <a:spcAft>
                <a:spcPts val="1200"/>
              </a:spcAft>
              <a:buFont typeface="Arial" panose="020B0604020202020204" pitchFamily="34" charset="0"/>
              <a:buNone/>
              <a:tabLst/>
              <a:defRPr sz="2000" kern="1200">
                <a:solidFill>
                  <a:schemeClr val="bg2"/>
                </a:solidFill>
                <a:latin typeface="+mn-lt"/>
                <a:ea typeface="+mn-ea"/>
                <a:cs typeface="+mn-cs"/>
              </a:defRPr>
            </a:lvl1pPr>
            <a:lvl2pPr marL="179388" indent="-179388" algn="l" defTabSz="2503170" rtl="0" eaLnBrk="1" latinLnBrk="0" hangingPunct="1">
              <a:lnSpc>
                <a:spcPct val="100000"/>
              </a:lnSpc>
              <a:spcBef>
                <a:spcPts val="0"/>
              </a:spcBef>
              <a:spcAft>
                <a:spcPts val="300"/>
              </a:spcAft>
              <a:buFont typeface="Arial" panose="020B0604020202020204" pitchFamily="34" charset="0"/>
              <a:buChar char="•"/>
              <a:tabLst/>
              <a:defRPr sz="8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r>
              <a:rPr lang="en-GB" b="1" dirty="0">
                <a:solidFill>
                  <a:schemeClr val="accent4"/>
                </a:solidFill>
                <a:latin typeface="Source Sans Pro" panose="020B0503030403020204" pitchFamily="34" charset="0"/>
                <a:ea typeface="Source Sans Pro" panose="020B0503030403020204" pitchFamily="34" charset="0"/>
              </a:rPr>
              <a:t>Acknowledgments</a:t>
            </a:r>
          </a:p>
          <a:p>
            <a:pPr marL="274320" indent="-274320">
              <a:spcAft>
                <a:spcPts val="300"/>
              </a:spcAft>
              <a:buFont typeface="Arial" panose="020B0604020202020204" pitchFamily="34" charset="0"/>
              <a:buChar char="•"/>
            </a:pPr>
            <a:r>
              <a:rPr lang="en-US" sz="1400" dirty="0">
                <a:solidFill>
                  <a:schemeClr val="accent4"/>
                </a:solidFill>
                <a:latin typeface="Source Sans Pro" panose="020B0503030403020204" pitchFamily="34" charset="0"/>
                <a:ea typeface="Source Sans Pro" panose="020B0503030403020204" pitchFamily="34" charset="0"/>
              </a:rPr>
              <a:t>The authors thank all the patients and caregivers for their participation in the IMbark trial and acknowledge the collaboration and commitment of all investigators and their research support staff</a:t>
            </a:r>
          </a:p>
          <a:p>
            <a:pPr marL="274320" indent="-274320">
              <a:spcAft>
                <a:spcPts val="300"/>
              </a:spcAft>
              <a:buFont typeface="Arial" panose="020B0604020202020204" pitchFamily="34" charset="0"/>
              <a:buChar char="•"/>
            </a:pPr>
            <a:r>
              <a:rPr lang="en-US" sz="1400" dirty="0">
                <a:solidFill>
                  <a:schemeClr val="accent4"/>
                </a:solidFill>
                <a:latin typeface="Source Sans Pro" panose="020B0503030403020204" pitchFamily="34" charset="0"/>
                <a:ea typeface="Source Sans Pro" panose="020B0503030403020204" pitchFamily="34" charset="0"/>
              </a:rPr>
              <a:t>This study was funded by Geron Corporation</a:t>
            </a:r>
          </a:p>
          <a:p>
            <a:pPr marL="274320" indent="-274320">
              <a:spcAft>
                <a:spcPts val="300"/>
              </a:spcAft>
              <a:buFont typeface="Arial" panose="020B0604020202020204" pitchFamily="34" charset="0"/>
              <a:buChar char="•"/>
            </a:pPr>
            <a:r>
              <a:rPr lang="en-US" sz="1400" dirty="0">
                <a:solidFill>
                  <a:schemeClr val="accent4"/>
                </a:solidFill>
                <a:latin typeface="Source Sans Pro" panose="020B0503030403020204" pitchFamily="34" charset="0"/>
                <a:ea typeface="Source Sans Pro" panose="020B0503030403020204" pitchFamily="34" charset="0"/>
              </a:rPr>
              <a:t>All authors contributed to and approved the presentation; writing and editorial support were provided by Meredith Rogers, MS, CMPP, of The Lockwood Group (Stamford, CT, USA), funded by Geron Corporation</a:t>
            </a:r>
          </a:p>
        </p:txBody>
      </p:sp>
      <p:sp>
        <p:nvSpPr>
          <p:cNvPr id="3863" name="Content Placeholder 11">
            <a:extLst>
              <a:ext uri="{FF2B5EF4-FFF2-40B4-BE49-F238E27FC236}">
                <a16:creationId xmlns:a16="http://schemas.microsoft.com/office/drawing/2014/main" id="{CB388D6F-0942-4B96-7397-12B21368E0AD}"/>
              </a:ext>
            </a:extLst>
          </p:cNvPr>
          <p:cNvSpPr txBox="1">
            <a:spLocks/>
          </p:cNvSpPr>
          <p:nvPr/>
        </p:nvSpPr>
        <p:spPr>
          <a:xfrm>
            <a:off x="536762" y="17224101"/>
            <a:ext cx="9562025" cy="914400"/>
          </a:xfrm>
          <a:prstGeom prst="rect">
            <a:avLst/>
          </a:prstGeom>
          <a:solidFill>
            <a:schemeClr val="accent3"/>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Methods</a:t>
            </a:r>
          </a:p>
        </p:txBody>
      </p:sp>
      <p:sp>
        <p:nvSpPr>
          <p:cNvPr id="3864" name="Content Placeholder 123">
            <a:extLst>
              <a:ext uri="{FF2B5EF4-FFF2-40B4-BE49-F238E27FC236}">
                <a16:creationId xmlns:a16="http://schemas.microsoft.com/office/drawing/2014/main" id="{ABFD5CBF-FB77-0EE8-A83C-5E5A73808EDE}"/>
              </a:ext>
            </a:extLst>
          </p:cNvPr>
          <p:cNvSpPr txBox="1">
            <a:spLocks/>
          </p:cNvSpPr>
          <p:nvPr/>
        </p:nvSpPr>
        <p:spPr>
          <a:xfrm>
            <a:off x="612690" y="18258267"/>
            <a:ext cx="9512043" cy="7648248"/>
          </a:xfrm>
          <a:prstGeom prst="rect">
            <a:avLst/>
          </a:prstGeom>
        </p:spPr>
        <p:txBody>
          <a:bodyPr vert="horz" wrap="square" lIns="0" tIns="9144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365760" indent="-365760">
              <a:lnSpc>
                <a:spcPct val="90000"/>
              </a:lnSpc>
              <a:spcBef>
                <a:spcPts val="300"/>
              </a:spcBef>
              <a:spcAft>
                <a:spcPts val="0"/>
              </a:spcAft>
            </a:pPr>
            <a:r>
              <a:rPr lang="en-US" sz="2500" spc="-40" dirty="0">
                <a:solidFill>
                  <a:schemeClr val="accent4"/>
                </a:solidFill>
                <a:latin typeface="Source Sans Pro" panose="020B0503030403020204" pitchFamily="34" charset="0"/>
                <a:ea typeface="Source Sans Pro" panose="020B0503030403020204" pitchFamily="34" charset="0"/>
              </a:rPr>
              <a:t>The updated real-world dataset included 126 patients who discontinued ruxolitinib and were subsequently treated with best available therapy at Moffitt Cancer Center between 2010 and 2025 (</a:t>
            </a:r>
            <a:r>
              <a:rPr lang="en-US" sz="2500" b="1" spc="-40" dirty="0">
                <a:solidFill>
                  <a:schemeClr val="accent4"/>
                </a:solidFill>
                <a:latin typeface="Source Sans Pro" panose="020B0503030403020204" pitchFamily="34" charset="0"/>
                <a:ea typeface="Source Sans Pro" panose="020B0503030403020204" pitchFamily="34" charset="0"/>
              </a:rPr>
              <a:t>Figure 1</a:t>
            </a:r>
            <a:r>
              <a:rPr lang="en-US" sz="2500" spc="-40" dirty="0">
                <a:solidFill>
                  <a:schemeClr val="accent4"/>
                </a:solidFill>
                <a:latin typeface="Source Sans Pro" panose="020B0503030403020204" pitchFamily="34" charset="0"/>
                <a:ea typeface="Source Sans Pro" panose="020B0503030403020204" pitchFamily="34" charset="0"/>
              </a:rPr>
              <a:t>)</a:t>
            </a:r>
          </a:p>
          <a:p>
            <a:pPr marL="731520" lvl="1" indent="-365760">
              <a:lnSpc>
                <a:spcPct val="90000"/>
              </a:lnSpc>
              <a:spcBef>
                <a:spcPts val="600"/>
              </a:spcBef>
              <a:spcAft>
                <a:spcPts val="0"/>
              </a:spcAft>
              <a:buFont typeface="Source Sans Pro" panose="020B0503030403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To assess changes in real-world treatment patterns, baseline and disease characteristics and mOS of patients diagnosed before </a:t>
            </a:r>
            <a:br>
              <a:rPr lang="en-US" sz="2500" spc="-40" dirty="0">
                <a:solidFill>
                  <a:schemeClr val="accent4"/>
                </a:solidFill>
                <a:latin typeface="Source Sans Pro" panose="020B0503030403020204" pitchFamily="34" charset="0"/>
                <a:ea typeface="Source Sans Pro" panose="020B0503030403020204" pitchFamily="34" charset="0"/>
              </a:rPr>
            </a:br>
            <a:r>
              <a:rPr lang="en-US" sz="2500" spc="-40" dirty="0">
                <a:solidFill>
                  <a:schemeClr val="accent4"/>
                </a:solidFill>
                <a:latin typeface="Source Sans Pro" panose="020B0503030403020204" pitchFamily="34" charset="0"/>
                <a:ea typeface="Source Sans Pro" panose="020B0503030403020204" pitchFamily="34" charset="0"/>
              </a:rPr>
              <a:t>and after 2016 (cutpoint selected to match diagnosis period of IMbark population) and 2019 (year of fedratinib US approval) </a:t>
            </a:r>
            <a:br>
              <a:rPr lang="en-US" sz="2500" spc="-40" dirty="0">
                <a:solidFill>
                  <a:schemeClr val="accent4"/>
                </a:solidFill>
                <a:latin typeface="Source Sans Pro" panose="020B0503030403020204" pitchFamily="34" charset="0"/>
                <a:ea typeface="Source Sans Pro" panose="020B0503030403020204" pitchFamily="34" charset="0"/>
              </a:rPr>
            </a:br>
            <a:r>
              <a:rPr lang="en-US" sz="2500" spc="-40" dirty="0">
                <a:solidFill>
                  <a:schemeClr val="accent4"/>
                </a:solidFill>
                <a:latin typeface="Source Sans Pro" panose="020B0503030403020204" pitchFamily="34" charset="0"/>
                <a:ea typeface="Source Sans Pro" panose="020B0503030403020204" pitchFamily="34" charset="0"/>
              </a:rPr>
              <a:t>were compared</a:t>
            </a:r>
          </a:p>
          <a:p>
            <a:pPr marL="365760" indent="-365760">
              <a:lnSpc>
                <a:spcPct val="90000"/>
              </a:lnSpc>
              <a:spcBef>
                <a:spcPts val="300"/>
              </a:spcBef>
              <a:spcAft>
                <a:spcPts val="0"/>
              </a:spcAft>
            </a:pPr>
            <a:r>
              <a:rPr lang="en-US" sz="2500" spc="-40" dirty="0">
                <a:solidFill>
                  <a:schemeClr val="accent4"/>
                </a:solidFill>
                <a:latin typeface="Source Sans Pro" panose="020B0503030403020204" pitchFamily="34" charset="0"/>
                <a:ea typeface="Source Sans Pro" panose="020B0503030403020204" pitchFamily="34" charset="0"/>
              </a:rPr>
              <a:t>To update the IMbark clinical trial versus real-world OS analysis, a closely matched cohort was identified using IMbark eligibility criteria, including patients diagnosed before 2016 who received ruxolitinib but were R/R (</a:t>
            </a:r>
            <a:r>
              <a:rPr lang="en-US" sz="2500" b="1" spc="-40" dirty="0">
                <a:solidFill>
                  <a:schemeClr val="accent4"/>
                </a:solidFill>
                <a:latin typeface="Source Sans Pro" panose="020B0503030403020204" pitchFamily="34" charset="0"/>
                <a:ea typeface="Source Sans Pro" panose="020B0503030403020204" pitchFamily="34" charset="0"/>
              </a:rPr>
              <a:t>Figure 1</a:t>
            </a:r>
            <a:r>
              <a:rPr lang="en-US" sz="2500" spc="-40" dirty="0">
                <a:solidFill>
                  <a:schemeClr val="accent4"/>
                </a:solidFill>
                <a:latin typeface="Source Sans Pro" panose="020B0503030403020204" pitchFamily="34" charset="0"/>
                <a:ea typeface="Source Sans Pro" panose="020B0503030403020204" pitchFamily="34" charset="0"/>
              </a:rPr>
              <a:t>)</a:t>
            </a:r>
          </a:p>
          <a:p>
            <a:pPr marL="731520" lvl="1" indent="-365760">
              <a:lnSpc>
                <a:spcPct val="90000"/>
              </a:lnSpc>
              <a:spcBef>
                <a:spcPts val="600"/>
              </a:spcBef>
              <a:spcAft>
                <a:spcPts val="0"/>
              </a:spcAft>
              <a:buFont typeface="Source Sans Pro" panose="020B0503030403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For IMbark, OS was measured from time of JAKi discontinuation to death or censored at last known alive date</a:t>
            </a:r>
          </a:p>
          <a:p>
            <a:pPr marL="731520" lvl="1" indent="-365760">
              <a:lnSpc>
                <a:spcPct val="90000"/>
              </a:lnSpc>
              <a:spcAft>
                <a:spcPts val="0"/>
              </a:spcAft>
              <a:buFont typeface="Source Sans Pro" panose="020B0503030403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For the real-world analysis, OS was measured from time of JAKi discontinuation to death or censored at last follow-up</a:t>
            </a:r>
          </a:p>
          <a:p>
            <a:pPr marL="731520" lvl="1" indent="-365760">
              <a:lnSpc>
                <a:spcPct val="90000"/>
              </a:lnSpc>
              <a:spcAft>
                <a:spcPts val="0"/>
              </a:spcAft>
              <a:buFont typeface="Source Sans Pro" panose="020B0503030403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Propensity score approaches using average treatment effect for overlap population (ATO) or stabilized inverse probability treatment weighting (sIPTW) were implemented to adjust for baseline covariates and prognostic factors that could impact outcomes</a:t>
            </a:r>
          </a:p>
        </p:txBody>
      </p:sp>
      <p:sp>
        <p:nvSpPr>
          <p:cNvPr id="3865" name="Content Placeholder 171">
            <a:extLst>
              <a:ext uri="{FF2B5EF4-FFF2-40B4-BE49-F238E27FC236}">
                <a16:creationId xmlns:a16="http://schemas.microsoft.com/office/drawing/2014/main" id="{7A11983F-EA32-0818-CADD-1FE858E15A25}"/>
              </a:ext>
            </a:extLst>
          </p:cNvPr>
          <p:cNvSpPr txBox="1">
            <a:spLocks/>
          </p:cNvSpPr>
          <p:nvPr/>
        </p:nvSpPr>
        <p:spPr>
          <a:xfrm>
            <a:off x="10600805" y="12686896"/>
            <a:ext cx="9509759" cy="1015663"/>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3000" b="1" dirty="0">
                <a:solidFill>
                  <a:schemeClr val="accent4"/>
                </a:solidFill>
                <a:latin typeface="Source Sans Pro" panose="020B0503030403020204" pitchFamily="34" charset="0"/>
                <a:ea typeface="Source Sans Pro" panose="020B0503030403020204" pitchFamily="34" charset="0"/>
              </a:rPr>
              <a:t>Table 1. IMbark and Real-World Baseline Patient and Disease Characteristics</a:t>
            </a:r>
            <a:endParaRPr lang="en-GB" sz="3000" b="1" dirty="0">
              <a:solidFill>
                <a:schemeClr val="accent4"/>
              </a:solidFill>
              <a:latin typeface="Source Sans Pro" panose="020B0503030403020204" pitchFamily="34" charset="0"/>
              <a:ea typeface="Source Sans Pro" panose="020B0503030403020204" pitchFamily="34" charset="0"/>
            </a:endParaRPr>
          </a:p>
        </p:txBody>
      </p:sp>
      <p:sp>
        <p:nvSpPr>
          <p:cNvPr id="3866" name="Content Placeholder 123">
            <a:extLst>
              <a:ext uri="{FF2B5EF4-FFF2-40B4-BE49-F238E27FC236}">
                <a16:creationId xmlns:a16="http://schemas.microsoft.com/office/drawing/2014/main" id="{0766128C-715F-438F-5CC9-C1C5767E8FBB}"/>
              </a:ext>
            </a:extLst>
          </p:cNvPr>
          <p:cNvSpPr txBox="1">
            <a:spLocks/>
          </p:cNvSpPr>
          <p:nvPr/>
        </p:nvSpPr>
        <p:spPr>
          <a:xfrm>
            <a:off x="10598861" y="30200023"/>
            <a:ext cx="9144000" cy="1061829"/>
          </a:xfrm>
          <a:prstGeom prst="rect">
            <a:avLst/>
          </a:prstGeom>
        </p:spPr>
        <p:txBody>
          <a:bodyPr vert="horz" wrap="square" lIns="0" tIns="9144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nSpc>
                <a:spcPct val="90000"/>
              </a:lnSpc>
              <a:spcAft>
                <a:spcPts val="0"/>
              </a:spcAft>
              <a:buNone/>
            </a:pPr>
            <a:r>
              <a:rPr lang="en-US" sz="1400" dirty="0">
                <a:solidFill>
                  <a:schemeClr val="accent4"/>
                </a:solidFill>
                <a:latin typeface="Source Sans Pro" panose="020B0503030403020204" pitchFamily="34" charset="0"/>
                <a:ea typeface="Source Sans Pro" panose="020B0503030403020204" pitchFamily="34" charset="0"/>
              </a:rPr>
              <a:t>ATO, average treatment effect for overlap population; DIPSS, Dynamic International Prognostic Scoring System; </a:t>
            </a:r>
            <a:br>
              <a:rPr lang="en-US" sz="1400" dirty="0">
                <a:solidFill>
                  <a:schemeClr val="accent4"/>
                </a:solidFill>
                <a:latin typeface="Source Sans Pro" panose="020B0503030403020204" pitchFamily="34" charset="0"/>
                <a:ea typeface="Source Sans Pro" panose="020B0503030403020204" pitchFamily="34" charset="0"/>
              </a:rPr>
            </a:br>
            <a:r>
              <a:rPr lang="en-US" sz="1400" dirty="0">
                <a:solidFill>
                  <a:schemeClr val="accent4"/>
                </a:solidFill>
                <a:latin typeface="Source Sans Pro" panose="020B0503030403020204" pitchFamily="34" charset="0"/>
                <a:ea typeface="Source Sans Pro" panose="020B0503030403020204" pitchFamily="34" charset="0"/>
              </a:rPr>
              <a:t>ET, essential thrombocythemia; Int, intermediate; JAK, Janus kinase; MF, myelofibrosis; PV, polycythemia vera; </a:t>
            </a:r>
            <a:br>
              <a:rPr lang="en-US" sz="1400" dirty="0">
                <a:solidFill>
                  <a:schemeClr val="accent4"/>
                </a:solidFill>
                <a:latin typeface="Source Sans Pro" panose="020B0503030403020204" pitchFamily="34" charset="0"/>
                <a:ea typeface="Source Sans Pro" panose="020B0503030403020204" pitchFamily="34" charset="0"/>
              </a:rPr>
            </a:br>
            <a:r>
              <a:rPr lang="en-US" sz="1400" dirty="0">
                <a:solidFill>
                  <a:schemeClr val="accent4"/>
                </a:solidFill>
                <a:latin typeface="Source Sans Pro" panose="020B0503030403020204" pitchFamily="34" charset="0"/>
                <a:ea typeface="Source Sans Pro" panose="020B0503030403020204" pitchFamily="34" charset="0"/>
              </a:rPr>
              <a:t>RUX, ruxolitinib; sIPTW, stabilized inverse probability treatment weighting.</a:t>
            </a:r>
          </a:p>
          <a:p>
            <a:pPr marL="0" indent="0">
              <a:lnSpc>
                <a:spcPct val="90000"/>
              </a:lnSpc>
              <a:spcAft>
                <a:spcPts val="0"/>
              </a:spcAft>
              <a:buNone/>
            </a:pPr>
            <a:r>
              <a:rPr lang="en-US" sz="1400" baseline="30000" dirty="0">
                <a:solidFill>
                  <a:schemeClr val="accent4"/>
                </a:solidFill>
                <a:latin typeface="Source Sans Pro" panose="020B0503030403020204" pitchFamily="34" charset="0"/>
                <a:ea typeface="Source Sans Pro" panose="020B0503030403020204" pitchFamily="34" charset="0"/>
              </a:rPr>
              <a:t>a</a:t>
            </a:r>
            <a:r>
              <a:rPr lang="en-US" sz="1400" dirty="0">
                <a:solidFill>
                  <a:schemeClr val="accent4"/>
                </a:solidFill>
                <a:latin typeface="Source Sans Pro" panose="020B0503030403020204" pitchFamily="34" charset="0"/>
                <a:ea typeface="Source Sans Pro" panose="020B0503030403020204" pitchFamily="34" charset="0"/>
              </a:rPr>
              <a:t>At time of informed consent for the IMbark population and at RUX discontinuation for the Moffitt Cancer Center population.</a:t>
            </a:r>
          </a:p>
        </p:txBody>
      </p:sp>
      <p:sp>
        <p:nvSpPr>
          <p:cNvPr id="3867" name="Content Placeholder 378">
            <a:extLst>
              <a:ext uri="{FF2B5EF4-FFF2-40B4-BE49-F238E27FC236}">
                <a16:creationId xmlns:a16="http://schemas.microsoft.com/office/drawing/2014/main" id="{3FE6F6CA-73F3-5C92-47E7-3ED4C5DE9530}"/>
              </a:ext>
            </a:extLst>
          </p:cNvPr>
          <p:cNvSpPr txBox="1">
            <a:spLocks/>
          </p:cNvSpPr>
          <p:nvPr/>
        </p:nvSpPr>
        <p:spPr>
          <a:xfrm>
            <a:off x="40397797" y="27511918"/>
            <a:ext cx="4796657" cy="3793346"/>
          </a:xfrm>
          <a:prstGeom prst="rect">
            <a:avLst/>
          </a:prstGeom>
        </p:spPr>
        <p:txBody>
          <a:bodyPr vert="horz" wrap="square" lIns="0" tIns="182880" rIns="0" bIns="0" rtlCol="0" anchor="t">
            <a:spAutoFit/>
          </a:bodyPr>
          <a:lstStyle>
            <a:lvl1pPr marL="0" indent="0" algn="l" defTabSz="2503170" rtl="0" eaLnBrk="1" latinLnBrk="0" hangingPunct="1">
              <a:lnSpc>
                <a:spcPct val="100000"/>
              </a:lnSpc>
              <a:spcBef>
                <a:spcPts val="0"/>
              </a:spcBef>
              <a:spcAft>
                <a:spcPts val="1200"/>
              </a:spcAft>
              <a:buFont typeface="Arial" panose="020B0604020202020204" pitchFamily="34" charset="0"/>
              <a:buNone/>
              <a:tabLst/>
              <a:defRPr sz="2000" kern="1200">
                <a:solidFill>
                  <a:schemeClr val="bg2"/>
                </a:solidFill>
                <a:latin typeface="+mn-lt"/>
                <a:ea typeface="+mn-ea"/>
                <a:cs typeface="+mn-cs"/>
              </a:defRPr>
            </a:lvl1pPr>
            <a:lvl2pPr marL="179388" indent="-179388" algn="l" defTabSz="2503170" rtl="0" eaLnBrk="1" latinLnBrk="0" hangingPunct="1">
              <a:lnSpc>
                <a:spcPct val="100000"/>
              </a:lnSpc>
              <a:spcBef>
                <a:spcPts val="0"/>
              </a:spcBef>
              <a:spcAft>
                <a:spcPts val="300"/>
              </a:spcAft>
              <a:buFont typeface="+mj-lt"/>
              <a:buAutoNum type="arabicPeriod"/>
              <a:tabLst/>
              <a:defRPr sz="8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a:spcAft>
                <a:spcPts val="900"/>
              </a:spcAft>
            </a:pPr>
            <a:r>
              <a:rPr lang="en-GB" b="1" dirty="0">
                <a:solidFill>
                  <a:schemeClr val="accent4"/>
                </a:solidFill>
                <a:latin typeface="Source Sans Pro" panose="020B0503030403020204" pitchFamily="34" charset="0"/>
                <a:ea typeface="Source Sans Pro" panose="020B0503030403020204" pitchFamily="34" charset="0"/>
              </a:rPr>
              <a:t>References</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Leukemia and Lymphoma Society. Accessed March 12, 2026.</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Tefferi A. </a:t>
            </a:r>
            <a:r>
              <a:rPr lang="en-US" sz="1400" i="1" dirty="0">
                <a:solidFill>
                  <a:schemeClr val="accent4"/>
                </a:solidFill>
                <a:latin typeface="Source Sans Pro" panose="020B0503030403020204" pitchFamily="34" charset="0"/>
                <a:ea typeface="Source Sans Pro" panose="020B0503030403020204" pitchFamily="34" charset="0"/>
              </a:rPr>
              <a:t>Am J Hematol</a:t>
            </a:r>
            <a:r>
              <a:rPr lang="en-US" sz="1400" dirty="0">
                <a:solidFill>
                  <a:schemeClr val="accent4"/>
                </a:solidFill>
                <a:latin typeface="Source Sans Pro" panose="020B0503030403020204" pitchFamily="34" charset="0"/>
                <a:ea typeface="Source Sans Pro" panose="020B0503030403020204" pitchFamily="34" charset="0"/>
              </a:rPr>
              <a:t>. 2023;98(5):801-821.</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Gütgemann I, et al. </a:t>
            </a:r>
            <a:r>
              <a:rPr lang="en-US" sz="1400" i="1" dirty="0">
                <a:solidFill>
                  <a:schemeClr val="accent4"/>
                </a:solidFill>
                <a:latin typeface="Source Sans Pro" panose="020B0503030403020204" pitchFamily="34" charset="0"/>
                <a:ea typeface="Source Sans Pro" panose="020B0503030403020204" pitchFamily="34" charset="0"/>
              </a:rPr>
              <a:t>J Lab Med</a:t>
            </a:r>
            <a:r>
              <a:rPr lang="en-US" sz="1400" dirty="0">
                <a:solidFill>
                  <a:schemeClr val="accent4"/>
                </a:solidFill>
                <a:latin typeface="Source Sans Pro" panose="020B0503030403020204" pitchFamily="34" charset="0"/>
                <a:ea typeface="Source Sans Pro" panose="020B0503030403020204" pitchFamily="34" charset="0"/>
              </a:rPr>
              <a:t>. 2014;38(s1):000010151520140005.</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Martino M, et al. </a:t>
            </a:r>
            <a:r>
              <a:rPr lang="en-US" sz="1400" i="1" dirty="0">
                <a:solidFill>
                  <a:schemeClr val="accent4"/>
                </a:solidFill>
                <a:latin typeface="Source Sans Pro" panose="020B0503030403020204" pitchFamily="34" charset="0"/>
                <a:ea typeface="Source Sans Pro" panose="020B0503030403020204" pitchFamily="34" charset="0"/>
              </a:rPr>
              <a:t>Hematol Rep</a:t>
            </a:r>
            <a:r>
              <a:rPr lang="en-US" sz="1400" dirty="0">
                <a:solidFill>
                  <a:schemeClr val="accent4"/>
                </a:solidFill>
                <a:latin typeface="Source Sans Pro" panose="020B0503030403020204" pitchFamily="34" charset="0"/>
                <a:ea typeface="Source Sans Pro" panose="020B0503030403020204" pitchFamily="34" charset="0"/>
              </a:rPr>
              <a:t>. 2024;16(4):698-713.</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Ruella M, et al. </a:t>
            </a:r>
            <a:r>
              <a:rPr lang="en-US" sz="1400" i="1" dirty="0">
                <a:solidFill>
                  <a:schemeClr val="accent4"/>
                </a:solidFill>
                <a:latin typeface="Source Sans Pro" panose="020B0503030403020204" pitchFamily="34" charset="0"/>
                <a:ea typeface="Source Sans Pro" panose="020B0503030403020204" pitchFamily="34" charset="0"/>
              </a:rPr>
              <a:t>Exp Hematol</a:t>
            </a:r>
            <a:r>
              <a:rPr lang="en-US" sz="1400" dirty="0">
                <a:solidFill>
                  <a:schemeClr val="accent4"/>
                </a:solidFill>
                <a:latin typeface="Source Sans Pro" panose="020B0503030403020204" pitchFamily="34" charset="0"/>
                <a:ea typeface="Source Sans Pro" panose="020B0503030403020204" pitchFamily="34" charset="0"/>
              </a:rPr>
              <a:t>. 2013;41(7):627-634.</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Spanoudakis E, et al. </a:t>
            </a:r>
            <a:r>
              <a:rPr lang="en-US" sz="1400" i="1" dirty="0">
                <a:solidFill>
                  <a:schemeClr val="accent4"/>
                </a:solidFill>
                <a:latin typeface="Source Sans Pro" panose="020B0503030403020204" pitchFamily="34" charset="0"/>
                <a:ea typeface="Source Sans Pro" panose="020B0503030403020204" pitchFamily="34" charset="0"/>
              </a:rPr>
              <a:t>Leuk Res</a:t>
            </a:r>
            <a:r>
              <a:rPr lang="en-US" sz="1400" dirty="0">
                <a:solidFill>
                  <a:schemeClr val="accent4"/>
                </a:solidFill>
                <a:latin typeface="Source Sans Pro" panose="020B0503030403020204" pitchFamily="34" charset="0"/>
                <a:ea typeface="Source Sans Pro" panose="020B0503030403020204" pitchFamily="34" charset="0"/>
              </a:rPr>
              <a:t>. 2011;35(4):459-464.</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Tefferi A, et al. </a:t>
            </a:r>
            <a:r>
              <a:rPr lang="en-US" sz="1400" i="1" dirty="0">
                <a:solidFill>
                  <a:schemeClr val="accent4"/>
                </a:solidFill>
                <a:latin typeface="Source Sans Pro" panose="020B0503030403020204" pitchFamily="34" charset="0"/>
                <a:ea typeface="Source Sans Pro" panose="020B0503030403020204" pitchFamily="34" charset="0"/>
              </a:rPr>
              <a:t>N Engl J Med</a:t>
            </a:r>
            <a:r>
              <a:rPr lang="en-US" sz="1400" dirty="0">
                <a:solidFill>
                  <a:schemeClr val="accent4"/>
                </a:solidFill>
                <a:latin typeface="Source Sans Pro" panose="020B0503030403020204" pitchFamily="34" charset="0"/>
                <a:ea typeface="Source Sans Pro" panose="020B0503030403020204" pitchFamily="34" charset="0"/>
              </a:rPr>
              <a:t>. 2015;373(10):908-919.</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RYTELO® (imetelstat) for injection, for intravenous use. Package insert. Geron Corporation; 2024. </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RYTELO® (imetelstat) summary of product characteristics. Geron Corporation; 2025.</a:t>
            </a:r>
          </a:p>
          <a:p>
            <a:pPr marL="274320" marR="40746" indent="-274320">
              <a:spcAft>
                <a:spcPts val="300"/>
              </a:spcAft>
              <a:buFont typeface="+mj-lt"/>
              <a:buAutoNum type="arabicPeriod"/>
            </a:pPr>
            <a:r>
              <a:rPr lang="en-US" sz="1400" dirty="0">
                <a:solidFill>
                  <a:schemeClr val="accent4"/>
                </a:solidFill>
                <a:latin typeface="Source Sans Pro" panose="020B0503030403020204" pitchFamily="34" charset="0"/>
                <a:ea typeface="Source Sans Pro" panose="020B0503030403020204" pitchFamily="34" charset="0"/>
              </a:rPr>
              <a:t>Kuykendall AT, et al. </a:t>
            </a:r>
            <a:r>
              <a:rPr lang="en-US" sz="1400" i="1" dirty="0">
                <a:solidFill>
                  <a:schemeClr val="accent4"/>
                </a:solidFill>
                <a:latin typeface="Source Sans Pro" panose="020B0503030403020204" pitchFamily="34" charset="0"/>
                <a:ea typeface="Source Sans Pro" panose="020B0503030403020204" pitchFamily="34" charset="0"/>
              </a:rPr>
              <a:t>Ann Hematol</a:t>
            </a:r>
            <a:r>
              <a:rPr lang="en-US" sz="1400" dirty="0">
                <a:solidFill>
                  <a:schemeClr val="accent4"/>
                </a:solidFill>
                <a:latin typeface="Source Sans Pro" panose="020B0503030403020204" pitchFamily="34" charset="0"/>
                <a:ea typeface="Source Sans Pro" panose="020B0503030403020204" pitchFamily="34" charset="0"/>
              </a:rPr>
              <a:t>. 2022;101(1):139-146.</a:t>
            </a:r>
          </a:p>
        </p:txBody>
      </p:sp>
      <p:cxnSp>
        <p:nvCxnSpPr>
          <p:cNvPr id="3868" name="Straight Connector 3867">
            <a:extLst>
              <a:ext uri="{FF2B5EF4-FFF2-40B4-BE49-F238E27FC236}">
                <a16:creationId xmlns:a16="http://schemas.microsoft.com/office/drawing/2014/main" id="{9CD20648-B1B5-E95E-BB16-261AF0A85EB5}"/>
              </a:ext>
            </a:extLst>
          </p:cNvPr>
          <p:cNvCxnSpPr>
            <a:cxnSpLocks/>
          </p:cNvCxnSpPr>
          <p:nvPr/>
        </p:nvCxnSpPr>
        <p:spPr>
          <a:xfrm>
            <a:off x="40361430" y="28073718"/>
            <a:ext cx="440572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869" name="object 21">
            <a:extLst>
              <a:ext uri="{FF2B5EF4-FFF2-40B4-BE49-F238E27FC236}">
                <a16:creationId xmlns:a16="http://schemas.microsoft.com/office/drawing/2014/main" id="{F6275101-B138-3F16-9B87-0A88DD02993C}"/>
              </a:ext>
            </a:extLst>
          </p:cNvPr>
          <p:cNvSpPr/>
          <p:nvPr/>
        </p:nvSpPr>
        <p:spPr>
          <a:xfrm>
            <a:off x="562707" y="15251979"/>
            <a:ext cx="9562026" cy="1797939"/>
          </a:xfrm>
          <a:prstGeom prst="roundRect">
            <a:avLst/>
          </a:prstGeom>
          <a:solidFill>
            <a:srgbClr val="05C3DD"/>
          </a:solidFill>
        </p:spPr>
        <p:txBody>
          <a:bodyPr wrap="square" lIns="91440" tIns="91440" rIns="91440" bIns="91440" rtlCol="0" anchor="ctr">
            <a:spAutoFit/>
          </a:bodyPr>
          <a:lstStyle/>
          <a:p>
            <a:pPr algn="ctr" defTabSz="980481">
              <a:lnSpc>
                <a:spcPct val="90000"/>
              </a:lnSpc>
              <a:buClr>
                <a:srgbClr val="003B5C"/>
              </a:buClr>
              <a:defRPr/>
            </a:pPr>
            <a:r>
              <a:rPr lang="en-US" sz="2600" b="1" kern="0" dirty="0">
                <a:solidFill>
                  <a:srgbClr val="FFFFFF"/>
                </a:solidFill>
                <a:latin typeface="Source Sans Pro" panose="020B0503030403020204" pitchFamily="34" charset="0"/>
                <a:ea typeface="Source Sans Pro" panose="020B0503030403020204" pitchFamily="34" charset="0"/>
              </a:rPr>
              <a:t>Here, we present an updated survival analysis of IMbark patients versus a larger real-world patient cohort after extended follow-up and assess changes in real-world treatment patterns over this time period</a:t>
            </a:r>
          </a:p>
        </p:txBody>
      </p:sp>
      <p:graphicFrame>
        <p:nvGraphicFramePr>
          <p:cNvPr id="3870" name="object 49">
            <a:extLst>
              <a:ext uri="{FF2B5EF4-FFF2-40B4-BE49-F238E27FC236}">
                <a16:creationId xmlns:a16="http://schemas.microsoft.com/office/drawing/2014/main" id="{A9753C71-91A5-8E91-9598-0EDED81C6903}"/>
              </a:ext>
            </a:extLst>
          </p:cNvPr>
          <p:cNvGraphicFramePr>
            <a:graphicFrameLocks noGrp="1"/>
          </p:cNvGraphicFramePr>
          <p:nvPr>
            <p:extLst>
              <p:ext uri="{D42A27DB-BD31-4B8C-83A1-F6EECF244321}">
                <p14:modId xmlns:p14="http://schemas.microsoft.com/office/powerpoint/2010/main" val="2928629188"/>
              </p:ext>
            </p:extLst>
          </p:nvPr>
        </p:nvGraphicFramePr>
        <p:xfrm>
          <a:off x="10563472" y="13828241"/>
          <a:ext cx="9415350" cy="16370334"/>
        </p:xfrm>
        <a:graphic>
          <a:graphicData uri="http://schemas.openxmlformats.org/drawingml/2006/table">
            <a:tbl>
              <a:tblPr firstRow="1" bandRow="1">
                <a:tableStyleId>{9D7B26C5-4107-4FEC-AEDC-1716B250A1EF}</a:tableStyleId>
              </a:tblPr>
              <a:tblGrid>
                <a:gridCol w="3766140">
                  <a:extLst>
                    <a:ext uri="{9D8B030D-6E8A-4147-A177-3AD203B41FA5}">
                      <a16:colId xmlns:a16="http://schemas.microsoft.com/office/drawing/2014/main" val="20000"/>
                    </a:ext>
                  </a:extLst>
                </a:gridCol>
                <a:gridCol w="941535">
                  <a:extLst>
                    <a:ext uri="{9D8B030D-6E8A-4147-A177-3AD203B41FA5}">
                      <a16:colId xmlns:a16="http://schemas.microsoft.com/office/drawing/2014/main" val="2407016302"/>
                    </a:ext>
                  </a:extLst>
                </a:gridCol>
                <a:gridCol w="941535">
                  <a:extLst>
                    <a:ext uri="{9D8B030D-6E8A-4147-A177-3AD203B41FA5}">
                      <a16:colId xmlns:a16="http://schemas.microsoft.com/office/drawing/2014/main" val="626232319"/>
                    </a:ext>
                  </a:extLst>
                </a:gridCol>
                <a:gridCol w="941535">
                  <a:extLst>
                    <a:ext uri="{9D8B030D-6E8A-4147-A177-3AD203B41FA5}">
                      <a16:colId xmlns:a16="http://schemas.microsoft.com/office/drawing/2014/main" val="1195734054"/>
                    </a:ext>
                  </a:extLst>
                </a:gridCol>
                <a:gridCol w="941535">
                  <a:extLst>
                    <a:ext uri="{9D8B030D-6E8A-4147-A177-3AD203B41FA5}">
                      <a16:colId xmlns:a16="http://schemas.microsoft.com/office/drawing/2014/main" val="273576722"/>
                    </a:ext>
                  </a:extLst>
                </a:gridCol>
                <a:gridCol w="941535">
                  <a:extLst>
                    <a:ext uri="{9D8B030D-6E8A-4147-A177-3AD203B41FA5}">
                      <a16:colId xmlns:a16="http://schemas.microsoft.com/office/drawing/2014/main" val="1059244729"/>
                    </a:ext>
                  </a:extLst>
                </a:gridCol>
                <a:gridCol w="941535">
                  <a:extLst>
                    <a:ext uri="{9D8B030D-6E8A-4147-A177-3AD203B41FA5}">
                      <a16:colId xmlns:a16="http://schemas.microsoft.com/office/drawing/2014/main" val="428031076"/>
                    </a:ext>
                  </a:extLst>
                </a:gridCol>
              </a:tblGrid>
              <a:tr h="716738">
                <a:tc>
                  <a:txBody>
                    <a:bodyPr/>
                    <a:lstStyle/>
                    <a:p>
                      <a:pPr marL="0">
                        <a:lnSpc>
                          <a:spcPct val="90000"/>
                        </a:lnSpc>
                        <a:spcBef>
                          <a:spcPts val="0"/>
                        </a:spcBef>
                      </a:pPr>
                      <a:endParaRPr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accent4"/>
                    </a:solidFill>
                  </a:tcPr>
                </a:tc>
                <a:tc gridSpan="2">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Before weighting</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hMerge="1">
                  <a:txBody>
                    <a:bodyPr/>
                    <a:lstStyle/>
                    <a:p>
                      <a:pPr algn="ctr">
                        <a:lnSpc>
                          <a:spcPct val="90000"/>
                        </a:lnSpc>
                      </a:pPr>
                      <a:endParaRPr lang="en-US" sz="1000"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gridSpan="2">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ATO weighting</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hMerge="1">
                  <a:txBody>
                    <a:bodyPr/>
                    <a:lstStyle/>
                    <a:p>
                      <a:pPr algn="ctr">
                        <a:lnSpc>
                          <a:spcPct val="90000"/>
                        </a:lnSpc>
                      </a:pPr>
                      <a:endParaRPr lang="en-US" sz="1000"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gridSpan="2">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sIPTW weighting</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hMerge="1">
                  <a:txBody>
                    <a:bodyPr/>
                    <a:lstStyle/>
                    <a:p>
                      <a:pPr algn="ctr">
                        <a:lnSpc>
                          <a:spcPct val="90000"/>
                        </a:lnSpc>
                      </a:pPr>
                      <a:endParaRPr lang="en-US" sz="1000"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2232438648"/>
                  </a:ext>
                </a:extLst>
              </a:tr>
              <a:tr h="703385">
                <a:tc>
                  <a:txBody>
                    <a:bodyPr/>
                    <a:lstStyle/>
                    <a:p>
                      <a:pPr marL="0">
                        <a:lnSpc>
                          <a:spcPct val="90000"/>
                        </a:lnSpc>
                        <a:spcBef>
                          <a:spcPts val="0"/>
                        </a:spcBef>
                      </a:pPr>
                      <a:endParaRPr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rPr>
                        <a:t>IMbark</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rPr>
                        <a:t>(N=59)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Moffitt</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(N=54)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IMbark</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(N=59.7)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Moffitt</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(N=56.8)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IMbark</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(N=56.5)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Moffitt</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(N=56.5)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728722">
                <a:tc rowSpan="2">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Age,</a:t>
                      </a:r>
                      <a:r>
                        <a:rPr lang="en-US" sz="1800" b="1" baseline="30000" dirty="0">
                          <a:solidFill>
                            <a:schemeClr val="accent4"/>
                          </a:solidFill>
                          <a:effectLst/>
                          <a:latin typeface="Source Sans Pro" panose="020B0503030403020204" pitchFamily="34" charset="0"/>
                          <a:ea typeface="Source Sans Pro" panose="020B0503030403020204" pitchFamily="34" charset="0"/>
                        </a:rPr>
                        <a:t>a</a:t>
                      </a:r>
                      <a:r>
                        <a:rPr lang="en-US" sz="1800" b="1" dirty="0">
                          <a:solidFill>
                            <a:schemeClr val="accent4"/>
                          </a:solidFill>
                          <a:effectLst/>
                          <a:latin typeface="Source Sans Pro" panose="020B0503030403020204" pitchFamily="34" charset="0"/>
                          <a:ea typeface="Source Sans Pro" panose="020B0503030403020204" pitchFamily="34" charset="0"/>
                        </a:rPr>
                        <a:t> mean (SD), y</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66.5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(9.4)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68.3 (10.7)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67.6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(9.3)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68.5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(9.7)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67.1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(9.5)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67.1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(9.9)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4361">
                <a:tc vMerge="1">
                  <a:txBody>
                    <a:bodyPr/>
                    <a:lstStyle/>
                    <a:p>
                      <a:pPr marL="0" marR="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rPr>
                        <a:t>P</a:t>
                      </a:r>
                      <a:r>
                        <a:rPr lang="en-US" sz="1800" dirty="0">
                          <a:solidFill>
                            <a:schemeClr val="accent4"/>
                          </a:solidFill>
                          <a:latin typeface="Source Sans Pro" panose="020B0503030403020204" pitchFamily="34" charset="0"/>
                          <a:ea typeface="Source Sans Pro" panose="020B0503030403020204" pitchFamily="34" charset="0"/>
                        </a:rPr>
                        <a:t>=.350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=.688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3601417"/>
                  </a:ext>
                </a:extLst>
              </a:tr>
              <a:tr h="364361">
                <a:tc>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Sex,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0002"/>
                  </a:ext>
                </a:extLst>
              </a:tr>
              <a:tr h="728722">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Female</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24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(40.7)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26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(48.1)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24.9 (41.6)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30.4 (53.5)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23.7 (41.9)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23.7 (41.9)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653668087"/>
                  </a:ext>
                </a:extLst>
              </a:tr>
              <a:tr h="728722">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Male</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35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(59.3)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28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(51.9)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34.8 (58.4)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26.4 (46.5)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32.8 (58.1)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32.8 (58.1)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2195497725"/>
                  </a:ext>
                </a:extLst>
              </a:tr>
              <a:tr h="364361">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800" b="0" dirty="0">
                        <a:solidFill>
                          <a:schemeClr val="accent4"/>
                        </a:solidFill>
                        <a:effectLst/>
                        <a:latin typeface="Source Sans Pro" panose="020B0503030403020204" pitchFamily="34" charset="0"/>
                        <a:ea typeface="Source Sans Pro" panose="020B0503030403020204" pitchFamily="34" charset="0"/>
                        <a:cs typeface="Arial" panose="020B0604020202020204" pitchFamily="34" charset="0"/>
                      </a:endParaRP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=.543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=.396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227350862"/>
                  </a:ext>
                </a:extLst>
              </a:tr>
              <a:tr h="364361">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MF subtype,</a:t>
                      </a:r>
                      <a:r>
                        <a:rPr lang="en-US" sz="1800" b="1" baseline="30000" dirty="0">
                          <a:solidFill>
                            <a:schemeClr val="accent4"/>
                          </a:solidFill>
                          <a:effectLst/>
                          <a:latin typeface="Source Sans Pro" panose="020B0503030403020204" pitchFamily="34" charset="0"/>
                          <a:ea typeface="Source Sans Pro" panose="020B0503030403020204" pitchFamily="34" charset="0"/>
                        </a:rPr>
                        <a:t>a</a:t>
                      </a:r>
                      <a:r>
                        <a:rPr lang="en-US" sz="1800" b="1" dirty="0">
                          <a:solidFill>
                            <a:schemeClr val="accent4"/>
                          </a:solidFill>
                          <a:effectLst/>
                          <a:latin typeface="Source Sans Pro" panose="020B0503030403020204" pitchFamily="34" charset="0"/>
                          <a:ea typeface="Source Sans Pro" panose="020B0503030403020204" pitchFamily="34" charset="0"/>
                        </a:rPr>
                        <a:t>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54244">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Primary</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36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(61.0)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36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(66.7)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41.1 (68.9)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40.8 (71.9)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36.9 (65.3)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36.9 (65.3)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224336894"/>
                  </a:ext>
                </a:extLst>
              </a:tr>
              <a:tr h="654244">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Post-ET</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10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(16.9)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7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(13.0)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8.3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(13.9)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6.3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(11.1)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8.4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(14.8)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8.4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(14.8)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088950229"/>
                  </a:ext>
                </a:extLst>
              </a:tr>
              <a:tr h="654244">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Post-PV</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13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(22.0)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11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(20.4)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10.3 (17.2)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9.7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(17.0)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11.3 (19.9)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11.3 (19.9)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68924635"/>
                  </a:ext>
                </a:extLst>
              </a:tr>
              <a:tr h="364361">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800" b="0" dirty="0">
                        <a:solidFill>
                          <a:schemeClr val="accent4"/>
                        </a:solidFill>
                        <a:effectLst/>
                        <a:latin typeface="Source Sans Pro" panose="020B0503030403020204" pitchFamily="34" charset="0"/>
                        <a:ea typeface="Source Sans Pro" panose="020B0503030403020204" pitchFamily="34" charset="0"/>
                        <a:cs typeface="Arial" panose="020B0604020202020204" pitchFamily="34" charset="0"/>
                      </a:endParaRP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=.788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=.908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736829954"/>
                  </a:ext>
                </a:extLst>
              </a:tr>
              <a:tr h="364361">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DIPSS score,</a:t>
                      </a:r>
                      <a:r>
                        <a:rPr lang="en-US" sz="1800" b="1" baseline="30000" dirty="0">
                          <a:solidFill>
                            <a:schemeClr val="accent4"/>
                          </a:solidFill>
                          <a:effectLst/>
                          <a:latin typeface="Source Sans Pro" panose="020B0503030403020204" pitchFamily="34" charset="0"/>
                          <a:ea typeface="Source Sans Pro" panose="020B0503030403020204" pitchFamily="34" charset="0"/>
                        </a:rPr>
                        <a:t>a</a:t>
                      </a:r>
                      <a:r>
                        <a:rPr lang="en-US" sz="1800" b="1" dirty="0">
                          <a:solidFill>
                            <a:schemeClr val="accent4"/>
                          </a:solidFill>
                          <a:effectLst/>
                          <a:latin typeface="Source Sans Pro" panose="020B0503030403020204" pitchFamily="34" charset="0"/>
                          <a:ea typeface="Source Sans Pro" panose="020B0503030403020204" pitchFamily="34" charset="0"/>
                        </a:rPr>
                        <a:t> n (%)</a:t>
                      </a:r>
                    </a:p>
                  </a:txBody>
                  <a:tcPr marL="13970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3768856951"/>
                  </a:ext>
                </a:extLst>
              </a:tr>
              <a:tr h="728722">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High</a:t>
                      </a:r>
                    </a:p>
                  </a:txBody>
                  <a:tcPr marL="27940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25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(42.4)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7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16.2 (27.1)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18.5 (32.6)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11.7 (20.6)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11.7 (20.6)</a:t>
                      </a:r>
                    </a:p>
                  </a:txBody>
                  <a:tcPr marL="0" marR="0" marT="0" marB="0" anchor="ctr">
                    <a:lnL w="12700" cap="flat" cmpd="sng" algn="ctr">
                      <a:solidFill>
                        <a:schemeClr val="bg1">
                          <a:lumMod val="85000"/>
                        </a:schemeClr>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150133353"/>
                  </a:ext>
                </a:extLst>
              </a:tr>
              <a:tr h="728722">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Int-1/2</a:t>
                      </a:r>
                    </a:p>
                  </a:txBody>
                  <a:tcPr marL="27940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34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(57.6)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47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(87.0)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43.5 (72.9)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38.3 (67.4)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44.8 (79.4)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44.8 (79.4)</a:t>
                      </a:r>
                    </a:p>
                  </a:txBody>
                  <a:tcPr marL="0" marR="0" marT="0" marB="0" anchor="ctr">
                    <a:lnL w="12700" cap="flat" cmpd="sng" algn="ctr">
                      <a:solidFill>
                        <a:schemeClr val="bg1">
                          <a:lumMod val="85000"/>
                        </a:schemeClr>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3219808262"/>
                  </a:ext>
                </a:extLst>
              </a:tr>
              <a:tr h="364361">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800" b="0" dirty="0">
                        <a:solidFill>
                          <a:schemeClr val="accent4"/>
                        </a:solidFill>
                        <a:effectLst/>
                        <a:latin typeface="Source Sans Pro" panose="020B0503030403020204" pitchFamily="34" charset="0"/>
                        <a:ea typeface="Source Sans Pro" panose="020B0503030403020204" pitchFamily="34" charset="0"/>
                        <a:cs typeface="Arial" panose="020B0604020202020204" pitchFamily="34" charset="0"/>
                      </a:endParaRPr>
                    </a:p>
                  </a:txBody>
                  <a:tcPr marL="27940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12700" cap="flat" cmpd="sng" algn="ctr">
                      <a:solidFill>
                        <a:schemeClr val="bg1">
                          <a:lumMod val="85000"/>
                        </a:schemeClr>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12700" cap="flat" cmpd="sng" algn="ctr">
                      <a:solidFill>
                        <a:schemeClr val="bg1">
                          <a:lumMod val="85000"/>
                        </a:schemeClr>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2143178809"/>
                  </a:ext>
                </a:extLst>
              </a:tr>
              <a:tr h="728722">
                <a:tc rowSpan="2">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Platelets,</a:t>
                      </a:r>
                      <a:r>
                        <a:rPr lang="en-US" sz="1800" b="1" baseline="30000" dirty="0">
                          <a:solidFill>
                            <a:schemeClr val="accent4"/>
                          </a:solidFill>
                          <a:effectLst/>
                          <a:latin typeface="Source Sans Pro" panose="020B0503030403020204" pitchFamily="34" charset="0"/>
                          <a:ea typeface="Source Sans Pro" panose="020B0503030403020204" pitchFamily="34" charset="0"/>
                        </a:rPr>
                        <a:t>a</a:t>
                      </a:r>
                      <a:r>
                        <a:rPr lang="en-US" sz="1800" b="1" dirty="0">
                          <a:solidFill>
                            <a:schemeClr val="accent4"/>
                          </a:solidFill>
                          <a:effectLst/>
                          <a:latin typeface="Source Sans Pro" panose="020B0503030403020204" pitchFamily="34" charset="0"/>
                          <a:ea typeface="Source Sans Pro" panose="020B0503030403020204" pitchFamily="34" charset="0"/>
                        </a:rPr>
                        <a:t> mean (SD), ×10</a:t>
                      </a:r>
                      <a:r>
                        <a:rPr lang="en-US" sz="1800" b="1" baseline="30000" dirty="0">
                          <a:solidFill>
                            <a:schemeClr val="accent4"/>
                          </a:solidFill>
                          <a:effectLst/>
                          <a:latin typeface="Source Sans Pro" panose="020B0503030403020204" pitchFamily="34" charset="0"/>
                          <a:ea typeface="Source Sans Pro" panose="020B0503030403020204" pitchFamily="34" charset="0"/>
                        </a:rPr>
                        <a:t>9</a:t>
                      </a:r>
                      <a:r>
                        <a:rPr lang="en-US" sz="1800" b="1" dirty="0">
                          <a:solidFill>
                            <a:schemeClr val="accent4"/>
                          </a:solidFill>
                          <a:effectLst/>
                          <a:latin typeface="Source Sans Pro" panose="020B0503030403020204" pitchFamily="34" charset="0"/>
                          <a:ea typeface="Source Sans Pro" panose="020B0503030403020204" pitchFamily="34" charset="0"/>
                        </a:rPr>
                        <a:t>/L</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212.2 (159.1)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208.3 (193.4)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199.5 (147.0)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200.1 (163.0)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205.4 (157.4)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205.4 (179.1)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64361">
                <a:tc vMerge="1">
                  <a:txBody>
                    <a:bodyPr/>
                    <a:lstStyle/>
                    <a:p>
                      <a:pPr marL="0" marR="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=.908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=.982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93341417"/>
                  </a:ext>
                </a:extLst>
              </a:tr>
              <a:tr h="728722">
                <a:tc rowSpan="2">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Transfusion dependent,</a:t>
                      </a:r>
                      <a:r>
                        <a:rPr lang="en-US" sz="1800" b="1" baseline="30000" dirty="0">
                          <a:solidFill>
                            <a:schemeClr val="accent4"/>
                          </a:solidFill>
                          <a:effectLst/>
                          <a:latin typeface="Source Sans Pro" panose="020B0503030403020204" pitchFamily="34" charset="0"/>
                          <a:ea typeface="Source Sans Pro" panose="020B0503030403020204" pitchFamily="34" charset="0"/>
                        </a:rPr>
                        <a:t>a</a:t>
                      </a:r>
                      <a:r>
                        <a:rPr lang="en-US" sz="1800" b="1" dirty="0">
                          <a:solidFill>
                            <a:schemeClr val="accent4"/>
                          </a:solidFill>
                          <a:effectLst/>
                          <a:latin typeface="Source Sans Pro" panose="020B0503030403020204" pitchFamily="34" charset="0"/>
                          <a:ea typeface="Source Sans Pro" panose="020B0503030403020204" pitchFamily="34" charset="0"/>
                        </a:rPr>
                        <a:t>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12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(20.3)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25 </a:t>
                      </a:r>
                    </a:p>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(46.3)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21.2 (35.6)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17.1 (30.1)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17.9 (31.6)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17.9 (31.6)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0006"/>
                  </a:ext>
                </a:extLst>
              </a:tr>
              <a:tr h="364361">
                <a:tc vMerge="1">
                  <a:txBody>
                    <a:bodyPr/>
                    <a:lstStyle/>
                    <a:p>
                      <a:pPr marL="0" marR="0" indent="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=.006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=.655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526464870"/>
                  </a:ext>
                </a:extLst>
              </a:tr>
              <a:tr h="728722">
                <a:tc rowSpan="2">
                  <a:txBody>
                    <a:bodyPr/>
                    <a:lstStyle/>
                    <a:p>
                      <a:pPr marL="0" marR="0" indent="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Time from diagnosis to RUX discontinuation, mean (SD), mo</a:t>
                      </a:r>
                    </a:p>
                  </a:txBody>
                  <a:tcPr marL="139700" marR="0" marT="0" marB="2794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54.3 (45.2)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77.0 (77.9)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53.7 (44.9)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58.7 (68.2)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60.3 (49.0)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60.3 (65.0)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5314990"/>
                  </a:ext>
                </a:extLst>
              </a:tr>
              <a:tr h="380067">
                <a:tc vMerge="1">
                  <a:txBody>
                    <a:bodyPr/>
                    <a:lstStyle/>
                    <a:p>
                      <a:pPr marL="0" marR="0" indent="0">
                        <a:lnSpc>
                          <a:spcPct val="90000"/>
                        </a:lnSpc>
                      </a:pPr>
                      <a:endParaRPr lang="en-US" sz="1000" b="1" dirty="0">
                        <a:solidFill>
                          <a:schemeClr val="accent4"/>
                        </a:solidFill>
                        <a:effectLst/>
                        <a:latin typeface="Source Sans Pro" panose="020B0503030403020204" pitchFamily="34" charset="0"/>
                        <a:ea typeface="Source Sans Pro" panose="020B0503030403020204" pitchFamily="34" charset="0"/>
                      </a:endParaRPr>
                    </a:p>
                  </a:txBody>
                  <a:tcPr marR="0"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=.059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=.712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1875824432"/>
                  </a:ext>
                </a:extLst>
              </a:tr>
              <a:tr h="728722">
                <a:tc rowSpan="2">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RUX duration, mean (SD), mo</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24.9 (17.8)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30.4 (42.5)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25.4 (17.0)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24.4 (36.1)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25.4 (17.5)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25.4 (36.3)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3267264161"/>
                  </a:ext>
                </a:extLst>
              </a:tr>
              <a:tr h="187634">
                <a:tc vMerge="1">
                  <a:txBody>
                    <a:bodyPr/>
                    <a:lstStyle/>
                    <a:p>
                      <a:pPr marL="0" marR="0" indent="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=.871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endParaRPr lang="en-US"/>
                    </a:p>
                  </a:txBody>
                  <a:tcPr/>
                </a:tc>
                <a:extLst>
                  <a:ext uri="{0D108BD9-81ED-4DB2-BD59-A6C34878D82A}">
                    <a16:rowId xmlns:a16="http://schemas.microsoft.com/office/drawing/2014/main" val="2024863268"/>
                  </a:ext>
                </a:extLst>
              </a:tr>
              <a:tr h="364361">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Presence of JAK biomarker,</a:t>
                      </a:r>
                      <a:r>
                        <a:rPr lang="en-US" sz="1800" b="1" baseline="30000" dirty="0">
                          <a:solidFill>
                            <a:schemeClr val="accent4"/>
                          </a:solidFill>
                          <a:effectLst/>
                          <a:latin typeface="Source Sans Pro" panose="020B0503030403020204" pitchFamily="34" charset="0"/>
                          <a:ea typeface="Source Sans Pro" panose="020B0503030403020204" pitchFamily="34" charset="0"/>
                        </a:rPr>
                        <a:t>a</a:t>
                      </a:r>
                      <a:r>
                        <a:rPr lang="en-US" sz="1800" b="1" dirty="0">
                          <a:solidFill>
                            <a:schemeClr val="accent4"/>
                          </a:solidFill>
                          <a:effectLst/>
                          <a:latin typeface="Source Sans Pro" panose="020B0503030403020204" pitchFamily="34" charset="0"/>
                          <a:ea typeface="Source Sans Pro" panose="020B0503030403020204" pitchFamily="34" charset="0"/>
                        </a:rPr>
                        <a:t>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354522696"/>
                  </a:ext>
                </a:extLst>
              </a:tr>
              <a:tr h="623712">
                <a:tc>
                  <a:txBody>
                    <a:bodyPr/>
                    <a:lstStyle/>
                    <a:p>
                      <a:pPr marL="0" marR="0" indent="0">
                        <a:lnSpc>
                          <a:spcPct val="90000"/>
                        </a:lnSpc>
                      </a:pPr>
                      <a:r>
                        <a:rPr lang="en-US" sz="1800" b="0" dirty="0">
                          <a:solidFill>
                            <a:schemeClr val="accent4"/>
                          </a:solidFill>
                          <a:effectLst/>
                          <a:latin typeface="Source Sans Pro" panose="020B0503030403020204" pitchFamily="34" charset="0"/>
                          <a:ea typeface="Source Sans Pro" panose="020B0503030403020204" pitchFamily="34" charset="0"/>
                        </a:rPr>
                        <a:t>0</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25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(42.4)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17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(31.5)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18.8 (31.4)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24.5 (43.2)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17.8 (31.4)</a:t>
                      </a:r>
                    </a:p>
                  </a:txBody>
                  <a:tcPr marL="0" marR="0" marT="0" marB="0" anchor="ctr">
                    <a:lnL w="6350" cap="flat" cmpd="sng" algn="ctr">
                      <a:solidFill>
                        <a:schemeClr val="tx2"/>
                      </a:solidFill>
                      <a:prstDash val="solid"/>
                      <a:round/>
                      <a:headEnd type="none" w="med" len="med"/>
                      <a:tailEnd type="none" w="med" len="med"/>
                    </a:lnL>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17.8 (31.4)</a:t>
                      </a:r>
                    </a:p>
                  </a:txBody>
                  <a:tcPr marL="0" marR="0" marT="0" marB="0" anchor="ct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724020950"/>
                  </a:ext>
                </a:extLst>
              </a:tr>
              <a:tr h="623712">
                <a:tc>
                  <a:txBody>
                    <a:bodyPr/>
                    <a:lstStyle/>
                    <a:p>
                      <a:pPr marL="0" marR="0" indent="0">
                        <a:lnSpc>
                          <a:spcPct val="90000"/>
                        </a:lnSpc>
                      </a:pPr>
                      <a:r>
                        <a:rPr lang="en-US" sz="1800" b="0" dirty="0">
                          <a:solidFill>
                            <a:schemeClr val="accent4"/>
                          </a:solidFill>
                          <a:effectLst/>
                          <a:latin typeface="Source Sans Pro" panose="020B0503030403020204" pitchFamily="34" charset="0"/>
                          <a:ea typeface="Source Sans Pro" panose="020B0503030403020204" pitchFamily="34" charset="0"/>
                        </a:rPr>
                        <a:t>1</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32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(54.2)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36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39.4 (66.0)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31.2 (55.0)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37.3 (65.9)</a:t>
                      </a:r>
                    </a:p>
                  </a:txBody>
                  <a:tcPr marL="0" marR="0" marT="0" marB="0" anchor="ctr">
                    <a:lnL w="6350" cap="flat" cmpd="sng" algn="ctr">
                      <a:solidFill>
                        <a:schemeClr val="tx2"/>
                      </a:solidFill>
                      <a:prstDash val="solid"/>
                      <a:round/>
                      <a:headEnd type="none" w="med" len="med"/>
                      <a:tailEnd type="none" w="med" len="med"/>
                    </a:lnL>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37.3 (65.9)</a:t>
                      </a:r>
                    </a:p>
                  </a:txBody>
                  <a:tcPr marL="0" marR="0" marT="0" marB="0" anchor="ct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031104611"/>
                  </a:ext>
                </a:extLst>
              </a:tr>
              <a:tr h="623712">
                <a:tc>
                  <a:txBody>
                    <a:bodyPr/>
                    <a:lstStyle/>
                    <a:p>
                      <a:pPr marL="0" marR="0" indent="0">
                        <a:lnSpc>
                          <a:spcPct val="90000"/>
                        </a:lnSpc>
                      </a:pPr>
                      <a:r>
                        <a:rPr lang="en-US" sz="1800" b="0" dirty="0">
                          <a:solidFill>
                            <a:schemeClr val="accent4"/>
                          </a:solidFill>
                          <a:effectLst/>
                          <a:latin typeface="Source Sans Pro" panose="020B0503030403020204" pitchFamily="34" charset="0"/>
                          <a:ea typeface="Source Sans Pro" panose="020B0503030403020204" pitchFamily="34" charset="0"/>
                        </a:rPr>
                        <a:t>2</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(2.6)</a:t>
                      </a:r>
                    </a:p>
                  </a:txBody>
                  <a:tcPr marL="0" marR="0" marT="0" marB="0" anchor="ctr">
                    <a:lnL w="6350" cap="flat" cmpd="sng" algn="ctr">
                      <a:solidFill>
                        <a:schemeClr val="tx2"/>
                      </a:solidFill>
                      <a:prstDash val="solid"/>
                      <a:round/>
                      <a:headEnd type="none" w="med" len="med"/>
                      <a:tailEnd type="none" w="med" len="med"/>
                    </a:lnL>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 </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(2.6)</a:t>
                      </a:r>
                    </a:p>
                  </a:txBody>
                  <a:tcPr marL="0" marR="0" marT="0" marB="0" anchor="ct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790953493"/>
                  </a:ext>
                </a:extLst>
              </a:tr>
              <a:tr h="287280">
                <a:tc>
                  <a:txBody>
                    <a:bodyPr/>
                    <a:lstStyle/>
                    <a:p>
                      <a:pPr marL="0" marR="0" indent="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=.392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=.568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2580791482"/>
                  </a:ext>
                </a:extLst>
              </a:tr>
            </a:tbl>
          </a:graphicData>
        </a:graphic>
      </p:graphicFrame>
      <p:sp>
        <p:nvSpPr>
          <p:cNvPr id="3874" name="Content Placeholder 9">
            <a:extLst>
              <a:ext uri="{FF2B5EF4-FFF2-40B4-BE49-F238E27FC236}">
                <a16:creationId xmlns:a16="http://schemas.microsoft.com/office/drawing/2014/main" id="{7F5D0A01-BDE5-03A1-CF4C-F703697F64AD}"/>
              </a:ext>
            </a:extLst>
          </p:cNvPr>
          <p:cNvSpPr txBox="1">
            <a:spLocks/>
          </p:cNvSpPr>
          <p:nvPr/>
        </p:nvSpPr>
        <p:spPr>
          <a:xfrm>
            <a:off x="562707" y="5282750"/>
            <a:ext cx="9562026" cy="914400"/>
          </a:xfrm>
          <a:prstGeom prst="rect">
            <a:avLst/>
          </a:prstGeom>
          <a:solidFill>
            <a:schemeClr val="accent1"/>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Background</a:t>
            </a:r>
          </a:p>
        </p:txBody>
      </p:sp>
      <p:sp>
        <p:nvSpPr>
          <p:cNvPr id="3875" name="Content Placeholder 86">
            <a:extLst>
              <a:ext uri="{FF2B5EF4-FFF2-40B4-BE49-F238E27FC236}">
                <a16:creationId xmlns:a16="http://schemas.microsoft.com/office/drawing/2014/main" id="{C9A25BA5-6016-E424-9F62-67D7E39E637E}"/>
              </a:ext>
            </a:extLst>
          </p:cNvPr>
          <p:cNvSpPr txBox="1">
            <a:spLocks/>
          </p:cNvSpPr>
          <p:nvPr/>
        </p:nvSpPr>
        <p:spPr>
          <a:xfrm>
            <a:off x="562708" y="6282089"/>
            <a:ext cx="9562025" cy="9033242"/>
          </a:xfrm>
          <a:prstGeom prst="rect">
            <a:avLst/>
          </a:prstGeom>
        </p:spPr>
        <p:txBody>
          <a:bodyPr vert="horz" wrap="square" lIns="0" tIns="9144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365760" indent="-365760">
              <a:lnSpc>
                <a:spcPct val="90000"/>
              </a:lnSpc>
              <a:spcBef>
                <a:spcPts val="300"/>
              </a:spcBef>
              <a:spcAft>
                <a:spcPts val="0"/>
              </a:spcAft>
            </a:pPr>
            <a:r>
              <a:rPr lang="en-US" sz="2500" spc="-40" dirty="0">
                <a:solidFill>
                  <a:schemeClr val="accent4"/>
                </a:solidFill>
                <a:latin typeface="Source Sans Pro" panose="020B0503030403020204" pitchFamily="34" charset="0"/>
                <a:ea typeface="Source Sans Pro" panose="020B0503030403020204" pitchFamily="34" charset="0"/>
              </a:rPr>
              <a:t>Myelofibrosis (MF) is a myeloproliferative neoplasm characterized by bone marrow fibrosis, splenomegaly, and anemia with nucleated and teardrop-shaped red blood cells</a:t>
            </a:r>
            <a:r>
              <a:rPr lang="en-US" sz="2500" spc="-40" baseline="30000" dirty="0">
                <a:solidFill>
                  <a:schemeClr val="accent4"/>
                </a:solidFill>
                <a:latin typeface="Source Sans Pro" panose="020B0503030403020204" pitchFamily="34" charset="0"/>
                <a:ea typeface="Source Sans Pro" panose="020B0503030403020204" pitchFamily="34" charset="0"/>
              </a:rPr>
              <a:t>1-3</a:t>
            </a:r>
          </a:p>
          <a:p>
            <a:pPr marL="731520" lvl="1" indent="-365760">
              <a:lnSpc>
                <a:spcPct val="90000"/>
              </a:lnSpc>
              <a:spcAft>
                <a:spcPts val="0"/>
              </a:spcAft>
              <a:buFont typeface="Source Sans Pro" panose="020B0503030403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The primary driver mutation in MF is in the </a:t>
            </a:r>
            <a:r>
              <a:rPr lang="en-US" sz="2500" i="1" spc="-40" dirty="0">
                <a:solidFill>
                  <a:schemeClr val="accent4"/>
                </a:solidFill>
                <a:latin typeface="Source Sans Pro" panose="020B0503030403020204" pitchFamily="34" charset="0"/>
                <a:ea typeface="Source Sans Pro" panose="020B0503030403020204" pitchFamily="34" charset="0"/>
              </a:rPr>
              <a:t>Janus kinase 2 </a:t>
            </a:r>
            <a:r>
              <a:rPr lang="en-US" sz="2500" spc="-40" dirty="0">
                <a:solidFill>
                  <a:schemeClr val="accent4"/>
                </a:solidFill>
                <a:latin typeface="Source Sans Pro" panose="020B0503030403020204" pitchFamily="34" charset="0"/>
                <a:ea typeface="Source Sans Pro" panose="020B0503030403020204" pitchFamily="34" charset="0"/>
              </a:rPr>
              <a:t>(</a:t>
            </a:r>
            <a:r>
              <a:rPr lang="en-US" sz="2500" i="1" spc="-40" dirty="0">
                <a:solidFill>
                  <a:schemeClr val="accent4"/>
                </a:solidFill>
                <a:latin typeface="Source Sans Pro" panose="020B0503030403020204" pitchFamily="34" charset="0"/>
                <a:ea typeface="Source Sans Pro" panose="020B0503030403020204" pitchFamily="34" charset="0"/>
              </a:rPr>
              <a:t>JAK2</a:t>
            </a:r>
            <a:r>
              <a:rPr lang="en-US" sz="2500" spc="-40" dirty="0">
                <a:solidFill>
                  <a:schemeClr val="accent4"/>
                </a:solidFill>
                <a:latin typeface="Source Sans Pro" panose="020B0503030403020204" pitchFamily="34" charset="0"/>
                <a:ea typeface="Source Sans Pro" panose="020B0503030403020204" pitchFamily="34" charset="0"/>
              </a:rPr>
              <a:t>)</a:t>
            </a:r>
            <a:r>
              <a:rPr lang="en-US" sz="2500" i="1" spc="-40" dirty="0">
                <a:solidFill>
                  <a:schemeClr val="accent4"/>
                </a:solidFill>
                <a:latin typeface="Source Sans Pro" panose="020B0503030403020204" pitchFamily="34" charset="0"/>
                <a:ea typeface="Source Sans Pro" panose="020B0503030403020204" pitchFamily="34" charset="0"/>
              </a:rPr>
              <a:t> </a:t>
            </a:r>
            <a:r>
              <a:rPr lang="en-US" sz="2500" spc="-40" dirty="0">
                <a:solidFill>
                  <a:schemeClr val="accent4"/>
                </a:solidFill>
                <a:latin typeface="Source Sans Pro" panose="020B0503030403020204" pitchFamily="34" charset="0"/>
                <a:ea typeface="Source Sans Pro" panose="020B0503030403020204" pitchFamily="34" charset="0"/>
              </a:rPr>
              <a:t>gene</a:t>
            </a:r>
          </a:p>
          <a:p>
            <a:pPr marL="365760" indent="-365760">
              <a:lnSpc>
                <a:spcPct val="90000"/>
              </a:lnSpc>
              <a:spcBef>
                <a:spcPts val="300"/>
              </a:spcBef>
              <a:spcAft>
                <a:spcPts val="0"/>
              </a:spcAft>
            </a:pPr>
            <a:r>
              <a:rPr lang="en-US" sz="2500" spc="-40" dirty="0">
                <a:solidFill>
                  <a:schemeClr val="accent4"/>
                </a:solidFill>
                <a:latin typeface="Source Sans Pro" panose="020B0503030403020204" pitchFamily="34" charset="0"/>
                <a:ea typeface="Source Sans Pro" panose="020B0503030403020204" pitchFamily="34" charset="0"/>
              </a:rPr>
              <a:t>The main goals of therapy are to reduce spleen volume, address symptoms, and improve survival</a:t>
            </a:r>
            <a:r>
              <a:rPr lang="en-US" sz="2500" spc="-40" baseline="30000" dirty="0">
                <a:solidFill>
                  <a:schemeClr val="accent4"/>
                </a:solidFill>
                <a:latin typeface="Source Sans Pro" panose="020B0503030403020204" pitchFamily="34" charset="0"/>
                <a:ea typeface="Source Sans Pro" panose="020B0503030403020204" pitchFamily="34" charset="0"/>
              </a:rPr>
              <a:t>4</a:t>
            </a:r>
          </a:p>
          <a:p>
            <a:pPr marL="731520" lvl="1" indent="-365760">
              <a:lnSpc>
                <a:spcPct val="90000"/>
              </a:lnSpc>
              <a:spcAft>
                <a:spcPts val="0"/>
              </a:spcAft>
              <a:buFont typeface="Source Sans Pro" panose="020B0503030403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Although allogeneic hematopoietic stem cell transplantation can be curative, it is associated with high morbidity and mortality</a:t>
            </a:r>
            <a:r>
              <a:rPr lang="en-US" sz="2500" spc="-40" baseline="30000" dirty="0">
                <a:solidFill>
                  <a:schemeClr val="accent4"/>
                </a:solidFill>
                <a:latin typeface="Source Sans Pro" panose="020B0503030403020204" pitchFamily="34" charset="0"/>
                <a:ea typeface="Source Sans Pro" panose="020B0503030403020204" pitchFamily="34" charset="0"/>
              </a:rPr>
              <a:t>3</a:t>
            </a:r>
          </a:p>
          <a:p>
            <a:pPr marL="731520" lvl="1" indent="-365760">
              <a:lnSpc>
                <a:spcPct val="90000"/>
              </a:lnSpc>
              <a:spcAft>
                <a:spcPts val="0"/>
              </a:spcAft>
              <a:buFont typeface="Source Sans Pro" panose="020B0503030403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JAK inhibitors (JAKi) are the current standard of care but have </a:t>
            </a:r>
          </a:p>
          <a:p>
            <a:pPr marL="742950" lvl="1" indent="0">
              <a:lnSpc>
                <a:spcPct val="90000"/>
              </a:lnSpc>
              <a:spcAft>
                <a:spcPts val="0"/>
              </a:spcAft>
              <a:buNone/>
            </a:pPr>
            <a:r>
              <a:rPr lang="en-US" sz="2500" spc="-40" dirty="0">
                <a:solidFill>
                  <a:schemeClr val="accent4"/>
                </a:solidFill>
                <a:latin typeface="Source Sans Pro" panose="020B0503030403020204" pitchFamily="34" charset="0"/>
                <a:ea typeface="Source Sans Pro" panose="020B0503030403020204" pitchFamily="34" charset="0"/>
              </a:rPr>
              <a:t>not been shown to modify the natural history of disease or prolong survival</a:t>
            </a:r>
            <a:r>
              <a:rPr lang="en-US" sz="2500" spc="-40" baseline="30000" dirty="0">
                <a:solidFill>
                  <a:schemeClr val="accent4"/>
                </a:solidFill>
                <a:latin typeface="Source Sans Pro" panose="020B0503030403020204" pitchFamily="34" charset="0"/>
                <a:ea typeface="Source Sans Pro" panose="020B0503030403020204" pitchFamily="34" charset="0"/>
              </a:rPr>
              <a:t>3,4</a:t>
            </a:r>
          </a:p>
          <a:p>
            <a:pPr marL="365760" lvl="1" indent="-365760">
              <a:lnSpc>
                <a:spcPct val="90000"/>
              </a:lnSpc>
              <a:spcBef>
                <a:spcPts val="300"/>
              </a:spcBef>
              <a:spcAft>
                <a:spcPts val="0"/>
              </a:spcAft>
              <a:buFont typeface="Arial" panose="020B0604020202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Telomerase activity is upregulated and telomere length is short in patients with MF, regardless of </a:t>
            </a:r>
            <a:r>
              <a:rPr lang="en-US" sz="2500" i="1" spc="-40" dirty="0">
                <a:solidFill>
                  <a:schemeClr val="accent4"/>
                </a:solidFill>
                <a:latin typeface="Source Sans Pro" panose="020B0503030403020204" pitchFamily="34" charset="0"/>
                <a:ea typeface="Source Sans Pro" panose="020B0503030403020204" pitchFamily="34" charset="0"/>
              </a:rPr>
              <a:t>JAK2</a:t>
            </a:r>
            <a:r>
              <a:rPr lang="en-US" sz="2500" spc="-40" dirty="0">
                <a:solidFill>
                  <a:schemeClr val="accent4"/>
                </a:solidFill>
                <a:latin typeface="Source Sans Pro" panose="020B0503030403020204" pitchFamily="34" charset="0"/>
                <a:ea typeface="Source Sans Pro" panose="020B0503030403020204" pitchFamily="34" charset="0"/>
              </a:rPr>
              <a:t> mutation status, leading to investigations into telomerase as a therapeutic target</a:t>
            </a:r>
            <a:r>
              <a:rPr lang="en-US" sz="2500" spc="-40" baseline="30000" dirty="0">
                <a:solidFill>
                  <a:schemeClr val="accent4"/>
                </a:solidFill>
                <a:latin typeface="Source Sans Pro" panose="020B0503030403020204" pitchFamily="34" charset="0"/>
                <a:ea typeface="Source Sans Pro" panose="020B0503030403020204" pitchFamily="34" charset="0"/>
              </a:rPr>
              <a:t>5-7</a:t>
            </a:r>
          </a:p>
          <a:p>
            <a:pPr marL="365760" lvl="1" indent="-365760">
              <a:lnSpc>
                <a:spcPct val="90000"/>
              </a:lnSpc>
              <a:spcBef>
                <a:spcPts val="300"/>
              </a:spcBef>
              <a:spcAft>
                <a:spcPts val="0"/>
              </a:spcAft>
              <a:buFont typeface="Arial" panose="020B0604020202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Imetelstat is a first-in-class telomerase inhibitor approved for the treatment of certain adult patients with low-risk to intermediate-1–risk myelodysplastic syndromes with transfusion-dependent anemia</a:t>
            </a:r>
            <a:r>
              <a:rPr lang="en-US" sz="2500" spc="-40" baseline="30000" dirty="0">
                <a:solidFill>
                  <a:schemeClr val="accent4"/>
                </a:solidFill>
                <a:latin typeface="Source Sans Pro" panose="020B0503030403020204" pitchFamily="34" charset="0"/>
                <a:ea typeface="Source Sans Pro" panose="020B0503030403020204" pitchFamily="34" charset="0"/>
              </a:rPr>
              <a:t>8,9</a:t>
            </a:r>
          </a:p>
          <a:p>
            <a:pPr marL="365760" lvl="1" indent="-365760">
              <a:lnSpc>
                <a:spcPct val="90000"/>
              </a:lnSpc>
              <a:spcBef>
                <a:spcPts val="300"/>
              </a:spcBef>
              <a:spcAft>
                <a:spcPts val="0"/>
              </a:spcAft>
              <a:buFont typeface="Arial" panose="020B0604020202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In a previous analysis of the Phase 2 IMbark trial (NCT02426086), imetelstat showed significantly longer median overall survival (mOS) in patients with JAKi relapsed or refractory (R/R) intermediate-2–risk or high-risk MF versus closely matched real-world patients treated with best available therapy after the JAKi, ruxolitinib (hazard ratio [HR], 0.35; </a:t>
            </a:r>
            <a:r>
              <a:rPr lang="en-US" sz="2500" i="1" spc="-40" dirty="0">
                <a:solidFill>
                  <a:schemeClr val="accent4"/>
                </a:solidFill>
                <a:latin typeface="Source Sans Pro" panose="020B0503030403020204" pitchFamily="34" charset="0"/>
                <a:ea typeface="Source Sans Pro" panose="020B0503030403020204" pitchFamily="34" charset="0"/>
              </a:rPr>
              <a:t>P</a:t>
            </a:r>
            <a:r>
              <a:rPr lang="en-US" sz="2500" spc="-40" dirty="0">
                <a:solidFill>
                  <a:schemeClr val="accent4"/>
                </a:solidFill>
                <a:latin typeface="Source Sans Pro" panose="020B0503030403020204" pitchFamily="34" charset="0"/>
                <a:ea typeface="Source Sans Pro" panose="020B0503030403020204" pitchFamily="34" charset="0"/>
              </a:rPr>
              <a:t>=.0019)</a:t>
            </a:r>
            <a:r>
              <a:rPr lang="en-US" sz="2500" spc="-40" baseline="30000" dirty="0">
                <a:solidFill>
                  <a:schemeClr val="accent4"/>
                </a:solidFill>
                <a:latin typeface="Source Sans Pro" panose="020B0503030403020204" pitchFamily="34" charset="0"/>
                <a:ea typeface="Source Sans Pro" panose="020B0503030403020204" pitchFamily="34" charset="0"/>
              </a:rPr>
              <a:t>10</a:t>
            </a:r>
          </a:p>
          <a:p>
            <a:pPr marL="365760" lvl="1" indent="-365760">
              <a:lnSpc>
                <a:spcPct val="90000"/>
              </a:lnSpc>
              <a:spcBef>
                <a:spcPts val="300"/>
              </a:spcBef>
              <a:spcAft>
                <a:spcPts val="0"/>
              </a:spcAft>
              <a:buFont typeface="Arial" panose="020B0604020202020204" pitchFamily="34" charset="0"/>
              <a:buChar char="•"/>
            </a:pPr>
            <a:r>
              <a:rPr lang="en-US" sz="2500" spc="-40" dirty="0">
                <a:solidFill>
                  <a:schemeClr val="accent4"/>
                </a:solidFill>
                <a:latin typeface="Source Sans Pro" panose="020B0503030403020204" pitchFamily="34" charset="0"/>
                <a:ea typeface="Source Sans Pro" panose="020B0503030403020204" pitchFamily="34" charset="0"/>
              </a:rPr>
              <a:t>The MF treatment landscape has changed considerably in the past 5 years, impacting the survival of patients who are R/R to ruxolitinib</a:t>
            </a:r>
          </a:p>
        </p:txBody>
      </p:sp>
      <p:sp>
        <p:nvSpPr>
          <p:cNvPr id="3876" name="Title 429">
            <a:extLst>
              <a:ext uri="{FF2B5EF4-FFF2-40B4-BE49-F238E27FC236}">
                <a16:creationId xmlns:a16="http://schemas.microsoft.com/office/drawing/2014/main" id="{F9A92831-C59C-0E3A-589A-AB8B5FF0F355}"/>
              </a:ext>
            </a:extLst>
          </p:cNvPr>
          <p:cNvSpPr txBox="1">
            <a:spLocks/>
          </p:cNvSpPr>
          <p:nvPr/>
        </p:nvSpPr>
        <p:spPr>
          <a:xfrm>
            <a:off x="46222357" y="439780"/>
            <a:ext cx="3067379" cy="553998"/>
          </a:xfrm>
          <a:prstGeom prst="rect">
            <a:avLst/>
          </a:prstGeom>
        </p:spPr>
        <p:txBody>
          <a:bodyPr vert="horz" wrap="square" lIns="0" tIns="0" rIns="0" bIns="0" rtlCol="0" anchor="b">
            <a:spAutoFit/>
          </a:bodyPr>
          <a:lstStyle>
            <a:lvl1pPr algn="l" defTabSz="3780130" rtl="0" eaLnBrk="1" latinLnBrk="0" hangingPunct="1">
              <a:lnSpc>
                <a:spcPct val="90000"/>
              </a:lnSpc>
              <a:spcBef>
                <a:spcPct val="0"/>
              </a:spcBef>
              <a:buNone/>
              <a:defRPr sz="7158" b="1" kern="1200">
                <a:solidFill>
                  <a:schemeClr val="bg1"/>
                </a:solidFill>
                <a:latin typeface="+mj-lt"/>
                <a:ea typeface="+mj-ea"/>
                <a:cs typeface="+mj-cs"/>
              </a:defRPr>
            </a:lvl1pPr>
          </a:lstStyle>
          <a:p>
            <a:pPr algn="r" defTabSz="332104">
              <a:spcBef>
                <a:spcPts val="0"/>
              </a:spcBef>
              <a:spcAft>
                <a:spcPts val="1288"/>
              </a:spcAft>
              <a:defRPr/>
            </a:pPr>
            <a:r>
              <a:rPr lang="en-GB" sz="4000" dirty="0">
                <a:latin typeface="Source Sans Pro" panose="020B0503030403020204" pitchFamily="34" charset="0"/>
                <a:ea typeface="Source Sans Pro" panose="020B0503030403020204" pitchFamily="34" charset="0"/>
                <a:cs typeface="Times New Roman" panose="02020603050405020304" pitchFamily="18" charset="0"/>
              </a:rPr>
              <a:t>MPN - 269</a:t>
            </a:r>
          </a:p>
        </p:txBody>
      </p:sp>
      <p:sp>
        <p:nvSpPr>
          <p:cNvPr id="3880" name="Date Placeholder 3">
            <a:extLst>
              <a:ext uri="{FF2B5EF4-FFF2-40B4-BE49-F238E27FC236}">
                <a16:creationId xmlns:a16="http://schemas.microsoft.com/office/drawing/2014/main" id="{20C6F481-EA28-63A7-74E7-D9DE07B9ACCE}"/>
              </a:ext>
            </a:extLst>
          </p:cNvPr>
          <p:cNvSpPr txBox="1">
            <a:spLocks/>
          </p:cNvSpPr>
          <p:nvPr/>
        </p:nvSpPr>
        <p:spPr>
          <a:xfrm>
            <a:off x="747871" y="31698631"/>
            <a:ext cx="16164630" cy="615553"/>
          </a:xfrm>
          <a:prstGeom prst="rect">
            <a:avLst/>
          </a:prstGeom>
        </p:spPr>
        <p:txBody>
          <a:bodyPr vert="horz" wrap="square" lIns="0" tIns="0" rIns="0" bIns="0" rtlCol="0" anchor="ctr">
            <a:spAutoFit/>
          </a:bodyPr>
          <a:lstStyle>
            <a:defPPr>
              <a:defRPr lang="en-US"/>
            </a:defPPr>
            <a:lvl1pPr marL="0" algn="l"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Source Sans Pro" panose="020B0503030403020204" pitchFamily="34" charset="0"/>
                <a:ea typeface="Source Sans Pro" panose="020B0503030403020204" pitchFamily="34" charset="0"/>
              </a:rPr>
              <a:t>Presented at the 14th Annual Meeting of the Society of Hematologic Oncology (SOHO); September 9-12, 2026; Houston, TX, USA &amp; Online </a:t>
            </a:r>
          </a:p>
          <a:p>
            <a:r>
              <a:rPr lang="en-US" sz="2000" dirty="0">
                <a:latin typeface="Source Sans Pro" panose="020B0503030403020204" pitchFamily="34" charset="0"/>
                <a:ea typeface="Source Sans Pro" panose="020B0503030403020204" pitchFamily="34" charset="0"/>
              </a:rPr>
              <a:t>Previously presented at the 2026 American Society of Clinical Oncology (ASCO) Annual Meeting; May 29-June 2, 2026; Chicago, IL, USA &amp; Online</a:t>
            </a:r>
          </a:p>
        </p:txBody>
      </p:sp>
      <p:sp>
        <p:nvSpPr>
          <p:cNvPr id="3881" name="Date Placeholder 3">
            <a:extLst>
              <a:ext uri="{FF2B5EF4-FFF2-40B4-BE49-F238E27FC236}">
                <a16:creationId xmlns:a16="http://schemas.microsoft.com/office/drawing/2014/main" id="{C4DD291B-6478-5380-370A-97FA6A514495}"/>
              </a:ext>
            </a:extLst>
          </p:cNvPr>
          <p:cNvSpPr txBox="1">
            <a:spLocks/>
          </p:cNvSpPr>
          <p:nvPr/>
        </p:nvSpPr>
        <p:spPr>
          <a:xfrm>
            <a:off x="42228675" y="31852519"/>
            <a:ext cx="7315200" cy="307777"/>
          </a:xfrm>
          <a:prstGeom prst="rect">
            <a:avLst/>
          </a:prstGeom>
        </p:spPr>
        <p:txBody>
          <a:bodyPr vert="horz" wrap="square" lIns="0" tIns="0" rIns="0" bIns="0" rtlCol="0" anchor="ctr">
            <a:spAutoFit/>
          </a:bodyPr>
          <a:lstStyle>
            <a:defPPr>
              <a:defRPr lang="en-US"/>
            </a:defPPr>
            <a:lvl1pPr marL="0" algn="l"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000" dirty="0">
                <a:latin typeface="Source Sans Pro" panose="020B0503030403020204" pitchFamily="34" charset="0"/>
                <a:ea typeface="Source Sans Pro" panose="020B0503030403020204" pitchFamily="34" charset="0"/>
              </a:rPr>
              <a:t>Contact information: Medinfo@geron.com</a:t>
            </a:r>
          </a:p>
        </p:txBody>
      </p:sp>
      <p:sp>
        <p:nvSpPr>
          <p:cNvPr id="3981" name="Content Placeholder 171">
            <a:extLst>
              <a:ext uri="{FF2B5EF4-FFF2-40B4-BE49-F238E27FC236}">
                <a16:creationId xmlns:a16="http://schemas.microsoft.com/office/drawing/2014/main" id="{3DA558EE-BF01-9C6C-3CF4-70D96C521439}"/>
              </a:ext>
            </a:extLst>
          </p:cNvPr>
          <p:cNvSpPr txBox="1">
            <a:spLocks/>
          </p:cNvSpPr>
          <p:nvPr/>
        </p:nvSpPr>
        <p:spPr>
          <a:xfrm>
            <a:off x="20633157" y="5273088"/>
            <a:ext cx="9144000" cy="1477328"/>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3000" b="1" dirty="0">
                <a:solidFill>
                  <a:schemeClr val="accent4"/>
                </a:solidFill>
                <a:latin typeface="Source Sans Pro" panose="020B0503030403020204" pitchFamily="34" charset="0"/>
                <a:ea typeface="Source Sans Pro" panose="020B0503030403020204" pitchFamily="34" charset="0"/>
              </a:rPr>
              <a:t>Figure 2. mOS for Imetelstat (IMbark) and BAT (Moffitt) (A) for Unweighted Analysis, (B) After ATO Weighting, and (C) After sIPTW Weighting</a:t>
            </a:r>
          </a:p>
        </p:txBody>
      </p:sp>
      <p:sp>
        <p:nvSpPr>
          <p:cNvPr id="3985" name="Rectangle 3984">
            <a:extLst>
              <a:ext uri="{FF2B5EF4-FFF2-40B4-BE49-F238E27FC236}">
                <a16:creationId xmlns:a16="http://schemas.microsoft.com/office/drawing/2014/main" id="{C99AA498-0475-5A96-9F98-32A30159FC4C}"/>
              </a:ext>
            </a:extLst>
          </p:cNvPr>
          <p:cNvSpPr/>
          <p:nvPr/>
        </p:nvSpPr>
        <p:spPr>
          <a:xfrm>
            <a:off x="20550029" y="6843626"/>
            <a:ext cx="9144000" cy="19553736"/>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7171" tIns="48666" rIns="187171" bIns="112304" rtlCol="0" anchor="b"/>
          <a:lstStyle/>
          <a:p>
            <a:pPr marL="20757" marR="16604">
              <a:spcBef>
                <a:spcPts val="49"/>
              </a:spcBef>
            </a:pPr>
            <a:endParaRPr lang="en-US" sz="1528"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endParaRPr>
          </a:p>
        </p:txBody>
      </p:sp>
      <p:sp>
        <p:nvSpPr>
          <p:cNvPr id="4032" name="Content Placeholder 123">
            <a:extLst>
              <a:ext uri="{FF2B5EF4-FFF2-40B4-BE49-F238E27FC236}">
                <a16:creationId xmlns:a16="http://schemas.microsoft.com/office/drawing/2014/main" id="{D11DBFEE-C1DD-0091-6E80-3AEAB37042E0}"/>
              </a:ext>
            </a:extLst>
          </p:cNvPr>
          <p:cNvSpPr txBox="1">
            <a:spLocks/>
          </p:cNvSpPr>
          <p:nvPr/>
        </p:nvSpPr>
        <p:spPr>
          <a:xfrm>
            <a:off x="20550029" y="26397361"/>
            <a:ext cx="9144000" cy="480131"/>
          </a:xfrm>
          <a:prstGeom prst="rect">
            <a:avLst/>
          </a:prstGeom>
        </p:spPr>
        <p:txBody>
          <a:bodyPr vert="horz" wrap="square" lIns="0" tIns="9144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nSpc>
                <a:spcPct val="90000"/>
              </a:lnSpc>
              <a:spcAft>
                <a:spcPts val="0"/>
              </a:spcAft>
              <a:buNone/>
            </a:pPr>
            <a:r>
              <a:rPr lang="en-US" sz="1400" dirty="0">
                <a:solidFill>
                  <a:schemeClr val="accent4"/>
                </a:solidFill>
                <a:latin typeface="Source Sans Pro" panose="020B0503030403020204" pitchFamily="34" charset="0"/>
                <a:ea typeface="Source Sans Pro" panose="020B0503030403020204" pitchFamily="34" charset="0"/>
              </a:rPr>
              <a:t>ATO, average treatment effect for overlap population; BAT, best available therapy; HR, hazard ratio; mOS, median overall survival; sIPTW, stabilized inverse probability treatment weighting.</a:t>
            </a:r>
          </a:p>
        </p:txBody>
      </p:sp>
      <p:sp>
        <p:nvSpPr>
          <p:cNvPr id="4033" name="Content Placeholder 171">
            <a:extLst>
              <a:ext uri="{FF2B5EF4-FFF2-40B4-BE49-F238E27FC236}">
                <a16:creationId xmlns:a16="http://schemas.microsoft.com/office/drawing/2014/main" id="{133C259D-B9B8-6130-8A33-C0F1C2901E1E}"/>
              </a:ext>
            </a:extLst>
          </p:cNvPr>
          <p:cNvSpPr txBox="1">
            <a:spLocks/>
          </p:cNvSpPr>
          <p:nvPr/>
        </p:nvSpPr>
        <p:spPr>
          <a:xfrm>
            <a:off x="20550029" y="6853683"/>
            <a:ext cx="9144000" cy="615553"/>
          </a:xfrm>
          <a:prstGeom prst="rect">
            <a:avLst/>
          </a:prstGeom>
        </p:spPr>
        <p:txBody>
          <a:bodyPr vert="horz" wrap="square" lIns="91440" tIns="91440" rIns="9144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800" b="1" dirty="0">
                <a:solidFill>
                  <a:schemeClr val="accent4"/>
                </a:solidFill>
                <a:latin typeface="Source Sans Pro" panose="020B0503030403020204" pitchFamily="34" charset="0"/>
                <a:ea typeface="Source Sans Pro" panose="020B0503030403020204" pitchFamily="34" charset="0"/>
              </a:rPr>
              <a:t>A. Unweighted</a:t>
            </a:r>
          </a:p>
        </p:txBody>
      </p:sp>
      <p:sp>
        <p:nvSpPr>
          <p:cNvPr id="4034" name="Content Placeholder 171">
            <a:extLst>
              <a:ext uri="{FF2B5EF4-FFF2-40B4-BE49-F238E27FC236}">
                <a16:creationId xmlns:a16="http://schemas.microsoft.com/office/drawing/2014/main" id="{B3C54EAA-4351-9158-720A-2CA19E8A4723}"/>
              </a:ext>
            </a:extLst>
          </p:cNvPr>
          <p:cNvSpPr txBox="1">
            <a:spLocks/>
          </p:cNvSpPr>
          <p:nvPr/>
        </p:nvSpPr>
        <p:spPr>
          <a:xfrm>
            <a:off x="20550029" y="19695075"/>
            <a:ext cx="9144000" cy="615553"/>
          </a:xfrm>
          <a:prstGeom prst="rect">
            <a:avLst/>
          </a:prstGeom>
        </p:spPr>
        <p:txBody>
          <a:bodyPr vert="horz" wrap="square" lIns="91440" tIns="91440" rIns="9144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800" b="1" dirty="0">
                <a:solidFill>
                  <a:schemeClr val="accent4"/>
                </a:solidFill>
                <a:latin typeface="Source Sans Pro" panose="020B0503030403020204" pitchFamily="34" charset="0"/>
                <a:ea typeface="Source Sans Pro" panose="020B0503030403020204" pitchFamily="34" charset="0"/>
              </a:rPr>
              <a:t>C. sIPTW Weighting</a:t>
            </a:r>
          </a:p>
        </p:txBody>
      </p:sp>
      <p:sp>
        <p:nvSpPr>
          <p:cNvPr id="4035" name="Content Placeholder 123">
            <a:extLst>
              <a:ext uri="{FF2B5EF4-FFF2-40B4-BE49-F238E27FC236}">
                <a16:creationId xmlns:a16="http://schemas.microsoft.com/office/drawing/2014/main" id="{8F34B8B7-C561-335A-002B-3B77310DD8F3}"/>
              </a:ext>
            </a:extLst>
          </p:cNvPr>
          <p:cNvSpPr txBox="1">
            <a:spLocks/>
          </p:cNvSpPr>
          <p:nvPr/>
        </p:nvSpPr>
        <p:spPr>
          <a:xfrm>
            <a:off x="20550029" y="26877898"/>
            <a:ext cx="9144000" cy="4427366"/>
          </a:xfrm>
          <a:prstGeom prst="rect">
            <a:avLst/>
          </a:prstGeom>
        </p:spPr>
        <p:txBody>
          <a:bodyPr vert="horz" wrap="square" lIns="0" tIns="9144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nSpc>
                <a:spcPct val="95000"/>
              </a:lnSpc>
              <a:spcAft>
                <a:spcPts val="300"/>
              </a:spcAft>
              <a:buNone/>
            </a:pPr>
            <a:r>
              <a:rPr lang="en-US" sz="2600" i="1" spc="-20" dirty="0">
                <a:solidFill>
                  <a:schemeClr val="accent4"/>
                </a:solidFill>
                <a:latin typeface="Source Sans Pro" panose="020B0503030403020204" pitchFamily="34" charset="0"/>
                <a:ea typeface="Source Sans Pro" panose="020B0503030403020204" pitchFamily="34" charset="0"/>
              </a:rPr>
              <a:t>Updated Treatment Patterns in a Real-World Setting</a:t>
            </a:r>
          </a:p>
          <a:p>
            <a:pPr marL="365760" indent="-365760">
              <a:lnSpc>
                <a:spcPct val="95000"/>
              </a:lnSpc>
              <a:spcBef>
                <a:spcPts val="300"/>
              </a:spcBef>
              <a:spcAft>
                <a:spcPts val="300"/>
              </a:spcAft>
            </a:pPr>
            <a:r>
              <a:rPr lang="en-US" sz="2500" spc="-20" dirty="0">
                <a:solidFill>
                  <a:schemeClr val="accent4"/>
                </a:solidFill>
                <a:latin typeface="Source Sans Pro" panose="020B0503030403020204" pitchFamily="34" charset="0"/>
                <a:ea typeface="Source Sans Pro" panose="020B0503030403020204" pitchFamily="34" charset="0"/>
              </a:rPr>
              <a:t>Time from diagnosis to start of ruxolitinib and duration of ruxolitinib treatment were significantly shorter after 2016 versus before (</a:t>
            </a:r>
            <a:r>
              <a:rPr lang="en-US" sz="2500" b="1" spc="-20" dirty="0">
                <a:solidFill>
                  <a:schemeClr val="accent4"/>
                </a:solidFill>
                <a:latin typeface="Source Sans Pro" panose="020B0503030403020204" pitchFamily="34" charset="0"/>
                <a:ea typeface="Source Sans Pro" panose="020B0503030403020204" pitchFamily="34" charset="0"/>
              </a:rPr>
              <a:t>Table 2</a:t>
            </a:r>
            <a:r>
              <a:rPr lang="en-US" sz="2500" spc="-20" dirty="0">
                <a:solidFill>
                  <a:schemeClr val="accent4"/>
                </a:solidFill>
                <a:latin typeface="Source Sans Pro" panose="020B0503030403020204" pitchFamily="34" charset="0"/>
                <a:ea typeface="Source Sans Pro" panose="020B0503030403020204" pitchFamily="34" charset="0"/>
              </a:rPr>
              <a:t>)</a:t>
            </a:r>
          </a:p>
          <a:p>
            <a:pPr marL="731520" lvl="1" indent="-365760">
              <a:lnSpc>
                <a:spcPct val="95000"/>
              </a:lnSpc>
              <a:spcBef>
                <a:spcPts val="300"/>
              </a:spcBef>
              <a:spcAft>
                <a:spcPts val="300"/>
              </a:spcAft>
              <a:buFont typeface="Source Sans Pro" panose="020B0503030403020204" pitchFamily="34" charset="0"/>
              <a:buChar char="—"/>
            </a:pPr>
            <a:r>
              <a:rPr lang="en-US" sz="2500" spc="-20" dirty="0">
                <a:solidFill>
                  <a:schemeClr val="accent4"/>
                </a:solidFill>
                <a:latin typeface="Source Sans Pro" panose="020B0503030403020204" pitchFamily="34" charset="0"/>
                <a:ea typeface="Source Sans Pro" panose="020B0503030403020204" pitchFamily="34" charset="0"/>
              </a:rPr>
              <a:t>Similar changes were observed after 2019 versus before</a:t>
            </a:r>
          </a:p>
          <a:p>
            <a:pPr marL="365760" indent="-365760">
              <a:lnSpc>
                <a:spcPct val="95000"/>
              </a:lnSpc>
              <a:spcBef>
                <a:spcPts val="300"/>
              </a:spcBef>
              <a:spcAft>
                <a:spcPts val="300"/>
              </a:spcAft>
            </a:pPr>
            <a:r>
              <a:rPr lang="en-US" sz="2500" spc="-20" dirty="0">
                <a:solidFill>
                  <a:schemeClr val="accent4"/>
                </a:solidFill>
                <a:latin typeface="Source Sans Pro" panose="020B0503030403020204" pitchFamily="34" charset="0"/>
                <a:ea typeface="Source Sans Pro" panose="020B0503030403020204" pitchFamily="34" charset="0"/>
              </a:rPr>
              <a:t>Differences in the first therapy administered after ruxolitinib differed between those diagnosed before 2016 or 2019 and those diagnosed after 2016 or 2019 (</a:t>
            </a:r>
            <a:r>
              <a:rPr lang="en-US" sz="2500" b="1" spc="-20" dirty="0">
                <a:solidFill>
                  <a:schemeClr val="accent4"/>
                </a:solidFill>
                <a:latin typeface="Source Sans Pro" panose="020B0503030403020204" pitchFamily="34" charset="0"/>
                <a:ea typeface="Source Sans Pro" panose="020B0503030403020204" pitchFamily="34" charset="0"/>
              </a:rPr>
              <a:t>Table 3</a:t>
            </a:r>
            <a:r>
              <a:rPr lang="en-US" sz="2500" spc="-20" dirty="0">
                <a:solidFill>
                  <a:schemeClr val="accent4"/>
                </a:solidFill>
                <a:latin typeface="Source Sans Pro" panose="020B0503030403020204" pitchFamily="34" charset="0"/>
                <a:ea typeface="Source Sans Pro" panose="020B0503030403020204" pitchFamily="34" charset="0"/>
              </a:rPr>
              <a:t>)</a:t>
            </a:r>
          </a:p>
          <a:p>
            <a:pPr marL="365760" indent="-365760">
              <a:lnSpc>
                <a:spcPct val="95000"/>
              </a:lnSpc>
              <a:spcBef>
                <a:spcPts val="300"/>
              </a:spcBef>
              <a:spcAft>
                <a:spcPts val="300"/>
              </a:spcAft>
            </a:pPr>
            <a:r>
              <a:rPr lang="en-US" sz="2500" spc="-20" dirty="0">
                <a:solidFill>
                  <a:schemeClr val="accent4"/>
                </a:solidFill>
                <a:latin typeface="Source Sans Pro" panose="020B0503030403020204" pitchFamily="34" charset="0"/>
                <a:ea typeface="Source Sans Pro" panose="020B0503030403020204" pitchFamily="34" charset="0"/>
              </a:rPr>
              <a:t>The mOS of patients diagnosed after 2016 and 2019 was significantly longer than for those diagnosed before these time points (</a:t>
            </a:r>
            <a:r>
              <a:rPr lang="en-US" sz="2500" b="1" spc="-20" dirty="0">
                <a:solidFill>
                  <a:schemeClr val="accent4"/>
                </a:solidFill>
                <a:latin typeface="Source Sans Pro" panose="020B0503030403020204" pitchFamily="34" charset="0"/>
                <a:ea typeface="Source Sans Pro" panose="020B0503030403020204" pitchFamily="34" charset="0"/>
              </a:rPr>
              <a:t>Figure 3</a:t>
            </a:r>
            <a:r>
              <a:rPr lang="en-US" sz="2500" spc="-20" dirty="0">
                <a:solidFill>
                  <a:schemeClr val="accent4"/>
                </a:solidFill>
                <a:latin typeface="Source Sans Pro" panose="020B0503030403020204" pitchFamily="34" charset="0"/>
                <a:ea typeface="Source Sans Pro" panose="020B0503030403020204" pitchFamily="34" charset="0"/>
              </a:rPr>
              <a:t>)</a:t>
            </a:r>
          </a:p>
        </p:txBody>
      </p:sp>
      <p:graphicFrame>
        <p:nvGraphicFramePr>
          <p:cNvPr id="4036" name="object 49">
            <a:extLst>
              <a:ext uri="{FF2B5EF4-FFF2-40B4-BE49-F238E27FC236}">
                <a16:creationId xmlns:a16="http://schemas.microsoft.com/office/drawing/2014/main" id="{46F7DEFE-9B69-83BA-8986-63A11743724C}"/>
              </a:ext>
            </a:extLst>
          </p:cNvPr>
          <p:cNvGraphicFramePr>
            <a:graphicFrameLocks noGrp="1"/>
          </p:cNvGraphicFramePr>
          <p:nvPr>
            <p:extLst>
              <p:ext uri="{D42A27DB-BD31-4B8C-83A1-F6EECF244321}">
                <p14:modId xmlns:p14="http://schemas.microsoft.com/office/powerpoint/2010/main" val="1354001292"/>
              </p:ext>
            </p:extLst>
          </p:nvPr>
        </p:nvGraphicFramePr>
        <p:xfrm>
          <a:off x="30481599" y="6197150"/>
          <a:ext cx="9144000" cy="15499892"/>
        </p:xfrm>
        <a:graphic>
          <a:graphicData uri="http://schemas.openxmlformats.org/drawingml/2006/table">
            <a:tbl>
              <a:tblPr firstRow="1" bandRow="1">
                <a:tableStyleId>{9D7B26C5-4107-4FEC-AEDC-1716B250A1EF}</a:tableStyleId>
              </a:tblPr>
              <a:tblGrid>
                <a:gridCol w="3657600">
                  <a:extLst>
                    <a:ext uri="{9D8B030D-6E8A-4147-A177-3AD203B41FA5}">
                      <a16:colId xmlns:a16="http://schemas.microsoft.com/office/drawing/2014/main" val="20000"/>
                    </a:ext>
                  </a:extLst>
                </a:gridCol>
                <a:gridCol w="1371600">
                  <a:extLst>
                    <a:ext uri="{9D8B030D-6E8A-4147-A177-3AD203B41FA5}">
                      <a16:colId xmlns:a16="http://schemas.microsoft.com/office/drawing/2014/main" val="2407016302"/>
                    </a:ext>
                  </a:extLst>
                </a:gridCol>
                <a:gridCol w="1371600">
                  <a:extLst>
                    <a:ext uri="{9D8B030D-6E8A-4147-A177-3AD203B41FA5}">
                      <a16:colId xmlns:a16="http://schemas.microsoft.com/office/drawing/2014/main" val="626232319"/>
                    </a:ext>
                  </a:extLst>
                </a:gridCol>
                <a:gridCol w="1371600">
                  <a:extLst>
                    <a:ext uri="{9D8B030D-6E8A-4147-A177-3AD203B41FA5}">
                      <a16:colId xmlns:a16="http://schemas.microsoft.com/office/drawing/2014/main" val="1195734054"/>
                    </a:ext>
                  </a:extLst>
                </a:gridCol>
                <a:gridCol w="1371600">
                  <a:extLst>
                    <a:ext uri="{9D8B030D-6E8A-4147-A177-3AD203B41FA5}">
                      <a16:colId xmlns:a16="http://schemas.microsoft.com/office/drawing/2014/main" val="273576722"/>
                    </a:ext>
                  </a:extLst>
                </a:gridCol>
              </a:tblGrid>
              <a:tr h="660850">
                <a:tc>
                  <a:txBody>
                    <a:bodyPr/>
                    <a:lstStyle/>
                    <a:p>
                      <a:pPr marL="0">
                        <a:lnSpc>
                          <a:spcPct val="90000"/>
                        </a:lnSpc>
                        <a:spcBef>
                          <a:spcPts val="0"/>
                        </a:spcBef>
                      </a:pPr>
                      <a:endParaRPr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22237"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rPr>
                        <a:t>Before 2016</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rPr>
                        <a:t>(N=54)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After 2016</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(N=42)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Before 2019</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(N=69)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After 2019</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(N=27)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315630">
                <a:tc rowSpan="2">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Age,</a:t>
                      </a:r>
                      <a:r>
                        <a:rPr lang="en-US" sz="1800" b="1" baseline="30000" dirty="0">
                          <a:solidFill>
                            <a:schemeClr val="accent4"/>
                          </a:solidFill>
                          <a:effectLst/>
                          <a:latin typeface="Source Sans Pro" panose="020B0503030403020204" pitchFamily="34" charset="0"/>
                          <a:ea typeface="Source Sans Pro" panose="020B0503030403020204" pitchFamily="34" charset="0"/>
                        </a:rPr>
                        <a:t>a</a:t>
                      </a:r>
                      <a:r>
                        <a:rPr lang="en-US" sz="1800" b="1" dirty="0">
                          <a:solidFill>
                            <a:schemeClr val="accent4"/>
                          </a:solidFill>
                          <a:effectLst/>
                          <a:latin typeface="Source Sans Pro" panose="020B0503030403020204" pitchFamily="34" charset="0"/>
                          <a:ea typeface="Source Sans Pro" panose="020B0503030403020204" pitchFamily="34" charset="0"/>
                        </a:rPr>
                        <a:t> mean (SD), y</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62.4 (12.4)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70.4 (11.2)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64.4 (12.1)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69.7 (12.9)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15630">
                <a:tc vMerge="1">
                  <a:txBody>
                    <a:bodyPr/>
                    <a:lstStyle/>
                    <a:p>
                      <a:pPr marL="0" marR="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1" i="1" dirty="0">
                          <a:solidFill>
                            <a:schemeClr val="accent4"/>
                          </a:solidFill>
                          <a:latin typeface="Source Sans Pro" panose="020B0503030403020204" pitchFamily="34" charset="0"/>
                          <a:ea typeface="Source Sans Pro" panose="020B0503030403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rPr>
                        <a:t>=.001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=.058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3601417"/>
                  </a:ext>
                </a:extLst>
              </a:tr>
              <a:tr h="315630">
                <a:tc>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Sex,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10002"/>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Female</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26 (48.1)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9 (21.4)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28 (40.6)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7 (25.9)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1653668087"/>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Male</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28 (51.9)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33 (78.6)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41 (59.4)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20 (74.1)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2195497725"/>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800" b="0" dirty="0">
                        <a:solidFill>
                          <a:schemeClr val="accent4"/>
                        </a:solidFill>
                        <a:effectLst/>
                        <a:latin typeface="Source Sans Pro" panose="020B0503030403020204" pitchFamily="34" charset="0"/>
                        <a:ea typeface="Source Sans Pro" panose="020B0503030403020204" pitchFamily="34" charset="0"/>
                        <a:cs typeface="Arial" panose="020B0604020202020204" pitchFamily="34" charset="0"/>
                      </a:endParaRP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1" i="1" u="none"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=.013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=.269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227350862"/>
                  </a:ext>
                </a:extLst>
              </a:tr>
              <a:tr h="315630">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MF subtype,</a:t>
                      </a:r>
                      <a:r>
                        <a:rPr lang="en-US" sz="1800" b="1" baseline="30000" dirty="0">
                          <a:solidFill>
                            <a:schemeClr val="accent4"/>
                          </a:solidFill>
                          <a:effectLst/>
                          <a:latin typeface="Source Sans Pro" panose="020B0503030403020204" pitchFamily="34" charset="0"/>
                          <a:ea typeface="Source Sans Pro" panose="020B0503030403020204" pitchFamily="34" charset="0"/>
                        </a:rPr>
                        <a:t>b</a:t>
                      </a:r>
                      <a:r>
                        <a:rPr lang="en-US" sz="1800" b="1" dirty="0">
                          <a:solidFill>
                            <a:schemeClr val="accent4"/>
                          </a:solidFill>
                          <a:effectLst/>
                          <a:latin typeface="Source Sans Pro" panose="020B0503030403020204" pitchFamily="34" charset="0"/>
                          <a:ea typeface="Source Sans Pro" panose="020B0503030403020204" pitchFamily="34" charset="0"/>
                        </a:rPr>
                        <a:t>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Primary</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36 (66.7)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24 (57.1)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42 (60.9)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18 (66.7)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224336894"/>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Post-ET</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7 (13.0)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9 (21.4)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12 (17.4)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 (14.8)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088950229"/>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Post-PV</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11 (20.4)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9 (21.4)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15 (21.7)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5 (18.5)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68924635"/>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800" b="0" dirty="0">
                        <a:solidFill>
                          <a:schemeClr val="accent4"/>
                        </a:solidFill>
                        <a:effectLst/>
                        <a:latin typeface="Source Sans Pro" panose="020B0503030403020204" pitchFamily="34" charset="0"/>
                        <a:ea typeface="Source Sans Pro" panose="020B0503030403020204" pitchFamily="34" charset="0"/>
                        <a:cs typeface="Arial" panose="020B0604020202020204" pitchFamily="34" charset="0"/>
                      </a:endParaRP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=.504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=.870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736829954"/>
                  </a:ext>
                </a:extLst>
              </a:tr>
              <a:tr h="315630">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DIPSS score,</a:t>
                      </a:r>
                      <a:r>
                        <a:rPr lang="en-US" sz="1800" b="1" baseline="30000" dirty="0">
                          <a:solidFill>
                            <a:schemeClr val="accent4"/>
                          </a:solidFill>
                          <a:effectLst/>
                          <a:latin typeface="Source Sans Pro" panose="020B0503030403020204" pitchFamily="34" charset="0"/>
                          <a:ea typeface="Source Sans Pro" panose="020B0503030403020204" pitchFamily="34" charset="0"/>
                        </a:rPr>
                        <a:t>b</a:t>
                      </a:r>
                      <a:r>
                        <a:rPr lang="en-US" sz="1800" b="1" dirty="0">
                          <a:solidFill>
                            <a:schemeClr val="accent4"/>
                          </a:solidFill>
                          <a:effectLst/>
                          <a:latin typeface="Source Sans Pro" panose="020B0503030403020204" pitchFamily="34" charset="0"/>
                          <a:ea typeface="Source Sans Pro" panose="020B0503030403020204" pitchFamily="34" charset="0"/>
                        </a:rPr>
                        <a:t>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tc>
                  <a:txBody>
                    <a:bodyPr/>
                    <a:lstStyle/>
                    <a:p>
                      <a:pPr algn="ctr">
                        <a:lnSpc>
                          <a:spcPct val="90000"/>
                        </a:lnSpc>
                      </a:pPr>
                      <a:endParaRPr lang="en-US" sz="1800" dirty="0">
                        <a:solidFill>
                          <a:schemeClr val="accent4"/>
                        </a:solidFill>
                        <a:latin typeface="Source Sans Pro" panose="020B0503030403020204" pitchFamily="34" charset="0"/>
                        <a:ea typeface="Source Sans Pro" panose="020B0503030403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68856951"/>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High</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7 (13.0)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 (9.5)</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8 (11.6)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 (11.1)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150133353"/>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Int-1</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15 (27.8)</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7 (16.7)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16 (23.2)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6 (22.2)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3219808262"/>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Int-2</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32 (59.3)</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29 (69.0)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45 (65.2)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16 (59.3)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3980946086"/>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Low</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0</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2 (4.8)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rPr>
                        <a:t>2 (7.4)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299909127"/>
                  </a:ext>
                </a:extLst>
              </a:tr>
              <a:tr h="315630">
                <a:tc>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800" b="0" dirty="0">
                        <a:solidFill>
                          <a:schemeClr val="accent4"/>
                        </a:solidFill>
                        <a:effectLst/>
                        <a:latin typeface="Source Sans Pro" panose="020B0503030403020204" pitchFamily="34" charset="0"/>
                        <a:ea typeface="Source Sans Pro" panose="020B0503030403020204" pitchFamily="34" charset="0"/>
                        <a:cs typeface="Arial" panose="020B0604020202020204" pitchFamily="34" charset="0"/>
                      </a:endParaRP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=.217</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2143178809"/>
                  </a:ext>
                </a:extLst>
              </a:tr>
              <a:tr h="315630">
                <a:tc rowSpan="2">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Platelets,</a:t>
                      </a:r>
                      <a:r>
                        <a:rPr lang="en-US" sz="1800" b="1" baseline="30000" dirty="0">
                          <a:solidFill>
                            <a:schemeClr val="accent4"/>
                          </a:solidFill>
                          <a:effectLst/>
                          <a:latin typeface="Source Sans Pro" panose="020B0503030403020204" pitchFamily="34" charset="0"/>
                          <a:ea typeface="Source Sans Pro" panose="020B0503030403020204" pitchFamily="34" charset="0"/>
                        </a:rPr>
                        <a:t>b</a:t>
                      </a:r>
                      <a:r>
                        <a:rPr lang="en-US" sz="1800" b="1" dirty="0">
                          <a:solidFill>
                            <a:schemeClr val="accent4"/>
                          </a:solidFill>
                          <a:effectLst/>
                          <a:latin typeface="Source Sans Pro" panose="020B0503030403020204" pitchFamily="34" charset="0"/>
                          <a:ea typeface="Source Sans Pro" panose="020B0503030403020204" pitchFamily="34" charset="0"/>
                        </a:rPr>
                        <a:t> mean (SD), ×10</a:t>
                      </a:r>
                      <a:r>
                        <a:rPr lang="en-US" sz="1800" b="1" baseline="30000" dirty="0">
                          <a:solidFill>
                            <a:schemeClr val="accent4"/>
                          </a:solidFill>
                          <a:effectLst/>
                          <a:latin typeface="Source Sans Pro" panose="020B0503030403020204" pitchFamily="34" charset="0"/>
                          <a:ea typeface="Source Sans Pro" panose="020B0503030403020204" pitchFamily="34" charset="0"/>
                        </a:rPr>
                        <a:t>9</a:t>
                      </a:r>
                      <a:r>
                        <a:rPr lang="en-US" sz="1800" b="1" dirty="0">
                          <a:solidFill>
                            <a:schemeClr val="accent4"/>
                          </a:solidFill>
                          <a:effectLst/>
                          <a:latin typeface="Source Sans Pro" panose="020B0503030403020204" pitchFamily="34" charset="0"/>
                          <a:ea typeface="Source Sans Pro" panose="020B0503030403020204" pitchFamily="34" charset="0"/>
                        </a:rPr>
                        <a:t>/L</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208.3 (193.4)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260.8 (263.4)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216.3 (196.3)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269.6 (292.0)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5630">
                <a:tc vMerge="1">
                  <a:txBody>
                    <a:bodyPr/>
                    <a:lstStyle/>
                    <a:p>
                      <a:pPr marL="0" marR="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=.263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=.303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93341417"/>
                  </a:ext>
                </a:extLst>
              </a:tr>
              <a:tr h="315630">
                <a:tc rowSpan="2">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Transfusion dependent,</a:t>
                      </a:r>
                      <a:r>
                        <a:rPr lang="en-US" sz="1800" b="1" baseline="30000" dirty="0">
                          <a:solidFill>
                            <a:schemeClr val="accent4"/>
                          </a:solidFill>
                          <a:effectLst/>
                          <a:latin typeface="Source Sans Pro" panose="020B0503030403020204" pitchFamily="34" charset="0"/>
                          <a:ea typeface="Source Sans Pro" panose="020B0503030403020204" pitchFamily="34" charset="0"/>
                        </a:rPr>
                        <a:t>b</a:t>
                      </a:r>
                      <a:r>
                        <a:rPr lang="en-US" sz="1800" b="1" dirty="0">
                          <a:solidFill>
                            <a:schemeClr val="accent4"/>
                          </a:solidFill>
                          <a:effectLst/>
                          <a:latin typeface="Source Sans Pro" panose="020B0503030403020204" pitchFamily="34" charset="0"/>
                          <a:ea typeface="Source Sans Pro" panose="020B0503030403020204" pitchFamily="34" charset="0"/>
                        </a:rPr>
                        <a:t>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25 (46.3)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24 (57.1)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35 (50.7)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14 (51.9)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0006"/>
                  </a:ext>
                </a:extLst>
              </a:tr>
              <a:tr h="315630">
                <a:tc vMerge="1">
                  <a:txBody>
                    <a:bodyPr/>
                    <a:lstStyle/>
                    <a:p>
                      <a:pPr marL="0" marR="0" indent="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=.396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526464870"/>
                  </a:ext>
                </a:extLst>
              </a:tr>
              <a:tr h="315630">
                <a:tc rowSpan="2">
                  <a:txBody>
                    <a:bodyPr/>
                    <a:lstStyle/>
                    <a:p>
                      <a:pPr marL="0" marR="0" indent="0">
                        <a:lnSpc>
                          <a:spcPct val="90000"/>
                        </a:lnSpc>
                        <a:spcBef>
                          <a:spcPts val="900"/>
                        </a:spcBef>
                      </a:pPr>
                      <a:r>
                        <a:rPr lang="en-US" sz="1800" b="1" dirty="0">
                          <a:solidFill>
                            <a:schemeClr val="accent4"/>
                          </a:solidFill>
                          <a:effectLst/>
                          <a:latin typeface="Source Sans Pro" panose="020B0503030403020204" pitchFamily="34" charset="0"/>
                          <a:ea typeface="Source Sans Pro" panose="020B0503030403020204" pitchFamily="34" charset="0"/>
                        </a:rPr>
                        <a:t>Time from diagnosis to RUX start, </a:t>
                      </a:r>
                      <a:br>
                        <a:rPr lang="en-US" sz="1800" b="1" dirty="0">
                          <a:solidFill>
                            <a:schemeClr val="accent4"/>
                          </a:solidFill>
                          <a:effectLst/>
                          <a:latin typeface="Source Sans Pro" panose="020B0503030403020204" pitchFamily="34" charset="0"/>
                          <a:ea typeface="Source Sans Pro" panose="020B0503030403020204" pitchFamily="34" charset="0"/>
                        </a:rPr>
                      </a:br>
                      <a:r>
                        <a:rPr lang="en-US" sz="1800" b="1" dirty="0">
                          <a:solidFill>
                            <a:schemeClr val="accent4"/>
                          </a:solidFill>
                          <a:effectLst/>
                          <a:latin typeface="Source Sans Pro" panose="020B0503030403020204" pitchFamily="34" charset="0"/>
                          <a:ea typeface="Source Sans Pro" panose="020B0503030403020204" pitchFamily="34" charset="0"/>
                        </a:rPr>
                        <a:t>mean (SD), mo</a:t>
                      </a:r>
                    </a:p>
                  </a:txBody>
                  <a:tcPr marL="139700" marR="0" marT="0" marB="1397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46.7 (71.4)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10.5 (16.2)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39.7 (65.1)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8.2 (12.3)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5314990"/>
                  </a:ext>
                </a:extLst>
              </a:tr>
              <a:tr h="315630">
                <a:tc vMerge="1">
                  <a:txBody>
                    <a:bodyPr/>
                    <a:lstStyle/>
                    <a:p>
                      <a:pPr marL="0" marR="0" indent="0">
                        <a:lnSpc>
                          <a:spcPct val="90000"/>
                        </a:lnSpc>
                      </a:pPr>
                      <a:endParaRPr lang="en-US" sz="1000" b="1" dirty="0">
                        <a:solidFill>
                          <a:schemeClr val="accent4"/>
                        </a:solidFill>
                        <a:effectLst/>
                        <a:latin typeface="Source Sans Pro" panose="020B0503030403020204" pitchFamily="34" charset="0"/>
                        <a:ea typeface="Source Sans Pro" panose="020B0503030403020204" pitchFamily="34" charset="0"/>
                      </a:endParaRPr>
                    </a:p>
                  </a:txBody>
                  <a:tcPr marR="0"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=.002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=.015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1875824432"/>
                  </a:ext>
                </a:extLst>
              </a:tr>
              <a:tr h="315630">
                <a:tc rowSpan="2">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Time from diagnosis to RUX discontinuation, mean (SD), mo</a:t>
                      </a:r>
                    </a:p>
                  </a:txBody>
                  <a:tcPr marL="139700" marR="0" marT="0" marB="1397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77.0 (77.9)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24.0 (20.7)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65.8 (72.9)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23.2 (18.3)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3267264161"/>
                  </a:ext>
                </a:extLst>
              </a:tr>
              <a:tr h="315630">
                <a:tc vMerge="1">
                  <a:txBody>
                    <a:bodyPr/>
                    <a:lstStyle/>
                    <a:p>
                      <a:pPr marL="0" marR="0" indent="0">
                        <a:lnSpc>
                          <a:spcPct val="90000"/>
                        </a:lnSpc>
                      </a:pPr>
                      <a:endParaRPr lang="en-US" sz="1000" b="1" dirty="0">
                        <a:solidFill>
                          <a:schemeClr val="accent4"/>
                        </a:solidFill>
                        <a:effectLst/>
                        <a:latin typeface="Source Sans Pro" panose="020B0503030403020204" pitchFamily="34" charset="0"/>
                        <a:ea typeface="Source Sans Pro" panose="020B0503030403020204" pitchFamily="34" charset="0"/>
                      </a:endParaRPr>
                    </a:p>
                  </a:txBody>
                  <a:tcPr marR="0" marT="27432" marB="27432"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&lt;.001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=.004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hMerge="1">
                  <a:txBody>
                    <a:bodyPr/>
                    <a:lstStyle/>
                    <a:p>
                      <a:endParaRPr lang="en-US"/>
                    </a:p>
                  </a:txBody>
                  <a:tcPr/>
                </a:tc>
                <a:extLst>
                  <a:ext uri="{0D108BD9-81ED-4DB2-BD59-A6C34878D82A}">
                    <a16:rowId xmlns:a16="http://schemas.microsoft.com/office/drawing/2014/main" val="2024863268"/>
                  </a:ext>
                </a:extLst>
              </a:tr>
              <a:tr h="315630">
                <a:tc rowSpan="2">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RUX duration, mean (SD), mo</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30.4 (42.5)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13.5 (14.0)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26.1 (38.7)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15.0 (15.3)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811898446"/>
                  </a:ext>
                </a:extLst>
              </a:tr>
              <a:tr h="315630">
                <a:tc vMerge="1">
                  <a:txBody>
                    <a:bodyPr/>
                    <a:lstStyle/>
                    <a:p>
                      <a:pPr marL="0" marR="0" indent="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=.015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2199680485"/>
                  </a:ext>
                </a:extLst>
              </a:tr>
              <a:tr h="315630">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Transplant after RUX,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(5.6)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 (9.5)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 (7.2)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 (7.4)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97776327"/>
                  </a:ext>
                </a:extLst>
              </a:tr>
              <a:tr h="631260">
                <a:tc rowSpan="2">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mOS (95% CI), mo</a:t>
                      </a:r>
                    </a:p>
                  </a:txBody>
                  <a:tcPr marL="279400" marR="0" marT="6985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15.4</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(13.1-30.5)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34.2</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(24.2-NE)</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16.6</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(14.2-30.0)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39.8</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(34.2-NE)</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24358948"/>
                  </a:ext>
                </a:extLst>
              </a:tr>
              <a:tr h="315630">
                <a:tc vMerge="1">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000" b="0" dirty="0">
                        <a:solidFill>
                          <a:schemeClr val="accent4"/>
                        </a:solidFill>
                        <a:effectLst/>
                        <a:latin typeface="Source Sans Pro" panose="020B0503030403020204" pitchFamily="34" charset="0"/>
                        <a:ea typeface="Source Sans Pro" panose="020B0503030403020204" pitchFamily="34" charset="0"/>
                      </a:endParaRPr>
                    </a:p>
                  </a:txBody>
                  <a:tcPr marL="18288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HR, 0.492; </a:t>
                      </a: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=.008</a:t>
                      </a:r>
                    </a:p>
                  </a:txBody>
                  <a:tcPr marL="0" marR="0" marT="0" marB="0" anchor="ctr">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HR, 0.462; </a:t>
                      </a: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=.018</a:t>
                      </a:r>
                    </a:p>
                  </a:txBody>
                  <a:tcPr marL="0" marR="0" marT="0" marB="0" anchor="ctr">
                    <a:lnL w="1270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12812705"/>
                  </a:ext>
                </a:extLst>
              </a:tr>
              <a:tr h="631260">
                <a:tc rowSpan="2">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mOS censored at time of transplant (95% CI), mo</a:t>
                      </a:r>
                    </a:p>
                  </a:txBody>
                  <a:tcPr marL="279400" marR="0" marT="6985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16.4</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(12.0-30.7)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30.0</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(10.7-NE)</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16.6</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(13.1-29.5)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39.8</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(34.2-NE)</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56147270"/>
                  </a:ext>
                </a:extLst>
              </a:tr>
              <a:tr h="315630">
                <a:tc vMerge="1">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000" b="0" dirty="0">
                        <a:solidFill>
                          <a:schemeClr val="accent4"/>
                        </a:solidFill>
                        <a:effectLst/>
                        <a:latin typeface="Source Sans Pro" panose="020B0503030403020204" pitchFamily="34" charset="0"/>
                        <a:ea typeface="Source Sans Pro" panose="020B0503030403020204" pitchFamily="34" charset="0"/>
                      </a:endParaRPr>
                    </a:p>
                  </a:txBody>
                  <a:tcPr marL="18288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HR, 0.565; </a:t>
                      </a: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=.037</a:t>
                      </a:r>
                    </a:p>
                  </a:txBody>
                  <a:tcPr marL="0" marR="0" marT="0" marB="0" anchor="ctr">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HR, 0.429; </a:t>
                      </a: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=.010</a:t>
                      </a:r>
                    </a:p>
                  </a:txBody>
                  <a:tcPr marL="0" marR="0" marT="0" marB="0" anchor="ctr">
                    <a:lnL w="1270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dirty="0"/>
                    </a:p>
                  </a:txBody>
                  <a:tcPr/>
                </a:tc>
                <a:extLst>
                  <a:ext uri="{0D108BD9-81ED-4DB2-BD59-A6C34878D82A}">
                    <a16:rowId xmlns:a16="http://schemas.microsoft.com/office/drawing/2014/main" val="1606609266"/>
                  </a:ext>
                </a:extLst>
              </a:tr>
              <a:tr h="315630">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Presence of JAK biomarker,</a:t>
                      </a:r>
                      <a:r>
                        <a:rPr lang="en-US" sz="1800" b="1" baseline="30000" dirty="0">
                          <a:solidFill>
                            <a:schemeClr val="accent4"/>
                          </a:solidFill>
                          <a:effectLst/>
                          <a:latin typeface="Source Sans Pro" panose="020B0503030403020204" pitchFamily="34" charset="0"/>
                          <a:ea typeface="Source Sans Pro" panose="020B0503030403020204" pitchFamily="34" charset="0"/>
                        </a:rPr>
                        <a:t>b</a:t>
                      </a:r>
                      <a:r>
                        <a:rPr lang="en-US" sz="1800" b="1" dirty="0">
                          <a:solidFill>
                            <a:schemeClr val="accent4"/>
                          </a:solidFill>
                          <a:effectLst/>
                          <a:latin typeface="Source Sans Pro" panose="020B0503030403020204" pitchFamily="34" charset="0"/>
                          <a:ea typeface="Source Sans Pro" panose="020B0503030403020204" pitchFamily="34" charset="0"/>
                        </a:rPr>
                        <a:t> n (%)</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4522696"/>
                  </a:ext>
                </a:extLst>
              </a:tr>
              <a:tr h="315630">
                <a:tc>
                  <a:txBody>
                    <a:bodyPr/>
                    <a:lstStyle/>
                    <a:p>
                      <a:pPr marL="0" marR="0" indent="0">
                        <a:lnSpc>
                          <a:spcPct val="90000"/>
                        </a:lnSpc>
                      </a:pPr>
                      <a:r>
                        <a:rPr lang="en-US" sz="1800" b="0" dirty="0">
                          <a:solidFill>
                            <a:schemeClr val="accent4"/>
                          </a:solidFill>
                          <a:effectLst/>
                          <a:latin typeface="Source Sans Pro" panose="020B0503030403020204" pitchFamily="34" charset="0"/>
                          <a:ea typeface="Source Sans Pro" panose="020B0503030403020204" pitchFamily="34" charset="0"/>
                        </a:rPr>
                        <a:t>0</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17 (31.5)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12 (28.6)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21 (30.4)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8 (29.6)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4020950"/>
                  </a:ext>
                </a:extLst>
              </a:tr>
              <a:tr h="315630">
                <a:tc>
                  <a:txBody>
                    <a:bodyPr/>
                    <a:lstStyle/>
                    <a:p>
                      <a:pPr marL="0" marR="0" indent="0">
                        <a:lnSpc>
                          <a:spcPct val="90000"/>
                        </a:lnSpc>
                      </a:pPr>
                      <a:r>
                        <a:rPr lang="en-US" sz="1800" b="0" dirty="0">
                          <a:solidFill>
                            <a:schemeClr val="accent4"/>
                          </a:solidFill>
                          <a:effectLst/>
                          <a:latin typeface="Source Sans Pro" panose="020B0503030403020204" pitchFamily="34" charset="0"/>
                          <a:ea typeface="Source Sans Pro" panose="020B0503030403020204" pitchFamily="34" charset="0"/>
                        </a:rPr>
                        <a:t>1</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36 (66.7)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30 (71.4)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47 (68.1)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19 (70.4)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1104611"/>
                  </a:ext>
                </a:extLst>
              </a:tr>
              <a:tr h="315630">
                <a:tc>
                  <a:txBody>
                    <a:bodyPr/>
                    <a:lstStyle/>
                    <a:p>
                      <a:pPr marL="0" marR="0" indent="0">
                        <a:lnSpc>
                          <a:spcPct val="90000"/>
                        </a:lnSpc>
                      </a:pPr>
                      <a:r>
                        <a:rPr lang="en-US" sz="1800" b="0" dirty="0">
                          <a:solidFill>
                            <a:schemeClr val="accent4"/>
                          </a:solidFill>
                          <a:effectLst/>
                          <a:latin typeface="Source Sans Pro" panose="020B0503030403020204" pitchFamily="34" charset="0"/>
                          <a:ea typeface="Source Sans Pro" panose="020B0503030403020204" pitchFamily="34" charset="0"/>
                        </a:rPr>
                        <a:t>2</a:t>
                      </a: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 (1.9)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 (1.4)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0953493"/>
                  </a:ext>
                </a:extLst>
              </a:tr>
              <a:tr h="315630">
                <a:tc>
                  <a:txBody>
                    <a:bodyPr/>
                    <a:lstStyle/>
                    <a:p>
                      <a:pPr marL="0" marR="0" indent="0">
                        <a:lnSpc>
                          <a:spcPct val="90000"/>
                        </a:lnSpc>
                      </a:pPr>
                      <a:endParaRPr lang="en-US" sz="1800" b="1" dirty="0">
                        <a:solidFill>
                          <a:schemeClr val="accent4"/>
                        </a:solidFill>
                        <a:effectLst/>
                        <a:latin typeface="Source Sans Pro" panose="020B0503030403020204" pitchFamily="34" charset="0"/>
                        <a:ea typeface="Source Sans Pro" panose="020B0503030403020204" pitchFamily="34" charset="0"/>
                      </a:endParaRPr>
                    </a:p>
                  </a:txBody>
                  <a:tcPr marL="2794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=.631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=.815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2580791482"/>
                  </a:ext>
                </a:extLst>
              </a:tr>
              <a:tr h="631260">
                <a:tc>
                  <a:txBody>
                    <a:bodyPr/>
                    <a:lstStyle/>
                    <a:p>
                      <a:pPr marL="0" marR="0" lvl="0" indent="0" algn="l" defTabSz="1797249" rtl="0" eaLnBrk="1" fontAlgn="auto" latinLnBrk="0" hangingPunct="1">
                        <a:lnSpc>
                          <a:spcPct val="90000"/>
                        </a:lnSpc>
                        <a:spcBef>
                          <a:spcPts val="0"/>
                        </a:spcBef>
                        <a:spcAft>
                          <a:spcPts val="0"/>
                        </a:spcAft>
                        <a:buClrTx/>
                        <a:buSzTx/>
                        <a:buFontTx/>
                        <a:buNone/>
                        <a:tabLst/>
                        <a:defRPr/>
                      </a:pPr>
                      <a:r>
                        <a:rPr lang="en-US" sz="1800" b="1" kern="1200" dirty="0">
                          <a:solidFill>
                            <a:schemeClr val="accent4"/>
                          </a:solidFill>
                          <a:effectLst/>
                          <a:latin typeface="Source Sans Pro" panose="020B0503030403020204" pitchFamily="34" charset="0"/>
                          <a:ea typeface="Source Sans Pro" panose="020B0503030403020204" pitchFamily="34" charset="0"/>
                          <a:cs typeface="+mn-cs"/>
                        </a:rPr>
                        <a:t>Patients who had no other JAKi as first treatment after RUX, n</a:t>
                      </a:r>
                    </a:p>
                  </a:txBody>
                  <a:tcPr marL="139700" marR="0" marT="6985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797372466"/>
                  </a:ext>
                </a:extLst>
              </a:tr>
              <a:tr h="631260">
                <a:tc rowSpan="2">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mOS (95% CI), mo</a:t>
                      </a:r>
                    </a:p>
                  </a:txBody>
                  <a:tcPr marL="279400" marR="0" marT="6985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15.4</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(13.1-30.5)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30.0</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(14.2-NE)</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16.4</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(14.2-30.0)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49.6</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(14.1-NE)</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913435592"/>
                  </a:ext>
                </a:extLst>
              </a:tr>
              <a:tr h="315630">
                <a:tc vMerge="1">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000" b="0" dirty="0">
                        <a:solidFill>
                          <a:schemeClr val="accent4"/>
                        </a:solidFill>
                        <a:effectLst/>
                        <a:latin typeface="Source Sans Pro" panose="020B0503030403020204" pitchFamily="34" charset="0"/>
                        <a:ea typeface="Source Sans Pro" panose="020B0503030403020204" pitchFamily="34" charset="0"/>
                      </a:endParaRPr>
                    </a:p>
                  </a:txBody>
                  <a:tcPr marL="18288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HR, 0.514; </a:t>
                      </a: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=.028</a:t>
                      </a:r>
                    </a:p>
                  </a:txBody>
                  <a:tcPr marL="0" marR="0" marT="0" marB="0" anchor="ctr">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HR, 0.482; </a:t>
                      </a: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=.055</a:t>
                      </a:r>
                    </a:p>
                  </a:txBody>
                  <a:tcPr marL="0" marR="0" marT="0" marB="0" anchor="ctr">
                    <a:lnL w="1270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extLst>
                  <a:ext uri="{0D108BD9-81ED-4DB2-BD59-A6C34878D82A}">
                    <a16:rowId xmlns:a16="http://schemas.microsoft.com/office/drawing/2014/main" val="2155856826"/>
                  </a:ext>
                </a:extLst>
              </a:tr>
              <a:tr h="631260">
                <a:tc rowSpan="2">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effectLst/>
                          <a:latin typeface="Source Sans Pro" panose="020B0503030403020204" pitchFamily="34" charset="0"/>
                          <a:ea typeface="Source Sans Pro" panose="020B0503030403020204" pitchFamily="34" charset="0"/>
                        </a:rPr>
                        <a:t>mOS censored at time of transplant (95% CI), mo</a:t>
                      </a:r>
                    </a:p>
                  </a:txBody>
                  <a:tcPr marL="279400" marR="0" marT="6985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16.4</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(12.0-30.5)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25.1</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(14.1-NE)</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16.4</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(13.1-29.5)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49.6</a:t>
                      </a:r>
                    </a:p>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b="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(14.1-NE)</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119445"/>
                  </a:ext>
                </a:extLst>
              </a:tr>
              <a:tr h="315630">
                <a:tc vMerge="1">
                  <a:txBody>
                    <a:bodyPr/>
                    <a:lstStyle/>
                    <a:p>
                      <a:pPr marL="0" marR="0" lvl="0" indent="0" algn="l" defTabSz="2560777" rtl="0" eaLnBrk="1" fontAlgn="auto" latinLnBrk="0" hangingPunct="1">
                        <a:lnSpc>
                          <a:spcPct val="90000"/>
                        </a:lnSpc>
                        <a:spcBef>
                          <a:spcPts val="0"/>
                        </a:spcBef>
                        <a:spcAft>
                          <a:spcPts val="0"/>
                        </a:spcAft>
                        <a:buClrTx/>
                        <a:buSzTx/>
                        <a:buFontTx/>
                        <a:buNone/>
                        <a:tabLst/>
                        <a:defRPr/>
                      </a:pPr>
                      <a:endParaRPr lang="en-US" sz="1000" b="0" dirty="0">
                        <a:solidFill>
                          <a:schemeClr val="accent4"/>
                        </a:solidFill>
                        <a:effectLst/>
                        <a:latin typeface="Source Sans Pro" panose="020B0503030403020204" pitchFamily="34" charset="0"/>
                        <a:ea typeface="Source Sans Pro" panose="020B0503030403020204" pitchFamily="34" charset="0"/>
                      </a:endParaRPr>
                    </a:p>
                  </a:txBody>
                  <a:tcPr marL="18288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HR, 0.600; </a:t>
                      </a:r>
                      <a:r>
                        <a:rPr lang="en-US" sz="1800"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=.090</a:t>
                      </a:r>
                    </a:p>
                  </a:txBody>
                  <a:tcPr marL="0" marR="0" marT="0" marB="0" anchor="ctr">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HR, 0.425; </a:t>
                      </a:r>
                      <a:r>
                        <a:rPr lang="en-US" sz="1800" b="1" i="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P</a:t>
                      </a:r>
                      <a:r>
                        <a:rPr lang="en-US" sz="1800" b="1"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=.026</a:t>
                      </a:r>
                    </a:p>
                  </a:txBody>
                  <a:tcPr marL="0" marR="0" marT="0" marB="0" anchor="ctr">
                    <a:lnL w="1270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extLst>
                  <a:ext uri="{0D108BD9-81ED-4DB2-BD59-A6C34878D82A}">
                    <a16:rowId xmlns:a16="http://schemas.microsoft.com/office/drawing/2014/main" val="4227541525"/>
                  </a:ext>
                </a:extLst>
              </a:tr>
            </a:tbl>
          </a:graphicData>
        </a:graphic>
      </p:graphicFrame>
      <p:sp>
        <p:nvSpPr>
          <p:cNvPr id="4037" name="Content Placeholder 171">
            <a:extLst>
              <a:ext uri="{FF2B5EF4-FFF2-40B4-BE49-F238E27FC236}">
                <a16:creationId xmlns:a16="http://schemas.microsoft.com/office/drawing/2014/main" id="{23503855-6E62-7CEF-8222-335A58BC5AD2}"/>
              </a:ext>
            </a:extLst>
          </p:cNvPr>
          <p:cNvSpPr txBox="1">
            <a:spLocks/>
          </p:cNvSpPr>
          <p:nvPr/>
        </p:nvSpPr>
        <p:spPr>
          <a:xfrm>
            <a:off x="30552406" y="5249212"/>
            <a:ext cx="9144000" cy="1015663"/>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3000" b="1" dirty="0">
                <a:solidFill>
                  <a:schemeClr val="accent4"/>
                </a:solidFill>
                <a:latin typeface="Source Sans Pro" panose="020B0503030403020204" pitchFamily="34" charset="0"/>
                <a:ea typeface="Source Sans Pro" panose="020B0503030403020204" pitchFamily="34" charset="0"/>
              </a:rPr>
              <a:t>Table 2. Updated Real-World Baseline Patient and Disease Characteristics</a:t>
            </a:r>
            <a:endParaRPr lang="en-US" sz="3000" b="1" baseline="30000" dirty="0">
              <a:solidFill>
                <a:schemeClr val="accent4"/>
              </a:solidFill>
              <a:latin typeface="Source Sans Pro" panose="020B0503030403020204" pitchFamily="34" charset="0"/>
              <a:ea typeface="Source Sans Pro" panose="020B0503030403020204" pitchFamily="34" charset="0"/>
            </a:endParaRPr>
          </a:p>
        </p:txBody>
      </p:sp>
      <p:sp>
        <p:nvSpPr>
          <p:cNvPr id="4038" name="Content Placeholder 123">
            <a:extLst>
              <a:ext uri="{FF2B5EF4-FFF2-40B4-BE49-F238E27FC236}">
                <a16:creationId xmlns:a16="http://schemas.microsoft.com/office/drawing/2014/main" id="{FB755867-9AB5-ABD9-0728-589BB20997A8}"/>
              </a:ext>
            </a:extLst>
          </p:cNvPr>
          <p:cNvSpPr txBox="1">
            <a:spLocks/>
          </p:cNvSpPr>
          <p:nvPr/>
        </p:nvSpPr>
        <p:spPr>
          <a:xfrm>
            <a:off x="30552406" y="21695074"/>
            <a:ext cx="9227331" cy="960263"/>
          </a:xfrm>
          <a:prstGeom prst="rect">
            <a:avLst/>
          </a:prstGeom>
        </p:spPr>
        <p:txBody>
          <a:bodyPr vert="horz" wrap="square" lIns="0" tIns="9144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nSpc>
                <a:spcPct val="90000"/>
              </a:lnSpc>
              <a:spcAft>
                <a:spcPts val="0"/>
              </a:spcAft>
              <a:buNone/>
            </a:pPr>
            <a:r>
              <a:rPr lang="en-US" sz="1400" dirty="0">
                <a:solidFill>
                  <a:schemeClr val="accent4"/>
                </a:solidFill>
                <a:latin typeface="Source Sans Pro" panose="020B0503030403020204" pitchFamily="34" charset="0"/>
                <a:ea typeface="Source Sans Pro" panose="020B0503030403020204" pitchFamily="34" charset="0"/>
              </a:rPr>
              <a:t>DIPSS, Dynamic International Prognostic Scoring System; ET, essential thrombocythemia; </a:t>
            </a:r>
            <a:r>
              <a:rPr kumimoji="0" lang="en-US" sz="1400" b="0" i="0" u="none" strike="noStrike" kern="1200" cap="none" spc="0"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mn-cs"/>
              </a:rPr>
              <a:t>HR, hazard ratio; </a:t>
            </a:r>
          </a:p>
          <a:p>
            <a:pPr marL="0" indent="0">
              <a:lnSpc>
                <a:spcPct val="90000"/>
              </a:lnSpc>
              <a:spcAft>
                <a:spcPts val="0"/>
              </a:spcAft>
              <a:buNone/>
            </a:pPr>
            <a:r>
              <a:rPr lang="en-US" sz="1400" dirty="0">
                <a:solidFill>
                  <a:schemeClr val="accent4"/>
                </a:solidFill>
                <a:latin typeface="Source Sans Pro" panose="020B0503030403020204" pitchFamily="34" charset="0"/>
                <a:ea typeface="Source Sans Pro" panose="020B0503030403020204" pitchFamily="34" charset="0"/>
              </a:rPr>
              <a:t>Int, intermediate; JAK, Janus kinase;  JAKi, Janus kinase inhibitor; MF, myelofibrosis; </a:t>
            </a:r>
            <a:r>
              <a:rPr lang="en-US" sz="1400" dirty="0" err="1">
                <a:solidFill>
                  <a:schemeClr val="accent4"/>
                </a:solidFill>
                <a:latin typeface="Source Sans Pro" panose="020B0503030403020204" pitchFamily="34" charset="0"/>
                <a:ea typeface="Source Sans Pro" panose="020B0503030403020204" pitchFamily="34" charset="0"/>
              </a:rPr>
              <a:t>mOS</a:t>
            </a:r>
            <a:r>
              <a:rPr lang="en-US" sz="1400" dirty="0">
                <a:solidFill>
                  <a:schemeClr val="accent4"/>
                </a:solidFill>
                <a:latin typeface="Source Sans Pro" panose="020B0503030403020204" pitchFamily="34" charset="0"/>
                <a:ea typeface="Source Sans Pro" panose="020B0503030403020204" pitchFamily="34" charset="0"/>
              </a:rPr>
              <a:t>, median overall survival; </a:t>
            </a:r>
          </a:p>
          <a:p>
            <a:pPr marL="0" indent="0">
              <a:lnSpc>
                <a:spcPct val="90000"/>
              </a:lnSpc>
              <a:spcAft>
                <a:spcPts val="0"/>
              </a:spcAft>
              <a:buNone/>
            </a:pPr>
            <a:r>
              <a:rPr lang="en-US" sz="1400" dirty="0">
                <a:solidFill>
                  <a:schemeClr val="accent4"/>
                </a:solidFill>
                <a:latin typeface="Source Sans Pro" panose="020B0503030403020204" pitchFamily="34" charset="0"/>
                <a:ea typeface="Source Sans Pro" panose="020B0503030403020204" pitchFamily="34" charset="0"/>
              </a:rPr>
              <a:t>NE, not estimable; PV, polycythemia vera; RUX, ruxolitinib.</a:t>
            </a:r>
          </a:p>
          <a:p>
            <a:pPr marL="0" indent="0">
              <a:lnSpc>
                <a:spcPct val="90000"/>
              </a:lnSpc>
              <a:spcAft>
                <a:spcPts val="0"/>
              </a:spcAft>
              <a:buNone/>
            </a:pPr>
            <a:r>
              <a:rPr lang="en-US" sz="1400" baseline="30000" dirty="0">
                <a:solidFill>
                  <a:schemeClr val="accent4"/>
                </a:solidFill>
                <a:latin typeface="Source Sans Pro" panose="020B0503030403020204" pitchFamily="34" charset="0"/>
                <a:ea typeface="Source Sans Pro" panose="020B0503030403020204" pitchFamily="34" charset="0"/>
              </a:rPr>
              <a:t>a</a:t>
            </a:r>
            <a:r>
              <a:rPr lang="en-US" sz="1400" dirty="0">
                <a:solidFill>
                  <a:schemeClr val="accent4"/>
                </a:solidFill>
                <a:latin typeface="Source Sans Pro" panose="020B0503030403020204" pitchFamily="34" charset="0"/>
                <a:ea typeface="Source Sans Pro" panose="020B0503030403020204" pitchFamily="34" charset="0"/>
              </a:rPr>
              <a:t>At diagnosis. </a:t>
            </a:r>
            <a:r>
              <a:rPr lang="en-US" sz="1400" baseline="30000" dirty="0">
                <a:solidFill>
                  <a:schemeClr val="accent4"/>
                </a:solidFill>
                <a:latin typeface="Source Sans Pro" panose="020B0503030403020204" pitchFamily="34" charset="0"/>
                <a:ea typeface="Source Sans Pro" panose="020B0503030403020204" pitchFamily="34" charset="0"/>
              </a:rPr>
              <a:t>b</a:t>
            </a:r>
            <a:r>
              <a:rPr lang="en-US" sz="1400" dirty="0">
                <a:solidFill>
                  <a:schemeClr val="accent4"/>
                </a:solidFill>
                <a:latin typeface="Source Sans Pro" panose="020B0503030403020204" pitchFamily="34" charset="0"/>
                <a:ea typeface="Source Sans Pro" panose="020B0503030403020204" pitchFamily="34" charset="0"/>
              </a:rPr>
              <a:t>At time of RUX discontinuation.</a:t>
            </a:r>
          </a:p>
        </p:txBody>
      </p:sp>
      <p:sp>
        <p:nvSpPr>
          <p:cNvPr id="4039" name="Rectangle 4038">
            <a:extLst>
              <a:ext uri="{FF2B5EF4-FFF2-40B4-BE49-F238E27FC236}">
                <a16:creationId xmlns:a16="http://schemas.microsoft.com/office/drawing/2014/main" id="{8DBA0193-7FE9-D382-2DDF-0C0E63EBFE9C}"/>
              </a:ext>
            </a:extLst>
          </p:cNvPr>
          <p:cNvSpPr/>
          <p:nvPr/>
        </p:nvSpPr>
        <p:spPr>
          <a:xfrm>
            <a:off x="40380187" y="6229544"/>
            <a:ext cx="9144000" cy="14876845"/>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b"/>
          <a:lstStyle/>
          <a:p>
            <a:pPr marL="20757" marR="16604">
              <a:spcBef>
                <a:spcPts val="49"/>
              </a:spcBef>
            </a:pPr>
            <a:endParaRPr lang="en-US" sz="16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endParaRPr>
          </a:p>
        </p:txBody>
      </p:sp>
      <p:sp>
        <p:nvSpPr>
          <p:cNvPr id="4040" name="Content Placeholder 171">
            <a:extLst>
              <a:ext uri="{FF2B5EF4-FFF2-40B4-BE49-F238E27FC236}">
                <a16:creationId xmlns:a16="http://schemas.microsoft.com/office/drawing/2014/main" id="{22BF9CCC-24EC-C406-06BF-7A30C206B46F}"/>
              </a:ext>
            </a:extLst>
          </p:cNvPr>
          <p:cNvSpPr txBox="1">
            <a:spLocks/>
          </p:cNvSpPr>
          <p:nvPr/>
        </p:nvSpPr>
        <p:spPr>
          <a:xfrm>
            <a:off x="30501197" y="22696834"/>
            <a:ext cx="9144000" cy="1015663"/>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3000" b="1" dirty="0">
                <a:solidFill>
                  <a:schemeClr val="accent4"/>
                </a:solidFill>
                <a:latin typeface="Source Sans Pro" panose="020B0503030403020204" pitchFamily="34" charset="0"/>
                <a:ea typeface="Source Sans Pro" panose="020B0503030403020204" pitchFamily="34" charset="0"/>
              </a:rPr>
              <a:t>Table 3. First Therapies After RUX in the Real-World Population</a:t>
            </a:r>
            <a:endParaRPr lang="en-US" sz="3000" b="1" baseline="30000" dirty="0">
              <a:solidFill>
                <a:schemeClr val="accent4"/>
              </a:solidFill>
              <a:latin typeface="Source Sans Pro" panose="020B0503030403020204" pitchFamily="34" charset="0"/>
              <a:ea typeface="Source Sans Pro" panose="020B0503030403020204" pitchFamily="34" charset="0"/>
            </a:endParaRPr>
          </a:p>
        </p:txBody>
      </p:sp>
      <p:graphicFrame>
        <p:nvGraphicFramePr>
          <p:cNvPr id="4041" name="object 49">
            <a:extLst>
              <a:ext uri="{FF2B5EF4-FFF2-40B4-BE49-F238E27FC236}">
                <a16:creationId xmlns:a16="http://schemas.microsoft.com/office/drawing/2014/main" id="{ECE365E7-7BAB-03A3-A6E9-F682BE3A4F2D}"/>
              </a:ext>
            </a:extLst>
          </p:cNvPr>
          <p:cNvGraphicFramePr>
            <a:graphicFrameLocks noGrp="1"/>
          </p:cNvGraphicFramePr>
          <p:nvPr>
            <p:extLst>
              <p:ext uri="{D42A27DB-BD31-4B8C-83A1-F6EECF244321}">
                <p14:modId xmlns:p14="http://schemas.microsoft.com/office/powerpoint/2010/main" val="14642186"/>
              </p:ext>
            </p:extLst>
          </p:nvPr>
        </p:nvGraphicFramePr>
        <p:xfrm>
          <a:off x="30501197" y="23657097"/>
          <a:ext cx="9144000" cy="6873147"/>
        </p:xfrm>
        <a:graphic>
          <a:graphicData uri="http://schemas.openxmlformats.org/drawingml/2006/table">
            <a:tbl>
              <a:tblPr firstRow="1" bandRow="1">
                <a:tableStyleId>{9D7B26C5-4107-4FEC-AEDC-1716B250A1EF}</a:tableStyleId>
              </a:tblPr>
              <a:tblGrid>
                <a:gridCol w="3657600">
                  <a:extLst>
                    <a:ext uri="{9D8B030D-6E8A-4147-A177-3AD203B41FA5}">
                      <a16:colId xmlns:a16="http://schemas.microsoft.com/office/drawing/2014/main" val="20000"/>
                    </a:ext>
                  </a:extLst>
                </a:gridCol>
                <a:gridCol w="1371600">
                  <a:extLst>
                    <a:ext uri="{9D8B030D-6E8A-4147-A177-3AD203B41FA5}">
                      <a16:colId xmlns:a16="http://schemas.microsoft.com/office/drawing/2014/main" val="2407016302"/>
                    </a:ext>
                  </a:extLst>
                </a:gridCol>
                <a:gridCol w="1371600">
                  <a:extLst>
                    <a:ext uri="{9D8B030D-6E8A-4147-A177-3AD203B41FA5}">
                      <a16:colId xmlns:a16="http://schemas.microsoft.com/office/drawing/2014/main" val="626232319"/>
                    </a:ext>
                  </a:extLst>
                </a:gridCol>
                <a:gridCol w="1371600">
                  <a:extLst>
                    <a:ext uri="{9D8B030D-6E8A-4147-A177-3AD203B41FA5}">
                      <a16:colId xmlns:a16="http://schemas.microsoft.com/office/drawing/2014/main" val="1195734054"/>
                    </a:ext>
                  </a:extLst>
                </a:gridCol>
                <a:gridCol w="1371600">
                  <a:extLst>
                    <a:ext uri="{9D8B030D-6E8A-4147-A177-3AD203B41FA5}">
                      <a16:colId xmlns:a16="http://schemas.microsoft.com/office/drawing/2014/main" val="273576722"/>
                    </a:ext>
                  </a:extLst>
                </a:gridCol>
              </a:tblGrid>
              <a:tr h="750349">
                <a:tc>
                  <a:txBody>
                    <a:bodyPr/>
                    <a:lstStyle/>
                    <a:p>
                      <a:pPr marL="0">
                        <a:lnSpc>
                          <a:spcPct val="90000"/>
                        </a:lnSpc>
                        <a:spcBef>
                          <a:spcPts val="0"/>
                        </a:spcBef>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Agent, n (%)</a:t>
                      </a:r>
                    </a:p>
                    <a:p>
                      <a:pPr marL="0">
                        <a:lnSpc>
                          <a:spcPct val="90000"/>
                        </a:lnSpc>
                        <a:spcBef>
                          <a:spcPts val="0"/>
                        </a:spcBef>
                      </a:pPr>
                      <a:endParaRPr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39700" marR="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rPr>
                        <a:t>Before 2016</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rPr>
                        <a:t>(N=54)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After 2016</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(N=42)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Before 2019</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(N=69)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After 2019</a:t>
                      </a:r>
                    </a:p>
                    <a:p>
                      <a:pPr algn="ctr">
                        <a:lnSpc>
                          <a:spcPct val="90000"/>
                        </a:lnSpc>
                      </a:pPr>
                      <a:r>
                        <a:rPr lang="en-US" sz="18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(N=27)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556618">
                <a:tc>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Lenalidomide</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8 (14.8)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3 (7.1)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10 (14.5)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 (3.7)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6618">
                <a:tc>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Fedratinib</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8 (14.8)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2 (4.8)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9 (13.0)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 (3.7)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0002"/>
                  </a:ext>
                </a:extLst>
              </a:tr>
              <a:tr h="556618">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Thalidomide</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7 (13.0)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 (14.3)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9 (13.0)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4 (14.8)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56618">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Hydrea</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5 (9.2)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 (14.3)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 (8.7)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5 (18.5)</a:t>
                      </a:r>
                    </a:p>
                  </a:txBody>
                  <a:tcPr marL="0" marR="0"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3768856951"/>
                  </a:ext>
                </a:extLst>
              </a:tr>
              <a:tr h="556618">
                <a:tc>
                  <a:txBody>
                    <a:bodyPr/>
                    <a:lstStyle/>
                    <a:p>
                      <a:pPr marL="0" marR="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Momelotinib</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4 (7.4)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7 (16.7)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5 (7.2)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6 (22.2)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56618">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Luspatercept</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 (1.9)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 (2.4)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 (1.4)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 (3.7)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0006"/>
                  </a:ext>
                </a:extLst>
              </a:tr>
              <a:tr h="556618">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Pacritinib</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a:t>
                      </a:r>
                      <a:r>
                        <a:rPr lang="en-US" sz="1800" dirty="0">
                          <a:solidFill>
                            <a:schemeClr val="accent4"/>
                          </a:solidFill>
                          <a:latin typeface="Source Sans Pro" panose="020B0503030403020204" pitchFamily="34" charset="0"/>
                          <a:ea typeface="Source Sans Pro" panose="020B0503030403020204" pitchFamily="34" charset="0"/>
                        </a:rPr>
                        <a:t>(7.1)</a:t>
                      </a: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(11.1)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65314990"/>
                  </a:ext>
                </a:extLst>
              </a:tr>
              <a:tr h="556618">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AHSCT</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(5.6)</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a:t>
                      </a:r>
                      <a:r>
                        <a:rPr lang="en-US" sz="1800" dirty="0">
                          <a:solidFill>
                            <a:schemeClr val="accent4"/>
                          </a:solidFill>
                          <a:latin typeface="Source Sans Pro" panose="020B0503030403020204" pitchFamily="34" charset="0"/>
                          <a:ea typeface="Source Sans Pro" panose="020B0503030403020204" pitchFamily="34" charset="0"/>
                        </a:rPr>
                        <a:t>(7.1)</a:t>
                      </a: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 (7.2)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1800" dirty="0">
                          <a:solidFill>
                            <a:schemeClr val="accent4"/>
                          </a:solidFill>
                          <a:latin typeface="Source Sans Pro" panose="020B0503030403020204" pitchFamily="34" charset="0"/>
                          <a:ea typeface="Source Sans Pro" panose="020B0503030403020204" pitchFamily="34" charset="0"/>
                        </a:rPr>
                        <a:t>1 (3.7)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3267264161"/>
                  </a:ext>
                </a:extLst>
              </a:tr>
              <a:tr h="556618">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Observation</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 (11.1)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 </a:t>
                      </a:r>
                      <a:r>
                        <a:rPr lang="en-US" sz="1800" dirty="0">
                          <a:solidFill>
                            <a:schemeClr val="accent4"/>
                          </a:solidFill>
                          <a:latin typeface="Source Sans Pro" panose="020B0503030403020204" pitchFamily="34" charset="0"/>
                          <a:ea typeface="Source Sans Pro" panose="020B0503030403020204" pitchFamily="34" charset="0"/>
                        </a:rPr>
                        <a:t>(9.5)</a:t>
                      </a: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 (10.1)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(11.1)</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54522696"/>
                  </a:ext>
                </a:extLst>
              </a:tr>
              <a:tr h="556618">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Supportive care</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 (3.7)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 </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 (2.9)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258803933"/>
                  </a:ext>
                </a:extLst>
              </a:tr>
              <a:tr h="556618">
                <a:tc>
                  <a:txBody>
                    <a:bodyPr/>
                    <a:lstStyle/>
                    <a:p>
                      <a:pPr marL="0" marR="0" indent="0">
                        <a:lnSpc>
                          <a:spcPct val="90000"/>
                        </a:lnSpc>
                      </a:pPr>
                      <a:r>
                        <a:rPr lang="en-US" sz="1800" b="1" dirty="0">
                          <a:solidFill>
                            <a:schemeClr val="accent4"/>
                          </a:solidFill>
                          <a:effectLst/>
                          <a:latin typeface="Source Sans Pro" panose="020B0503030403020204" pitchFamily="34" charset="0"/>
                          <a:ea typeface="Source Sans Pro" panose="020B0503030403020204" pitchFamily="34" charset="0"/>
                        </a:rPr>
                        <a:t>Other</a:t>
                      </a:r>
                      <a:r>
                        <a:rPr lang="en-US" sz="1800" b="1" baseline="30000" dirty="0">
                          <a:solidFill>
                            <a:schemeClr val="accent4"/>
                          </a:solidFill>
                          <a:effectLst/>
                          <a:latin typeface="Source Sans Pro" panose="020B0503030403020204" pitchFamily="34" charset="0"/>
                          <a:ea typeface="Source Sans Pro" panose="020B0503030403020204" pitchFamily="34" charset="0"/>
                        </a:rPr>
                        <a:t>a</a:t>
                      </a:r>
                    </a:p>
                  </a:txBody>
                  <a:tcPr marL="1397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 (18.5)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 </a:t>
                      </a:r>
                      <a:r>
                        <a:rPr lang="en-US" sz="1800" dirty="0">
                          <a:solidFill>
                            <a:schemeClr val="accent4"/>
                          </a:solidFill>
                          <a:latin typeface="Source Sans Pro" panose="020B0503030403020204" pitchFamily="34" charset="0"/>
                          <a:ea typeface="Source Sans Pro" panose="020B0503030403020204" pitchFamily="34" charset="0"/>
                        </a:rPr>
                        <a:t>(16.7)</a:t>
                      </a:r>
                      <a:endPar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15 (21.7)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18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 (7.4)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73928549"/>
                  </a:ext>
                </a:extLst>
              </a:tr>
            </a:tbl>
          </a:graphicData>
        </a:graphic>
      </p:graphicFrame>
      <p:sp>
        <p:nvSpPr>
          <p:cNvPr id="4042" name="Content Placeholder 123">
            <a:extLst>
              <a:ext uri="{FF2B5EF4-FFF2-40B4-BE49-F238E27FC236}">
                <a16:creationId xmlns:a16="http://schemas.microsoft.com/office/drawing/2014/main" id="{D4E9DC34-698A-0E66-7C7D-D436B38485CD}"/>
              </a:ext>
            </a:extLst>
          </p:cNvPr>
          <p:cNvSpPr txBox="1">
            <a:spLocks/>
          </p:cNvSpPr>
          <p:nvPr/>
        </p:nvSpPr>
        <p:spPr>
          <a:xfrm>
            <a:off x="30549139" y="30595892"/>
            <a:ext cx="9144000" cy="674031"/>
          </a:xfrm>
          <a:prstGeom prst="rect">
            <a:avLst/>
          </a:prstGeom>
        </p:spPr>
        <p:txBody>
          <a:bodyPr vert="horz" wrap="square" lIns="0" tIns="9144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nSpc>
                <a:spcPct val="90000"/>
              </a:lnSpc>
              <a:spcAft>
                <a:spcPts val="0"/>
              </a:spcAft>
              <a:buNone/>
            </a:pPr>
            <a:r>
              <a:rPr lang="en-US" sz="1400" dirty="0">
                <a:solidFill>
                  <a:schemeClr val="accent4"/>
                </a:solidFill>
                <a:latin typeface="Source Sans Pro" panose="020B0503030403020204" pitchFamily="34" charset="0"/>
                <a:ea typeface="Source Sans Pro" panose="020B0503030403020204" pitchFamily="34" charset="0"/>
              </a:rPr>
              <a:t>AHSCT, allogeneic hematopoietic stem cell transplantation; RUX, ruxolitinib.</a:t>
            </a:r>
          </a:p>
          <a:p>
            <a:pPr marL="0" indent="0">
              <a:lnSpc>
                <a:spcPct val="90000"/>
              </a:lnSpc>
              <a:spcAft>
                <a:spcPts val="0"/>
              </a:spcAft>
              <a:buNone/>
            </a:pPr>
            <a:r>
              <a:rPr lang="en-US" sz="1400" baseline="30000" dirty="0">
                <a:solidFill>
                  <a:schemeClr val="accent4"/>
                </a:solidFill>
                <a:latin typeface="Source Sans Pro" panose="020B0503030403020204" pitchFamily="34" charset="0"/>
                <a:ea typeface="Source Sans Pro" panose="020B0503030403020204" pitchFamily="34" charset="0"/>
              </a:rPr>
              <a:t>a</a:t>
            </a:r>
            <a:r>
              <a:rPr lang="en-US" sz="1400" dirty="0">
                <a:solidFill>
                  <a:schemeClr val="accent4"/>
                </a:solidFill>
                <a:latin typeface="Source Sans Pro" panose="020B0503030403020204" pitchFamily="34" charset="0"/>
                <a:ea typeface="Source Sans Pro" panose="020B0503030403020204" pitchFamily="34" charset="0"/>
              </a:rPr>
              <a:t>Other includes canakinumab trial, danazol, darbepoetin alfa, epoetin alfa, erythropoiesis-stimulating agent, calreticulin-CD3 bispecific antibody, peginterferon, splenic irradiation, unknown, and none.</a:t>
            </a:r>
          </a:p>
        </p:txBody>
      </p:sp>
      <p:sp>
        <p:nvSpPr>
          <p:cNvPr id="4043" name="Content Placeholder 171">
            <a:extLst>
              <a:ext uri="{FF2B5EF4-FFF2-40B4-BE49-F238E27FC236}">
                <a16:creationId xmlns:a16="http://schemas.microsoft.com/office/drawing/2014/main" id="{5AB7FF34-C04F-A928-BF86-36A63F22C715}"/>
              </a:ext>
            </a:extLst>
          </p:cNvPr>
          <p:cNvSpPr txBox="1">
            <a:spLocks/>
          </p:cNvSpPr>
          <p:nvPr/>
        </p:nvSpPr>
        <p:spPr>
          <a:xfrm>
            <a:off x="40419473" y="5235721"/>
            <a:ext cx="9635441" cy="1015663"/>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3000" b="1" dirty="0">
                <a:solidFill>
                  <a:schemeClr val="accent4"/>
                </a:solidFill>
                <a:latin typeface="Source Sans Pro" panose="020B0503030403020204" pitchFamily="34" charset="0"/>
                <a:ea typeface="Source Sans Pro" panose="020B0503030403020204" pitchFamily="34" charset="0"/>
              </a:rPr>
              <a:t>Figure 3. Median OS After RUX Discontinuation in the Real-World Population by Time of Diagnosis</a:t>
            </a:r>
            <a:endParaRPr lang="en-US" sz="3000" b="1" baseline="30000" dirty="0">
              <a:solidFill>
                <a:schemeClr val="accent4"/>
              </a:solidFill>
              <a:latin typeface="Source Sans Pro" panose="020B0503030403020204" pitchFamily="34" charset="0"/>
              <a:ea typeface="Source Sans Pro" panose="020B0503030403020204" pitchFamily="34" charset="0"/>
            </a:endParaRPr>
          </a:p>
        </p:txBody>
      </p:sp>
      <p:sp>
        <p:nvSpPr>
          <p:cNvPr id="4044" name="Content Placeholder 339">
            <a:extLst>
              <a:ext uri="{FF2B5EF4-FFF2-40B4-BE49-F238E27FC236}">
                <a16:creationId xmlns:a16="http://schemas.microsoft.com/office/drawing/2014/main" id="{1D38D05A-75C2-2737-3EE6-E7F01A70B79D}"/>
              </a:ext>
            </a:extLst>
          </p:cNvPr>
          <p:cNvSpPr txBox="1">
            <a:spLocks/>
          </p:cNvSpPr>
          <p:nvPr/>
        </p:nvSpPr>
        <p:spPr>
          <a:xfrm>
            <a:off x="40380187" y="22378638"/>
            <a:ext cx="9509760" cy="5274825"/>
          </a:xfrm>
          <a:prstGeom prst="rect">
            <a:avLst/>
          </a:prstGeom>
          <a:solidFill>
            <a:srgbClr val="FEE7E6"/>
          </a:solidFill>
        </p:spPr>
        <p:txBody>
          <a:bodyPr vert="horz" wrap="square" lIns="182880" tIns="182880" rIns="182880" bIns="182880" rtlCol="0">
            <a:noAutofit/>
          </a:bodyPr>
          <a:lstStyle>
            <a:lvl1pPr marL="0" indent="0" algn="l" defTabSz="2503170" rtl="0" eaLnBrk="1" latinLnBrk="0" hangingPunct="1">
              <a:lnSpc>
                <a:spcPct val="100000"/>
              </a:lnSpc>
              <a:spcBef>
                <a:spcPts val="0"/>
              </a:spcBef>
              <a:spcAft>
                <a:spcPts val="1200"/>
              </a:spcAft>
              <a:buFont typeface="Arial" panose="020B0604020202020204" pitchFamily="34" charset="0"/>
              <a:buNone/>
              <a:tabLst/>
              <a:defRPr sz="2400" b="1" kern="1200">
                <a:solidFill>
                  <a:schemeClr val="bg2"/>
                </a:solidFill>
                <a:latin typeface="+mn-lt"/>
                <a:ea typeface="+mn-ea"/>
                <a:cs typeface="+mn-cs"/>
              </a:defRPr>
            </a:lvl1pPr>
            <a:lvl2pPr marL="227013" indent="-227013"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2pPr>
            <a:lvl3pPr marL="449263"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449263"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449263"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indent="-274320">
              <a:lnSpc>
                <a:spcPct val="95000"/>
              </a:lnSpc>
              <a:spcAft>
                <a:spcPts val="300"/>
              </a:spcAft>
              <a:buFont typeface="Arial" panose="020B0604020202020204" pitchFamily="34" charset="0"/>
              <a:buChar char="•"/>
            </a:pPr>
            <a:r>
              <a:rPr lang="en-US" sz="2600" b="0" dirty="0">
                <a:solidFill>
                  <a:schemeClr val="accent4"/>
                </a:solidFill>
                <a:latin typeface="Source Sans Pro" panose="020B0503030403020204" pitchFamily="34" charset="0"/>
                <a:ea typeface="Source Sans Pro" panose="020B0503030403020204" pitchFamily="34" charset="0"/>
              </a:rPr>
              <a:t>This updated post hoc analysis confirms a significantly more favorable OS benefit with imetelstat versus best available therapy in patients with R/R MF and poor prognosis</a:t>
            </a:r>
          </a:p>
          <a:p>
            <a:pPr marL="548640" indent="-274320">
              <a:lnSpc>
                <a:spcPct val="95000"/>
              </a:lnSpc>
              <a:spcAft>
                <a:spcPts val="300"/>
              </a:spcAft>
              <a:buFont typeface="Source Sans Pro" panose="020B0503030403020204" pitchFamily="34" charset="0"/>
              <a:buChar char="—"/>
            </a:pPr>
            <a:r>
              <a:rPr lang="en-US" sz="2600" b="0" dirty="0">
                <a:solidFill>
                  <a:schemeClr val="accent4"/>
                </a:solidFill>
                <a:latin typeface="Source Sans Pro" panose="020B0503030403020204" pitchFamily="34" charset="0"/>
                <a:ea typeface="Source Sans Pro" panose="020B0503030403020204" pitchFamily="34" charset="0"/>
              </a:rPr>
              <a:t>These results are consistent with the previous report</a:t>
            </a:r>
            <a:r>
              <a:rPr lang="en-US" sz="2600" b="0" baseline="30000" dirty="0">
                <a:solidFill>
                  <a:schemeClr val="accent4"/>
                </a:solidFill>
                <a:latin typeface="Source Sans Pro" panose="020B0503030403020204" pitchFamily="34" charset="0"/>
                <a:ea typeface="Source Sans Pro" panose="020B0503030403020204" pitchFamily="34" charset="0"/>
              </a:rPr>
              <a:t>10</a:t>
            </a:r>
          </a:p>
          <a:p>
            <a:pPr marL="274320" indent="-274320">
              <a:lnSpc>
                <a:spcPct val="95000"/>
              </a:lnSpc>
              <a:spcAft>
                <a:spcPts val="300"/>
              </a:spcAft>
              <a:buFont typeface="Arial" panose="020B0604020202020204" pitchFamily="34" charset="0"/>
              <a:buChar char="•"/>
            </a:pPr>
            <a:r>
              <a:rPr lang="en-US" sz="2600" b="0" dirty="0">
                <a:solidFill>
                  <a:schemeClr val="accent4"/>
                </a:solidFill>
                <a:latin typeface="Source Sans Pro" panose="020B0503030403020204" pitchFamily="34" charset="0"/>
                <a:ea typeface="Source Sans Pro" panose="020B0503030403020204" pitchFamily="34" charset="0"/>
              </a:rPr>
              <a:t>A significant improvement in OS in real-world patients after ruxolitinib over the last decade was also demonstrated, which was independent of transplant status, potentially due to shorter time from diagnosis to start of ruxolitinib, earlier switch to alternative JAKi, or additional clinical trial options</a:t>
            </a:r>
          </a:p>
          <a:p>
            <a:pPr marL="274320" indent="-274320">
              <a:lnSpc>
                <a:spcPct val="95000"/>
              </a:lnSpc>
              <a:spcAft>
                <a:spcPts val="300"/>
              </a:spcAft>
              <a:buFont typeface="Arial" panose="020B0604020202020204" pitchFamily="34" charset="0"/>
              <a:buChar char="•"/>
            </a:pPr>
            <a:r>
              <a:rPr lang="en-US" sz="2600" b="0" dirty="0">
                <a:solidFill>
                  <a:schemeClr val="accent4"/>
                </a:solidFill>
                <a:latin typeface="Source Sans Pro" panose="020B0503030403020204" pitchFamily="34" charset="0"/>
                <a:ea typeface="Source Sans Pro" panose="020B0503030403020204" pitchFamily="34" charset="0"/>
              </a:rPr>
              <a:t>These results were also observed in patients treated with no other JAKi therapy after ruxolitinib</a:t>
            </a:r>
          </a:p>
          <a:p>
            <a:pPr marL="274320" indent="-274320">
              <a:lnSpc>
                <a:spcPct val="95000"/>
              </a:lnSpc>
              <a:spcAft>
                <a:spcPts val="300"/>
              </a:spcAft>
              <a:buFont typeface="Arial" panose="020B0604020202020204" pitchFamily="34" charset="0"/>
              <a:buChar char="•"/>
            </a:pPr>
            <a:r>
              <a:rPr lang="en-US" sz="2600" b="0" dirty="0">
                <a:solidFill>
                  <a:schemeClr val="accent4"/>
                </a:solidFill>
                <a:latin typeface="Source Sans Pro" panose="020B0503030403020204" pitchFamily="34" charset="0"/>
                <a:ea typeface="Source Sans Pro" panose="020B0503030403020204" pitchFamily="34" charset="0"/>
              </a:rPr>
              <a:t>Understanding evolving treatment patterns is a key consideration for interpreting future clinical trial outcomes</a:t>
            </a:r>
          </a:p>
        </p:txBody>
      </p:sp>
      <p:sp>
        <p:nvSpPr>
          <p:cNvPr id="4045" name="Content Placeholder 11">
            <a:extLst>
              <a:ext uri="{FF2B5EF4-FFF2-40B4-BE49-F238E27FC236}">
                <a16:creationId xmlns:a16="http://schemas.microsoft.com/office/drawing/2014/main" id="{588379F0-728E-D674-5D35-517E53346C95}"/>
              </a:ext>
            </a:extLst>
          </p:cNvPr>
          <p:cNvSpPr txBox="1">
            <a:spLocks/>
          </p:cNvSpPr>
          <p:nvPr/>
        </p:nvSpPr>
        <p:spPr>
          <a:xfrm>
            <a:off x="40380187" y="21554091"/>
            <a:ext cx="9509760" cy="914400"/>
          </a:xfrm>
          <a:prstGeom prst="rect">
            <a:avLst/>
          </a:prstGeom>
          <a:solidFill>
            <a:schemeClr val="accent6"/>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Conclusions</a:t>
            </a:r>
          </a:p>
        </p:txBody>
      </p:sp>
      <p:sp>
        <p:nvSpPr>
          <p:cNvPr id="4046" name="Content Placeholder 123">
            <a:extLst>
              <a:ext uri="{FF2B5EF4-FFF2-40B4-BE49-F238E27FC236}">
                <a16:creationId xmlns:a16="http://schemas.microsoft.com/office/drawing/2014/main" id="{BAB5AF71-84EF-DACA-916B-3DC57D337EDB}"/>
              </a:ext>
            </a:extLst>
          </p:cNvPr>
          <p:cNvSpPr txBox="1">
            <a:spLocks/>
          </p:cNvSpPr>
          <p:nvPr/>
        </p:nvSpPr>
        <p:spPr>
          <a:xfrm>
            <a:off x="40448512" y="21106389"/>
            <a:ext cx="9144000" cy="470898"/>
          </a:xfrm>
          <a:prstGeom prst="rect">
            <a:avLst/>
          </a:prstGeom>
        </p:spPr>
        <p:txBody>
          <a:bodyPr vert="horz" wrap="square" lIns="0" tIns="91440" rIns="0" bIns="18288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nSpc>
                <a:spcPct val="90000"/>
              </a:lnSpc>
              <a:spcAft>
                <a:spcPts val="0"/>
              </a:spcAft>
              <a:buNone/>
            </a:pPr>
            <a:r>
              <a:rPr lang="en-US" sz="1400" dirty="0">
                <a:solidFill>
                  <a:schemeClr val="accent4"/>
                </a:solidFill>
                <a:latin typeface="Source Sans Pro" panose="020B0503030403020204" pitchFamily="34" charset="0"/>
                <a:ea typeface="Source Sans Pro" panose="020B0503030403020204" pitchFamily="34" charset="0"/>
              </a:rPr>
              <a:t>HR, hazard ratio; mOS, median overall survival; NA, not available; RUX, ruxolitinib.</a:t>
            </a:r>
          </a:p>
        </p:txBody>
      </p:sp>
      <p:grpSp>
        <p:nvGrpSpPr>
          <p:cNvPr id="4047" name="Group 4046">
            <a:extLst>
              <a:ext uri="{FF2B5EF4-FFF2-40B4-BE49-F238E27FC236}">
                <a16:creationId xmlns:a16="http://schemas.microsoft.com/office/drawing/2014/main" id="{DBFE24C9-1704-AB0B-63A3-B140B87EB899}"/>
              </a:ext>
            </a:extLst>
          </p:cNvPr>
          <p:cNvGrpSpPr/>
          <p:nvPr/>
        </p:nvGrpSpPr>
        <p:grpSpPr>
          <a:xfrm>
            <a:off x="20641469" y="7732188"/>
            <a:ext cx="8961120" cy="4973320"/>
            <a:chOff x="20641469" y="8103407"/>
            <a:chExt cx="8961120" cy="4973320"/>
          </a:xfrm>
        </p:grpSpPr>
        <p:sp>
          <p:nvSpPr>
            <p:cNvPr id="4048" name="Content Placeholder 123">
              <a:extLst>
                <a:ext uri="{FF2B5EF4-FFF2-40B4-BE49-F238E27FC236}">
                  <a16:creationId xmlns:a16="http://schemas.microsoft.com/office/drawing/2014/main" id="{82E6BA15-BC85-42B8-310A-42A59F6DC46F}"/>
                </a:ext>
              </a:extLst>
            </p:cNvPr>
            <p:cNvSpPr txBox="1">
              <a:spLocks/>
            </p:cNvSpPr>
            <p:nvPr/>
          </p:nvSpPr>
          <p:spPr>
            <a:xfrm>
              <a:off x="20641469" y="12381296"/>
              <a:ext cx="1539136" cy="646331"/>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0"/>
                </a:spcAft>
                <a:buNone/>
              </a:pPr>
              <a:r>
                <a:rPr lang="en-US" sz="1400" b="1" spc="-40" dirty="0">
                  <a:solidFill>
                    <a:schemeClr val="accent4"/>
                  </a:solidFill>
                  <a:latin typeface="Source Sans Pro" panose="020B0503030403020204" pitchFamily="34" charset="0"/>
                  <a:ea typeface="Source Sans Pro" panose="020B0503030403020204" pitchFamily="34" charset="0"/>
                </a:rPr>
                <a:t>No. at risk</a:t>
              </a:r>
            </a:p>
            <a:p>
              <a:pPr marL="0" indent="0" algn="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Imetelstat 8.9 mg/kg</a:t>
              </a:r>
            </a:p>
            <a:p>
              <a:pPr marL="0" indent="0" algn="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Moffitt</a:t>
              </a:r>
            </a:p>
          </p:txBody>
        </p:sp>
        <p:grpSp>
          <p:nvGrpSpPr>
            <p:cNvPr id="4049" name="Group 4048">
              <a:extLst>
                <a:ext uri="{FF2B5EF4-FFF2-40B4-BE49-F238E27FC236}">
                  <a16:creationId xmlns:a16="http://schemas.microsoft.com/office/drawing/2014/main" id="{135E5DFD-6661-C048-B0EE-F40D44DEB707}"/>
                </a:ext>
              </a:extLst>
            </p:cNvPr>
            <p:cNvGrpSpPr/>
            <p:nvPr/>
          </p:nvGrpSpPr>
          <p:grpSpPr>
            <a:xfrm>
              <a:off x="22035556" y="8103407"/>
              <a:ext cx="7496899" cy="3781622"/>
              <a:chOff x="15540361" y="5946359"/>
              <a:chExt cx="5166360" cy="2606040"/>
            </a:xfrm>
          </p:grpSpPr>
          <p:cxnSp>
            <p:nvCxnSpPr>
              <p:cNvPr id="3259" name="Straight Connector 3258">
                <a:extLst>
                  <a:ext uri="{FF2B5EF4-FFF2-40B4-BE49-F238E27FC236}">
                    <a16:creationId xmlns:a16="http://schemas.microsoft.com/office/drawing/2014/main" id="{9B778D6E-5C15-BC61-5356-C2A7B9E3CFCE}"/>
                  </a:ext>
                </a:extLst>
              </p:cNvPr>
              <p:cNvCxnSpPr>
                <a:cxnSpLocks/>
              </p:cNvCxnSpPr>
              <p:nvPr/>
            </p:nvCxnSpPr>
            <p:spPr>
              <a:xfrm>
                <a:off x="15586081" y="5946359"/>
                <a:ext cx="0" cy="25603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0" name="Straight Connector 3259">
                <a:extLst>
                  <a:ext uri="{FF2B5EF4-FFF2-40B4-BE49-F238E27FC236}">
                    <a16:creationId xmlns:a16="http://schemas.microsoft.com/office/drawing/2014/main" id="{A25F80A2-1ED9-57A2-C557-5492947461BE}"/>
                  </a:ext>
                </a:extLst>
              </p:cNvPr>
              <p:cNvCxnSpPr>
                <a:cxnSpLocks/>
              </p:cNvCxnSpPr>
              <p:nvPr/>
            </p:nvCxnSpPr>
            <p:spPr>
              <a:xfrm flipH="1">
                <a:off x="15586081" y="8506679"/>
                <a:ext cx="5120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61" name="Group 3260">
                <a:extLst>
                  <a:ext uri="{FF2B5EF4-FFF2-40B4-BE49-F238E27FC236}">
                    <a16:creationId xmlns:a16="http://schemas.microsoft.com/office/drawing/2014/main" id="{7A5AB654-E0F0-F408-CE89-17C13DB5F0FB}"/>
                  </a:ext>
                </a:extLst>
              </p:cNvPr>
              <p:cNvGrpSpPr/>
              <p:nvPr/>
            </p:nvGrpSpPr>
            <p:grpSpPr>
              <a:xfrm>
                <a:off x="15540361" y="6066383"/>
                <a:ext cx="45720" cy="2347163"/>
                <a:chOff x="15564908" y="6066383"/>
                <a:chExt cx="5029200" cy="2347163"/>
              </a:xfrm>
            </p:grpSpPr>
            <p:cxnSp>
              <p:nvCxnSpPr>
                <p:cNvPr id="3289" name="Straight Connector 3288">
                  <a:extLst>
                    <a:ext uri="{FF2B5EF4-FFF2-40B4-BE49-F238E27FC236}">
                      <a16:creationId xmlns:a16="http://schemas.microsoft.com/office/drawing/2014/main" id="{8308FF20-B877-C341-53B0-4A7CF3F2CC0A}"/>
                    </a:ext>
                  </a:extLst>
                </p:cNvPr>
                <p:cNvCxnSpPr>
                  <a:cxnSpLocks/>
                </p:cNvCxnSpPr>
                <p:nvPr/>
              </p:nvCxnSpPr>
              <p:spPr>
                <a:xfrm flipH="1">
                  <a:off x="15564908" y="841354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0" name="Straight Connector 3289">
                  <a:extLst>
                    <a:ext uri="{FF2B5EF4-FFF2-40B4-BE49-F238E27FC236}">
                      <a16:creationId xmlns:a16="http://schemas.microsoft.com/office/drawing/2014/main" id="{691CD7B1-575F-D1C9-6E7E-FE96E1766367}"/>
                    </a:ext>
                  </a:extLst>
                </p:cNvPr>
                <p:cNvCxnSpPr>
                  <a:cxnSpLocks/>
                </p:cNvCxnSpPr>
                <p:nvPr/>
              </p:nvCxnSpPr>
              <p:spPr>
                <a:xfrm flipH="1">
                  <a:off x="15564908" y="782675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1" name="Straight Connector 3290">
                  <a:extLst>
                    <a:ext uri="{FF2B5EF4-FFF2-40B4-BE49-F238E27FC236}">
                      <a16:creationId xmlns:a16="http://schemas.microsoft.com/office/drawing/2014/main" id="{36C83130-F29D-5B65-9835-F587F187CBA9}"/>
                    </a:ext>
                  </a:extLst>
                </p:cNvPr>
                <p:cNvCxnSpPr>
                  <a:cxnSpLocks/>
                </p:cNvCxnSpPr>
                <p:nvPr/>
              </p:nvCxnSpPr>
              <p:spPr>
                <a:xfrm flipH="1">
                  <a:off x="15564908" y="7239965"/>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2" name="Straight Connector 3291">
                  <a:extLst>
                    <a:ext uri="{FF2B5EF4-FFF2-40B4-BE49-F238E27FC236}">
                      <a16:creationId xmlns:a16="http://schemas.microsoft.com/office/drawing/2014/main" id="{04830452-D024-A19A-DD7F-C131203394B4}"/>
                    </a:ext>
                  </a:extLst>
                </p:cNvPr>
                <p:cNvCxnSpPr>
                  <a:cxnSpLocks/>
                </p:cNvCxnSpPr>
                <p:nvPr/>
              </p:nvCxnSpPr>
              <p:spPr>
                <a:xfrm flipH="1">
                  <a:off x="15564908" y="6653174"/>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3" name="Straight Connector 3292">
                  <a:extLst>
                    <a:ext uri="{FF2B5EF4-FFF2-40B4-BE49-F238E27FC236}">
                      <a16:creationId xmlns:a16="http://schemas.microsoft.com/office/drawing/2014/main" id="{559195C5-A508-F17A-F884-CE189EF72189}"/>
                    </a:ext>
                  </a:extLst>
                </p:cNvPr>
                <p:cNvCxnSpPr>
                  <a:cxnSpLocks/>
                </p:cNvCxnSpPr>
                <p:nvPr/>
              </p:nvCxnSpPr>
              <p:spPr>
                <a:xfrm flipH="1">
                  <a:off x="15564908" y="6066383"/>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62" name="Group 3261">
                <a:extLst>
                  <a:ext uri="{FF2B5EF4-FFF2-40B4-BE49-F238E27FC236}">
                    <a16:creationId xmlns:a16="http://schemas.microsoft.com/office/drawing/2014/main" id="{917228BE-6632-F66E-D68E-05BDB9B9BBBA}"/>
                  </a:ext>
                </a:extLst>
              </p:cNvPr>
              <p:cNvGrpSpPr/>
              <p:nvPr/>
            </p:nvGrpSpPr>
            <p:grpSpPr>
              <a:xfrm>
                <a:off x="15822980" y="8506679"/>
                <a:ext cx="4795838" cy="45720"/>
                <a:chOff x="15822980" y="8506679"/>
                <a:chExt cx="4795838" cy="45720"/>
              </a:xfrm>
            </p:grpSpPr>
            <p:cxnSp>
              <p:nvCxnSpPr>
                <p:cNvPr id="3263" name="Straight Connector 3262">
                  <a:extLst>
                    <a:ext uri="{FF2B5EF4-FFF2-40B4-BE49-F238E27FC236}">
                      <a16:creationId xmlns:a16="http://schemas.microsoft.com/office/drawing/2014/main" id="{BB33B8DD-6038-F80A-D32C-5C01C091CCDD}"/>
                    </a:ext>
                  </a:extLst>
                </p:cNvPr>
                <p:cNvCxnSpPr>
                  <a:cxnSpLocks/>
                </p:cNvCxnSpPr>
                <p:nvPr/>
              </p:nvCxnSpPr>
              <p:spPr>
                <a:xfrm>
                  <a:off x="1582298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4" name="Straight Connector 3263">
                  <a:extLst>
                    <a:ext uri="{FF2B5EF4-FFF2-40B4-BE49-F238E27FC236}">
                      <a16:creationId xmlns:a16="http://schemas.microsoft.com/office/drawing/2014/main" id="{198D0D98-E420-AD5D-ABD3-68482E34808A}"/>
                    </a:ext>
                  </a:extLst>
                </p:cNvPr>
                <p:cNvCxnSpPr>
                  <a:cxnSpLocks/>
                </p:cNvCxnSpPr>
                <p:nvPr/>
              </p:nvCxnSpPr>
              <p:spPr>
                <a:xfrm>
                  <a:off x="1601481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5" name="Straight Connector 3264">
                  <a:extLst>
                    <a:ext uri="{FF2B5EF4-FFF2-40B4-BE49-F238E27FC236}">
                      <a16:creationId xmlns:a16="http://schemas.microsoft.com/office/drawing/2014/main" id="{233DA737-84AD-C039-4A2E-747BFEE813DC}"/>
                    </a:ext>
                  </a:extLst>
                </p:cNvPr>
                <p:cNvCxnSpPr>
                  <a:cxnSpLocks/>
                </p:cNvCxnSpPr>
                <p:nvPr/>
              </p:nvCxnSpPr>
              <p:spPr>
                <a:xfrm>
                  <a:off x="1620664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6" name="Straight Connector 3265">
                  <a:extLst>
                    <a:ext uri="{FF2B5EF4-FFF2-40B4-BE49-F238E27FC236}">
                      <a16:creationId xmlns:a16="http://schemas.microsoft.com/office/drawing/2014/main" id="{2AA73D55-64C0-39E6-EA49-A94FBE96A648}"/>
                    </a:ext>
                  </a:extLst>
                </p:cNvPr>
                <p:cNvCxnSpPr>
                  <a:cxnSpLocks/>
                </p:cNvCxnSpPr>
                <p:nvPr/>
              </p:nvCxnSpPr>
              <p:spPr>
                <a:xfrm>
                  <a:off x="1639848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7" name="Straight Connector 3266">
                  <a:extLst>
                    <a:ext uri="{FF2B5EF4-FFF2-40B4-BE49-F238E27FC236}">
                      <a16:creationId xmlns:a16="http://schemas.microsoft.com/office/drawing/2014/main" id="{FB4786D2-DF03-5AE9-EBAE-FB30AF6DB3BD}"/>
                    </a:ext>
                  </a:extLst>
                </p:cNvPr>
                <p:cNvCxnSpPr>
                  <a:cxnSpLocks/>
                </p:cNvCxnSpPr>
                <p:nvPr/>
              </p:nvCxnSpPr>
              <p:spPr>
                <a:xfrm>
                  <a:off x="1659031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8" name="Straight Connector 3267">
                  <a:extLst>
                    <a:ext uri="{FF2B5EF4-FFF2-40B4-BE49-F238E27FC236}">
                      <a16:creationId xmlns:a16="http://schemas.microsoft.com/office/drawing/2014/main" id="{C571B799-1F8C-FEB5-AE66-04AFF9F8BB17}"/>
                    </a:ext>
                  </a:extLst>
                </p:cNvPr>
                <p:cNvCxnSpPr>
                  <a:cxnSpLocks/>
                </p:cNvCxnSpPr>
                <p:nvPr/>
              </p:nvCxnSpPr>
              <p:spPr>
                <a:xfrm>
                  <a:off x="1678215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9" name="Straight Connector 3268">
                  <a:extLst>
                    <a:ext uri="{FF2B5EF4-FFF2-40B4-BE49-F238E27FC236}">
                      <a16:creationId xmlns:a16="http://schemas.microsoft.com/office/drawing/2014/main" id="{C05F8F79-E280-4CC7-0978-5E6BD2009093}"/>
                    </a:ext>
                  </a:extLst>
                </p:cNvPr>
                <p:cNvCxnSpPr>
                  <a:cxnSpLocks/>
                </p:cNvCxnSpPr>
                <p:nvPr/>
              </p:nvCxnSpPr>
              <p:spPr>
                <a:xfrm>
                  <a:off x="1697398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0" name="Straight Connector 3269">
                  <a:extLst>
                    <a:ext uri="{FF2B5EF4-FFF2-40B4-BE49-F238E27FC236}">
                      <a16:creationId xmlns:a16="http://schemas.microsoft.com/office/drawing/2014/main" id="{81A975F0-A788-4DC2-2222-157F4660E9EB}"/>
                    </a:ext>
                  </a:extLst>
                </p:cNvPr>
                <p:cNvCxnSpPr>
                  <a:cxnSpLocks/>
                </p:cNvCxnSpPr>
                <p:nvPr/>
              </p:nvCxnSpPr>
              <p:spPr>
                <a:xfrm>
                  <a:off x="17165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1" name="Straight Connector 3270">
                  <a:extLst>
                    <a:ext uri="{FF2B5EF4-FFF2-40B4-BE49-F238E27FC236}">
                      <a16:creationId xmlns:a16="http://schemas.microsoft.com/office/drawing/2014/main" id="{7A043AB4-2F33-3499-602B-6E71F721A583}"/>
                    </a:ext>
                  </a:extLst>
                </p:cNvPr>
                <p:cNvCxnSpPr>
                  <a:cxnSpLocks/>
                </p:cNvCxnSpPr>
                <p:nvPr/>
              </p:nvCxnSpPr>
              <p:spPr>
                <a:xfrm>
                  <a:off x="1735765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2" name="Straight Connector 3271">
                  <a:extLst>
                    <a:ext uri="{FF2B5EF4-FFF2-40B4-BE49-F238E27FC236}">
                      <a16:creationId xmlns:a16="http://schemas.microsoft.com/office/drawing/2014/main" id="{3E14915B-E750-6131-8F41-C43CCB3CE5EF}"/>
                    </a:ext>
                  </a:extLst>
                </p:cNvPr>
                <p:cNvCxnSpPr>
                  <a:cxnSpLocks/>
                </p:cNvCxnSpPr>
                <p:nvPr/>
              </p:nvCxnSpPr>
              <p:spPr>
                <a:xfrm>
                  <a:off x="1754948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3" name="Straight Connector 3272">
                  <a:extLst>
                    <a:ext uri="{FF2B5EF4-FFF2-40B4-BE49-F238E27FC236}">
                      <a16:creationId xmlns:a16="http://schemas.microsoft.com/office/drawing/2014/main" id="{2F579BB0-1656-4C79-F120-62160AD7396D}"/>
                    </a:ext>
                  </a:extLst>
                </p:cNvPr>
                <p:cNvCxnSpPr>
                  <a:cxnSpLocks/>
                </p:cNvCxnSpPr>
                <p:nvPr/>
              </p:nvCxnSpPr>
              <p:spPr>
                <a:xfrm>
                  <a:off x="1774132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4" name="Straight Connector 3273">
                  <a:extLst>
                    <a:ext uri="{FF2B5EF4-FFF2-40B4-BE49-F238E27FC236}">
                      <a16:creationId xmlns:a16="http://schemas.microsoft.com/office/drawing/2014/main" id="{09921B72-0ED3-1A0D-FB46-8909AC199151}"/>
                    </a:ext>
                  </a:extLst>
                </p:cNvPr>
                <p:cNvCxnSpPr>
                  <a:cxnSpLocks/>
                </p:cNvCxnSpPr>
                <p:nvPr/>
              </p:nvCxnSpPr>
              <p:spPr>
                <a:xfrm>
                  <a:off x="1793315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5" name="Straight Connector 3274">
                  <a:extLst>
                    <a:ext uri="{FF2B5EF4-FFF2-40B4-BE49-F238E27FC236}">
                      <a16:creationId xmlns:a16="http://schemas.microsoft.com/office/drawing/2014/main" id="{FE41401D-4899-2A07-753F-7219B365CBF5}"/>
                    </a:ext>
                  </a:extLst>
                </p:cNvPr>
                <p:cNvCxnSpPr>
                  <a:cxnSpLocks/>
                </p:cNvCxnSpPr>
                <p:nvPr/>
              </p:nvCxnSpPr>
              <p:spPr>
                <a:xfrm>
                  <a:off x="1812498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6" name="Straight Connector 3275">
                  <a:extLst>
                    <a:ext uri="{FF2B5EF4-FFF2-40B4-BE49-F238E27FC236}">
                      <a16:creationId xmlns:a16="http://schemas.microsoft.com/office/drawing/2014/main" id="{500FAC12-85B6-22EB-5FA8-A05E90CDAB8A}"/>
                    </a:ext>
                  </a:extLst>
                </p:cNvPr>
                <p:cNvCxnSpPr>
                  <a:cxnSpLocks/>
                </p:cNvCxnSpPr>
                <p:nvPr/>
              </p:nvCxnSpPr>
              <p:spPr>
                <a:xfrm>
                  <a:off x="1831682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7" name="Straight Connector 3276">
                  <a:extLst>
                    <a:ext uri="{FF2B5EF4-FFF2-40B4-BE49-F238E27FC236}">
                      <a16:creationId xmlns:a16="http://schemas.microsoft.com/office/drawing/2014/main" id="{A3EE822D-41C6-0B56-4D9C-CD3D257AEF62}"/>
                    </a:ext>
                  </a:extLst>
                </p:cNvPr>
                <p:cNvCxnSpPr>
                  <a:cxnSpLocks/>
                </p:cNvCxnSpPr>
                <p:nvPr/>
              </p:nvCxnSpPr>
              <p:spPr>
                <a:xfrm>
                  <a:off x="1850865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8" name="Straight Connector 3277">
                  <a:extLst>
                    <a:ext uri="{FF2B5EF4-FFF2-40B4-BE49-F238E27FC236}">
                      <a16:creationId xmlns:a16="http://schemas.microsoft.com/office/drawing/2014/main" id="{F524669E-514C-8AD0-84C5-31AC1FA02EA9}"/>
                    </a:ext>
                  </a:extLst>
                </p:cNvPr>
                <p:cNvCxnSpPr>
                  <a:cxnSpLocks/>
                </p:cNvCxnSpPr>
                <p:nvPr/>
              </p:nvCxnSpPr>
              <p:spPr>
                <a:xfrm>
                  <a:off x="1870049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9" name="Straight Connector 3278">
                  <a:extLst>
                    <a:ext uri="{FF2B5EF4-FFF2-40B4-BE49-F238E27FC236}">
                      <a16:creationId xmlns:a16="http://schemas.microsoft.com/office/drawing/2014/main" id="{AF5B72B9-C8D5-6099-DCAC-B17240ABB9A4}"/>
                    </a:ext>
                  </a:extLst>
                </p:cNvPr>
                <p:cNvCxnSpPr>
                  <a:cxnSpLocks/>
                </p:cNvCxnSpPr>
                <p:nvPr/>
              </p:nvCxnSpPr>
              <p:spPr>
                <a:xfrm>
                  <a:off x="1889232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0" name="Straight Connector 3279">
                  <a:extLst>
                    <a:ext uri="{FF2B5EF4-FFF2-40B4-BE49-F238E27FC236}">
                      <a16:creationId xmlns:a16="http://schemas.microsoft.com/office/drawing/2014/main" id="{C3F10109-F2BD-72F6-3BDF-BD721B8C7486}"/>
                    </a:ext>
                  </a:extLst>
                </p:cNvPr>
                <p:cNvCxnSpPr>
                  <a:cxnSpLocks/>
                </p:cNvCxnSpPr>
                <p:nvPr/>
              </p:nvCxnSpPr>
              <p:spPr>
                <a:xfrm>
                  <a:off x="1908415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1" name="Straight Connector 3280">
                  <a:extLst>
                    <a:ext uri="{FF2B5EF4-FFF2-40B4-BE49-F238E27FC236}">
                      <a16:creationId xmlns:a16="http://schemas.microsoft.com/office/drawing/2014/main" id="{CC05A9F9-924B-880F-A53A-FFC1FA5663B7}"/>
                    </a:ext>
                  </a:extLst>
                </p:cNvPr>
                <p:cNvCxnSpPr>
                  <a:cxnSpLocks/>
                </p:cNvCxnSpPr>
                <p:nvPr/>
              </p:nvCxnSpPr>
              <p:spPr>
                <a:xfrm>
                  <a:off x="1927599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2" name="Straight Connector 3281">
                  <a:extLst>
                    <a:ext uri="{FF2B5EF4-FFF2-40B4-BE49-F238E27FC236}">
                      <a16:creationId xmlns:a16="http://schemas.microsoft.com/office/drawing/2014/main" id="{E7A821BA-5C9D-6476-1272-752CCC323CF9}"/>
                    </a:ext>
                  </a:extLst>
                </p:cNvPr>
                <p:cNvCxnSpPr>
                  <a:cxnSpLocks/>
                </p:cNvCxnSpPr>
                <p:nvPr/>
              </p:nvCxnSpPr>
              <p:spPr>
                <a:xfrm>
                  <a:off x="1946782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3" name="Straight Connector 3282">
                  <a:extLst>
                    <a:ext uri="{FF2B5EF4-FFF2-40B4-BE49-F238E27FC236}">
                      <a16:creationId xmlns:a16="http://schemas.microsoft.com/office/drawing/2014/main" id="{921603D4-3CA4-517B-0412-71F9247F440A}"/>
                    </a:ext>
                  </a:extLst>
                </p:cNvPr>
                <p:cNvCxnSpPr>
                  <a:cxnSpLocks/>
                </p:cNvCxnSpPr>
                <p:nvPr/>
              </p:nvCxnSpPr>
              <p:spPr>
                <a:xfrm>
                  <a:off x="1965966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4" name="Straight Connector 3283">
                  <a:extLst>
                    <a:ext uri="{FF2B5EF4-FFF2-40B4-BE49-F238E27FC236}">
                      <a16:creationId xmlns:a16="http://schemas.microsoft.com/office/drawing/2014/main" id="{E17C9EB4-E6BC-8533-D85E-0CEF94B6A69B}"/>
                    </a:ext>
                  </a:extLst>
                </p:cNvPr>
                <p:cNvCxnSpPr>
                  <a:cxnSpLocks/>
                </p:cNvCxnSpPr>
                <p:nvPr/>
              </p:nvCxnSpPr>
              <p:spPr>
                <a:xfrm>
                  <a:off x="1985149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5" name="Straight Connector 3284">
                  <a:extLst>
                    <a:ext uri="{FF2B5EF4-FFF2-40B4-BE49-F238E27FC236}">
                      <a16:creationId xmlns:a16="http://schemas.microsoft.com/office/drawing/2014/main" id="{ADDD253E-5824-04FB-FD84-1B1165698442}"/>
                    </a:ext>
                  </a:extLst>
                </p:cNvPr>
                <p:cNvCxnSpPr>
                  <a:cxnSpLocks/>
                </p:cNvCxnSpPr>
                <p:nvPr/>
              </p:nvCxnSpPr>
              <p:spPr>
                <a:xfrm>
                  <a:off x="2004332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6" name="Straight Connector 3285">
                  <a:extLst>
                    <a:ext uri="{FF2B5EF4-FFF2-40B4-BE49-F238E27FC236}">
                      <a16:creationId xmlns:a16="http://schemas.microsoft.com/office/drawing/2014/main" id="{B82E73E1-1A55-76F2-3C0D-7B5D4AEFAAB5}"/>
                    </a:ext>
                  </a:extLst>
                </p:cNvPr>
                <p:cNvCxnSpPr>
                  <a:cxnSpLocks/>
                </p:cNvCxnSpPr>
                <p:nvPr/>
              </p:nvCxnSpPr>
              <p:spPr>
                <a:xfrm>
                  <a:off x="2023516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7" name="Straight Connector 3286">
                  <a:extLst>
                    <a:ext uri="{FF2B5EF4-FFF2-40B4-BE49-F238E27FC236}">
                      <a16:creationId xmlns:a16="http://schemas.microsoft.com/office/drawing/2014/main" id="{3BEE2B06-C97F-9E12-1534-A8BF461E1DE9}"/>
                    </a:ext>
                  </a:extLst>
                </p:cNvPr>
                <p:cNvCxnSpPr>
                  <a:cxnSpLocks/>
                </p:cNvCxnSpPr>
                <p:nvPr/>
              </p:nvCxnSpPr>
              <p:spPr>
                <a:xfrm>
                  <a:off x="2042699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8" name="Straight Connector 3287">
                  <a:extLst>
                    <a:ext uri="{FF2B5EF4-FFF2-40B4-BE49-F238E27FC236}">
                      <a16:creationId xmlns:a16="http://schemas.microsoft.com/office/drawing/2014/main" id="{98F5689A-84AD-9E87-E25C-DC60AAB82CBF}"/>
                    </a:ext>
                  </a:extLst>
                </p:cNvPr>
                <p:cNvCxnSpPr>
                  <a:cxnSpLocks/>
                </p:cNvCxnSpPr>
                <p:nvPr/>
              </p:nvCxnSpPr>
              <p:spPr>
                <a:xfrm>
                  <a:off x="20618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050" name="Group 4049">
              <a:extLst>
                <a:ext uri="{FF2B5EF4-FFF2-40B4-BE49-F238E27FC236}">
                  <a16:creationId xmlns:a16="http://schemas.microsoft.com/office/drawing/2014/main" id="{82BF2D00-BC98-C166-FD3C-FE8C482AE145}"/>
                </a:ext>
              </a:extLst>
            </p:cNvPr>
            <p:cNvGrpSpPr/>
            <p:nvPr/>
          </p:nvGrpSpPr>
          <p:grpSpPr>
            <a:xfrm>
              <a:off x="22244392" y="11872770"/>
              <a:ext cx="7358197" cy="215445"/>
              <a:chOff x="15684277" y="8582896"/>
              <a:chExt cx="5070776" cy="148470"/>
            </a:xfrm>
          </p:grpSpPr>
          <p:sp>
            <p:nvSpPr>
              <p:cNvPr id="3233" name="Content Placeholder 123">
                <a:extLst>
                  <a:ext uri="{FF2B5EF4-FFF2-40B4-BE49-F238E27FC236}">
                    <a16:creationId xmlns:a16="http://schemas.microsoft.com/office/drawing/2014/main" id="{76E15318-7575-7740-2AB3-C055E918F5F7}"/>
                  </a:ext>
                </a:extLst>
              </p:cNvPr>
              <p:cNvSpPr txBox="1">
                <a:spLocks/>
              </p:cNvSpPr>
              <p:nvPr/>
            </p:nvSpPr>
            <p:spPr>
              <a:xfrm>
                <a:off x="15684277"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a:t>
                </a:r>
              </a:p>
            </p:txBody>
          </p:sp>
          <p:sp>
            <p:nvSpPr>
              <p:cNvPr id="3234" name="Content Placeholder 123">
                <a:extLst>
                  <a:ext uri="{FF2B5EF4-FFF2-40B4-BE49-F238E27FC236}">
                    <a16:creationId xmlns:a16="http://schemas.microsoft.com/office/drawing/2014/main" id="{614BC03B-0CF4-7533-A04B-D5134E5EA971}"/>
                  </a:ext>
                </a:extLst>
              </p:cNvPr>
              <p:cNvSpPr txBox="1">
                <a:spLocks/>
              </p:cNvSpPr>
              <p:nvPr/>
            </p:nvSpPr>
            <p:spPr>
              <a:xfrm>
                <a:off x="15876135"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a:t>
                </a:r>
              </a:p>
            </p:txBody>
          </p:sp>
          <p:sp>
            <p:nvSpPr>
              <p:cNvPr id="3235" name="Content Placeholder 123">
                <a:extLst>
                  <a:ext uri="{FF2B5EF4-FFF2-40B4-BE49-F238E27FC236}">
                    <a16:creationId xmlns:a16="http://schemas.microsoft.com/office/drawing/2014/main" id="{89252A0D-0D79-D889-C602-770638B101CE}"/>
                  </a:ext>
                </a:extLst>
              </p:cNvPr>
              <p:cNvSpPr txBox="1">
                <a:spLocks/>
              </p:cNvSpPr>
              <p:nvPr/>
            </p:nvSpPr>
            <p:spPr>
              <a:xfrm>
                <a:off x="16067994"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a:t>
                </a:r>
              </a:p>
            </p:txBody>
          </p:sp>
          <p:sp>
            <p:nvSpPr>
              <p:cNvPr id="3236" name="Content Placeholder 123">
                <a:extLst>
                  <a:ext uri="{FF2B5EF4-FFF2-40B4-BE49-F238E27FC236}">
                    <a16:creationId xmlns:a16="http://schemas.microsoft.com/office/drawing/2014/main" id="{EDB2798A-1AB9-F40F-AC89-3BF89681A452}"/>
                  </a:ext>
                </a:extLst>
              </p:cNvPr>
              <p:cNvSpPr txBox="1">
                <a:spLocks/>
              </p:cNvSpPr>
              <p:nvPr/>
            </p:nvSpPr>
            <p:spPr>
              <a:xfrm>
                <a:off x="16259851"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18</a:t>
                </a:r>
              </a:p>
            </p:txBody>
          </p:sp>
          <p:sp>
            <p:nvSpPr>
              <p:cNvPr id="3237" name="Content Placeholder 123">
                <a:extLst>
                  <a:ext uri="{FF2B5EF4-FFF2-40B4-BE49-F238E27FC236}">
                    <a16:creationId xmlns:a16="http://schemas.microsoft.com/office/drawing/2014/main" id="{A91BF407-1BFD-E5E9-4C84-7436113D7ADC}"/>
                  </a:ext>
                </a:extLst>
              </p:cNvPr>
              <p:cNvSpPr txBox="1">
                <a:spLocks/>
              </p:cNvSpPr>
              <p:nvPr/>
            </p:nvSpPr>
            <p:spPr>
              <a:xfrm>
                <a:off x="16451709"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24</a:t>
                </a:r>
              </a:p>
            </p:txBody>
          </p:sp>
          <p:sp>
            <p:nvSpPr>
              <p:cNvPr id="3238" name="Content Placeholder 123">
                <a:extLst>
                  <a:ext uri="{FF2B5EF4-FFF2-40B4-BE49-F238E27FC236}">
                    <a16:creationId xmlns:a16="http://schemas.microsoft.com/office/drawing/2014/main" id="{A33FB5D9-51DB-9953-5339-35548BB75B80}"/>
                  </a:ext>
                </a:extLst>
              </p:cNvPr>
              <p:cNvSpPr txBox="1">
                <a:spLocks/>
              </p:cNvSpPr>
              <p:nvPr/>
            </p:nvSpPr>
            <p:spPr>
              <a:xfrm>
                <a:off x="16643567"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30</a:t>
                </a:r>
              </a:p>
            </p:txBody>
          </p:sp>
          <p:sp>
            <p:nvSpPr>
              <p:cNvPr id="3239" name="Content Placeholder 123">
                <a:extLst>
                  <a:ext uri="{FF2B5EF4-FFF2-40B4-BE49-F238E27FC236}">
                    <a16:creationId xmlns:a16="http://schemas.microsoft.com/office/drawing/2014/main" id="{7D1DE8F7-E028-B65C-9656-D135E85F0446}"/>
                  </a:ext>
                </a:extLst>
              </p:cNvPr>
              <p:cNvSpPr txBox="1">
                <a:spLocks/>
              </p:cNvSpPr>
              <p:nvPr/>
            </p:nvSpPr>
            <p:spPr>
              <a:xfrm>
                <a:off x="16835426"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36</a:t>
                </a:r>
              </a:p>
            </p:txBody>
          </p:sp>
          <p:sp>
            <p:nvSpPr>
              <p:cNvPr id="3240" name="Content Placeholder 123">
                <a:extLst>
                  <a:ext uri="{FF2B5EF4-FFF2-40B4-BE49-F238E27FC236}">
                    <a16:creationId xmlns:a16="http://schemas.microsoft.com/office/drawing/2014/main" id="{E59330EA-609B-33E8-EC25-E678171D116B}"/>
                  </a:ext>
                </a:extLst>
              </p:cNvPr>
              <p:cNvSpPr txBox="1">
                <a:spLocks/>
              </p:cNvSpPr>
              <p:nvPr/>
            </p:nvSpPr>
            <p:spPr>
              <a:xfrm>
                <a:off x="17027283"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42</a:t>
                </a:r>
              </a:p>
            </p:txBody>
          </p:sp>
          <p:sp>
            <p:nvSpPr>
              <p:cNvPr id="3241" name="Content Placeholder 123">
                <a:extLst>
                  <a:ext uri="{FF2B5EF4-FFF2-40B4-BE49-F238E27FC236}">
                    <a16:creationId xmlns:a16="http://schemas.microsoft.com/office/drawing/2014/main" id="{21B9D7E6-66A1-71D4-1CF0-035818919E21}"/>
                  </a:ext>
                </a:extLst>
              </p:cNvPr>
              <p:cNvSpPr txBox="1">
                <a:spLocks/>
              </p:cNvSpPr>
              <p:nvPr/>
            </p:nvSpPr>
            <p:spPr>
              <a:xfrm>
                <a:off x="17410999"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54</a:t>
                </a:r>
              </a:p>
            </p:txBody>
          </p:sp>
          <p:sp>
            <p:nvSpPr>
              <p:cNvPr id="3242" name="Content Placeholder 123">
                <a:extLst>
                  <a:ext uri="{FF2B5EF4-FFF2-40B4-BE49-F238E27FC236}">
                    <a16:creationId xmlns:a16="http://schemas.microsoft.com/office/drawing/2014/main" id="{44354E80-A5D3-832E-1FA8-398D63C1AD34}"/>
                  </a:ext>
                </a:extLst>
              </p:cNvPr>
              <p:cNvSpPr txBox="1">
                <a:spLocks/>
              </p:cNvSpPr>
              <p:nvPr/>
            </p:nvSpPr>
            <p:spPr>
              <a:xfrm>
                <a:off x="17602858"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60</a:t>
                </a:r>
              </a:p>
            </p:txBody>
          </p:sp>
          <p:sp>
            <p:nvSpPr>
              <p:cNvPr id="3243" name="Content Placeholder 123">
                <a:extLst>
                  <a:ext uri="{FF2B5EF4-FFF2-40B4-BE49-F238E27FC236}">
                    <a16:creationId xmlns:a16="http://schemas.microsoft.com/office/drawing/2014/main" id="{338F2D72-73AF-0B5A-4DC1-EBC77FFCFB56}"/>
                  </a:ext>
                </a:extLst>
              </p:cNvPr>
              <p:cNvSpPr txBox="1">
                <a:spLocks/>
              </p:cNvSpPr>
              <p:nvPr/>
            </p:nvSpPr>
            <p:spPr>
              <a:xfrm>
                <a:off x="17794715"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66</a:t>
                </a:r>
              </a:p>
            </p:txBody>
          </p:sp>
          <p:sp>
            <p:nvSpPr>
              <p:cNvPr id="3244" name="Content Placeholder 123">
                <a:extLst>
                  <a:ext uri="{FF2B5EF4-FFF2-40B4-BE49-F238E27FC236}">
                    <a16:creationId xmlns:a16="http://schemas.microsoft.com/office/drawing/2014/main" id="{9CA7EB24-8B4F-2B22-6D51-4F9633B5490E}"/>
                  </a:ext>
                </a:extLst>
              </p:cNvPr>
              <p:cNvSpPr txBox="1">
                <a:spLocks/>
              </p:cNvSpPr>
              <p:nvPr/>
            </p:nvSpPr>
            <p:spPr>
              <a:xfrm>
                <a:off x="17986573"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72</a:t>
                </a:r>
              </a:p>
            </p:txBody>
          </p:sp>
          <p:sp>
            <p:nvSpPr>
              <p:cNvPr id="3245" name="Content Placeholder 123">
                <a:extLst>
                  <a:ext uri="{FF2B5EF4-FFF2-40B4-BE49-F238E27FC236}">
                    <a16:creationId xmlns:a16="http://schemas.microsoft.com/office/drawing/2014/main" id="{FE840EFE-177A-E57B-A766-2AD8A066C232}"/>
                  </a:ext>
                </a:extLst>
              </p:cNvPr>
              <p:cNvSpPr txBox="1">
                <a:spLocks/>
              </p:cNvSpPr>
              <p:nvPr/>
            </p:nvSpPr>
            <p:spPr>
              <a:xfrm>
                <a:off x="18178431"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78</a:t>
                </a:r>
              </a:p>
            </p:txBody>
          </p:sp>
          <p:sp>
            <p:nvSpPr>
              <p:cNvPr id="3246" name="Content Placeholder 123">
                <a:extLst>
                  <a:ext uri="{FF2B5EF4-FFF2-40B4-BE49-F238E27FC236}">
                    <a16:creationId xmlns:a16="http://schemas.microsoft.com/office/drawing/2014/main" id="{9C0C39DA-C27D-4DAC-0432-ED37F18E82BD}"/>
                  </a:ext>
                </a:extLst>
              </p:cNvPr>
              <p:cNvSpPr txBox="1">
                <a:spLocks/>
              </p:cNvSpPr>
              <p:nvPr/>
            </p:nvSpPr>
            <p:spPr>
              <a:xfrm>
                <a:off x="17219141"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48</a:t>
                </a:r>
              </a:p>
            </p:txBody>
          </p:sp>
          <p:sp>
            <p:nvSpPr>
              <p:cNvPr id="3247" name="Content Placeholder 123">
                <a:extLst>
                  <a:ext uri="{FF2B5EF4-FFF2-40B4-BE49-F238E27FC236}">
                    <a16:creationId xmlns:a16="http://schemas.microsoft.com/office/drawing/2014/main" id="{D94F3A1F-A663-8F41-6FED-93016FE423B7}"/>
                  </a:ext>
                </a:extLst>
              </p:cNvPr>
              <p:cNvSpPr txBox="1">
                <a:spLocks/>
              </p:cNvSpPr>
              <p:nvPr/>
            </p:nvSpPr>
            <p:spPr>
              <a:xfrm>
                <a:off x="18370290"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84</a:t>
                </a:r>
              </a:p>
            </p:txBody>
          </p:sp>
          <p:sp>
            <p:nvSpPr>
              <p:cNvPr id="3248" name="Content Placeholder 123">
                <a:extLst>
                  <a:ext uri="{FF2B5EF4-FFF2-40B4-BE49-F238E27FC236}">
                    <a16:creationId xmlns:a16="http://schemas.microsoft.com/office/drawing/2014/main" id="{20B790A5-371F-E8A9-9E11-B8AA45565557}"/>
                  </a:ext>
                </a:extLst>
              </p:cNvPr>
              <p:cNvSpPr txBox="1">
                <a:spLocks/>
              </p:cNvSpPr>
              <p:nvPr/>
            </p:nvSpPr>
            <p:spPr>
              <a:xfrm>
                <a:off x="18562147"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90</a:t>
                </a:r>
              </a:p>
            </p:txBody>
          </p:sp>
          <p:sp>
            <p:nvSpPr>
              <p:cNvPr id="3249" name="Content Placeholder 123">
                <a:extLst>
                  <a:ext uri="{FF2B5EF4-FFF2-40B4-BE49-F238E27FC236}">
                    <a16:creationId xmlns:a16="http://schemas.microsoft.com/office/drawing/2014/main" id="{AE57C7C5-88C9-EEB9-F5C1-8A451854554E}"/>
                  </a:ext>
                </a:extLst>
              </p:cNvPr>
              <p:cNvSpPr txBox="1">
                <a:spLocks/>
              </p:cNvSpPr>
              <p:nvPr/>
            </p:nvSpPr>
            <p:spPr>
              <a:xfrm>
                <a:off x="18754005"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96</a:t>
                </a:r>
              </a:p>
            </p:txBody>
          </p:sp>
          <p:sp>
            <p:nvSpPr>
              <p:cNvPr id="3250" name="Content Placeholder 123">
                <a:extLst>
                  <a:ext uri="{FF2B5EF4-FFF2-40B4-BE49-F238E27FC236}">
                    <a16:creationId xmlns:a16="http://schemas.microsoft.com/office/drawing/2014/main" id="{5255927F-5877-4AF4-E363-BA4094AA57C3}"/>
                  </a:ext>
                </a:extLst>
              </p:cNvPr>
              <p:cNvSpPr txBox="1">
                <a:spLocks/>
              </p:cNvSpPr>
              <p:nvPr/>
            </p:nvSpPr>
            <p:spPr>
              <a:xfrm>
                <a:off x="18945863"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102</a:t>
                </a:r>
              </a:p>
            </p:txBody>
          </p:sp>
          <p:sp>
            <p:nvSpPr>
              <p:cNvPr id="3251" name="Content Placeholder 123">
                <a:extLst>
                  <a:ext uri="{FF2B5EF4-FFF2-40B4-BE49-F238E27FC236}">
                    <a16:creationId xmlns:a16="http://schemas.microsoft.com/office/drawing/2014/main" id="{E4F2A086-BD8B-7349-26D3-32A660647AEF}"/>
                  </a:ext>
                </a:extLst>
              </p:cNvPr>
              <p:cNvSpPr txBox="1">
                <a:spLocks/>
              </p:cNvSpPr>
              <p:nvPr/>
            </p:nvSpPr>
            <p:spPr>
              <a:xfrm>
                <a:off x="19137722"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108</a:t>
                </a:r>
              </a:p>
            </p:txBody>
          </p:sp>
          <p:sp>
            <p:nvSpPr>
              <p:cNvPr id="3252" name="Content Placeholder 123">
                <a:extLst>
                  <a:ext uri="{FF2B5EF4-FFF2-40B4-BE49-F238E27FC236}">
                    <a16:creationId xmlns:a16="http://schemas.microsoft.com/office/drawing/2014/main" id="{03199E6B-CC88-975F-9A57-B54AEE60E85F}"/>
                  </a:ext>
                </a:extLst>
              </p:cNvPr>
              <p:cNvSpPr txBox="1">
                <a:spLocks/>
              </p:cNvSpPr>
              <p:nvPr/>
            </p:nvSpPr>
            <p:spPr>
              <a:xfrm>
                <a:off x="19329579"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114</a:t>
                </a:r>
              </a:p>
            </p:txBody>
          </p:sp>
          <p:sp>
            <p:nvSpPr>
              <p:cNvPr id="3253" name="Content Placeholder 123">
                <a:extLst>
                  <a:ext uri="{FF2B5EF4-FFF2-40B4-BE49-F238E27FC236}">
                    <a16:creationId xmlns:a16="http://schemas.microsoft.com/office/drawing/2014/main" id="{033BAA8A-A3A1-A8D7-D9CD-0C1265631334}"/>
                  </a:ext>
                </a:extLst>
              </p:cNvPr>
              <p:cNvSpPr txBox="1">
                <a:spLocks/>
              </p:cNvSpPr>
              <p:nvPr/>
            </p:nvSpPr>
            <p:spPr>
              <a:xfrm>
                <a:off x="19521437"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120</a:t>
                </a:r>
              </a:p>
            </p:txBody>
          </p:sp>
          <p:sp>
            <p:nvSpPr>
              <p:cNvPr id="3254" name="Content Placeholder 123">
                <a:extLst>
                  <a:ext uri="{FF2B5EF4-FFF2-40B4-BE49-F238E27FC236}">
                    <a16:creationId xmlns:a16="http://schemas.microsoft.com/office/drawing/2014/main" id="{9C1FF4FD-2310-4EAC-0F91-87108AD760FD}"/>
                  </a:ext>
                </a:extLst>
              </p:cNvPr>
              <p:cNvSpPr txBox="1">
                <a:spLocks/>
              </p:cNvSpPr>
              <p:nvPr/>
            </p:nvSpPr>
            <p:spPr>
              <a:xfrm>
                <a:off x="19713295"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126</a:t>
                </a:r>
              </a:p>
            </p:txBody>
          </p:sp>
          <p:sp>
            <p:nvSpPr>
              <p:cNvPr id="3255" name="Content Placeholder 123">
                <a:extLst>
                  <a:ext uri="{FF2B5EF4-FFF2-40B4-BE49-F238E27FC236}">
                    <a16:creationId xmlns:a16="http://schemas.microsoft.com/office/drawing/2014/main" id="{84A48D89-3507-9D34-C389-2DD9E0B5BCF9}"/>
                  </a:ext>
                </a:extLst>
              </p:cNvPr>
              <p:cNvSpPr txBox="1">
                <a:spLocks/>
              </p:cNvSpPr>
              <p:nvPr/>
            </p:nvSpPr>
            <p:spPr>
              <a:xfrm>
                <a:off x="19905154"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132</a:t>
                </a:r>
              </a:p>
            </p:txBody>
          </p:sp>
          <p:sp>
            <p:nvSpPr>
              <p:cNvPr id="3256" name="Content Placeholder 123">
                <a:extLst>
                  <a:ext uri="{FF2B5EF4-FFF2-40B4-BE49-F238E27FC236}">
                    <a16:creationId xmlns:a16="http://schemas.microsoft.com/office/drawing/2014/main" id="{842AC5E2-B3F6-0836-032E-C54F1D83A8D7}"/>
                  </a:ext>
                </a:extLst>
              </p:cNvPr>
              <p:cNvSpPr txBox="1">
                <a:spLocks/>
              </p:cNvSpPr>
              <p:nvPr/>
            </p:nvSpPr>
            <p:spPr>
              <a:xfrm>
                <a:off x="20097011"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138</a:t>
                </a:r>
              </a:p>
            </p:txBody>
          </p:sp>
          <p:sp>
            <p:nvSpPr>
              <p:cNvPr id="3257" name="Content Placeholder 123">
                <a:extLst>
                  <a:ext uri="{FF2B5EF4-FFF2-40B4-BE49-F238E27FC236}">
                    <a16:creationId xmlns:a16="http://schemas.microsoft.com/office/drawing/2014/main" id="{A3BBF86F-E044-03E4-026B-F8B5BAB968EF}"/>
                  </a:ext>
                </a:extLst>
              </p:cNvPr>
              <p:cNvSpPr txBox="1">
                <a:spLocks/>
              </p:cNvSpPr>
              <p:nvPr/>
            </p:nvSpPr>
            <p:spPr>
              <a:xfrm>
                <a:off x="20288869"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144</a:t>
                </a:r>
              </a:p>
            </p:txBody>
          </p:sp>
          <p:sp>
            <p:nvSpPr>
              <p:cNvPr id="3258" name="Content Placeholder 123">
                <a:extLst>
                  <a:ext uri="{FF2B5EF4-FFF2-40B4-BE49-F238E27FC236}">
                    <a16:creationId xmlns:a16="http://schemas.microsoft.com/office/drawing/2014/main" id="{4FD0553B-5670-F5E3-8C0A-D8AEA69A8378}"/>
                  </a:ext>
                </a:extLst>
              </p:cNvPr>
              <p:cNvSpPr txBox="1">
                <a:spLocks/>
              </p:cNvSpPr>
              <p:nvPr/>
            </p:nvSpPr>
            <p:spPr>
              <a:xfrm>
                <a:off x="20480733" y="8582896"/>
                <a:ext cx="274320" cy="14847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150</a:t>
                </a:r>
              </a:p>
            </p:txBody>
          </p:sp>
        </p:grpSp>
        <p:grpSp>
          <p:nvGrpSpPr>
            <p:cNvPr id="4051" name="Group 4050">
              <a:extLst>
                <a:ext uri="{FF2B5EF4-FFF2-40B4-BE49-F238E27FC236}">
                  <a16:creationId xmlns:a16="http://schemas.microsoft.com/office/drawing/2014/main" id="{DDB1FC42-74D2-228A-C61D-7097D666777E}"/>
                </a:ext>
              </a:extLst>
            </p:cNvPr>
            <p:cNvGrpSpPr/>
            <p:nvPr/>
          </p:nvGrpSpPr>
          <p:grpSpPr>
            <a:xfrm>
              <a:off x="22244392" y="12645841"/>
              <a:ext cx="7358197" cy="430886"/>
              <a:chOff x="15684277" y="8582896"/>
              <a:chExt cx="5070776" cy="296938"/>
            </a:xfrm>
          </p:grpSpPr>
          <p:sp>
            <p:nvSpPr>
              <p:cNvPr id="3207" name="Content Placeholder 123">
                <a:extLst>
                  <a:ext uri="{FF2B5EF4-FFF2-40B4-BE49-F238E27FC236}">
                    <a16:creationId xmlns:a16="http://schemas.microsoft.com/office/drawing/2014/main" id="{6E39E734-4298-76A1-482B-A696228907E4}"/>
                  </a:ext>
                </a:extLst>
              </p:cNvPr>
              <p:cNvSpPr txBox="1">
                <a:spLocks/>
              </p:cNvSpPr>
              <p:nvPr/>
            </p:nvSpPr>
            <p:spPr>
              <a:xfrm>
                <a:off x="15684277"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59</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54</a:t>
                </a:r>
              </a:p>
            </p:txBody>
          </p:sp>
          <p:sp>
            <p:nvSpPr>
              <p:cNvPr id="3208" name="Content Placeholder 123">
                <a:extLst>
                  <a:ext uri="{FF2B5EF4-FFF2-40B4-BE49-F238E27FC236}">
                    <a16:creationId xmlns:a16="http://schemas.microsoft.com/office/drawing/2014/main" id="{D9C4A0A3-745B-2869-4F58-8CC873B65C55}"/>
                  </a:ext>
                </a:extLst>
              </p:cNvPr>
              <p:cNvSpPr txBox="1">
                <a:spLocks/>
              </p:cNvSpPr>
              <p:nvPr/>
            </p:nvSpPr>
            <p:spPr>
              <a:xfrm>
                <a:off x="15876135"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54</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44</a:t>
                </a:r>
              </a:p>
            </p:txBody>
          </p:sp>
          <p:sp>
            <p:nvSpPr>
              <p:cNvPr id="3209" name="Content Placeholder 123">
                <a:extLst>
                  <a:ext uri="{FF2B5EF4-FFF2-40B4-BE49-F238E27FC236}">
                    <a16:creationId xmlns:a16="http://schemas.microsoft.com/office/drawing/2014/main" id="{F1C24742-21C1-8EF3-BD34-E7D0FF2F1723}"/>
                  </a:ext>
                </a:extLst>
              </p:cNvPr>
              <p:cNvSpPr txBox="1">
                <a:spLocks/>
              </p:cNvSpPr>
              <p:nvPr/>
            </p:nvSpPr>
            <p:spPr>
              <a:xfrm>
                <a:off x="16067994"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49</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29</a:t>
                </a:r>
              </a:p>
            </p:txBody>
          </p:sp>
          <p:sp>
            <p:nvSpPr>
              <p:cNvPr id="3210" name="Content Placeholder 123">
                <a:extLst>
                  <a:ext uri="{FF2B5EF4-FFF2-40B4-BE49-F238E27FC236}">
                    <a16:creationId xmlns:a16="http://schemas.microsoft.com/office/drawing/2014/main" id="{3D188445-F045-9F5F-580F-8775914D0C63}"/>
                  </a:ext>
                </a:extLst>
              </p:cNvPr>
              <p:cNvSpPr txBox="1">
                <a:spLocks/>
              </p:cNvSpPr>
              <p:nvPr/>
            </p:nvSpPr>
            <p:spPr>
              <a:xfrm>
                <a:off x="16259851"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44</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20</a:t>
                </a:r>
              </a:p>
            </p:txBody>
          </p:sp>
          <p:sp>
            <p:nvSpPr>
              <p:cNvPr id="3211" name="Content Placeholder 123">
                <a:extLst>
                  <a:ext uri="{FF2B5EF4-FFF2-40B4-BE49-F238E27FC236}">
                    <a16:creationId xmlns:a16="http://schemas.microsoft.com/office/drawing/2014/main" id="{63985C7E-00C8-7462-ABFD-33D15F085DF6}"/>
                  </a:ext>
                </a:extLst>
              </p:cNvPr>
              <p:cNvSpPr txBox="1">
                <a:spLocks/>
              </p:cNvSpPr>
              <p:nvPr/>
            </p:nvSpPr>
            <p:spPr>
              <a:xfrm>
                <a:off x="16451709"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36</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16</a:t>
                </a:r>
              </a:p>
            </p:txBody>
          </p:sp>
          <p:sp>
            <p:nvSpPr>
              <p:cNvPr id="3212" name="Content Placeholder 123">
                <a:extLst>
                  <a:ext uri="{FF2B5EF4-FFF2-40B4-BE49-F238E27FC236}">
                    <a16:creationId xmlns:a16="http://schemas.microsoft.com/office/drawing/2014/main" id="{26EA61C6-EF1A-54B1-BA05-AFC1B8FBED3E}"/>
                  </a:ext>
                </a:extLst>
              </p:cNvPr>
              <p:cNvSpPr txBox="1">
                <a:spLocks/>
              </p:cNvSpPr>
              <p:nvPr/>
            </p:nvSpPr>
            <p:spPr>
              <a:xfrm>
                <a:off x="16643567"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26</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14</a:t>
                </a:r>
              </a:p>
            </p:txBody>
          </p:sp>
          <p:sp>
            <p:nvSpPr>
              <p:cNvPr id="3213" name="Content Placeholder 123">
                <a:extLst>
                  <a:ext uri="{FF2B5EF4-FFF2-40B4-BE49-F238E27FC236}">
                    <a16:creationId xmlns:a16="http://schemas.microsoft.com/office/drawing/2014/main" id="{1E9D1C79-20ED-4DE7-D882-FBFD08BA6308}"/>
                  </a:ext>
                </a:extLst>
              </p:cNvPr>
              <p:cNvSpPr txBox="1">
                <a:spLocks/>
              </p:cNvSpPr>
              <p:nvPr/>
            </p:nvSpPr>
            <p:spPr>
              <a:xfrm>
                <a:off x="16835426"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18</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9</a:t>
                </a:r>
              </a:p>
            </p:txBody>
          </p:sp>
          <p:sp>
            <p:nvSpPr>
              <p:cNvPr id="3214" name="Content Placeholder 123">
                <a:extLst>
                  <a:ext uri="{FF2B5EF4-FFF2-40B4-BE49-F238E27FC236}">
                    <a16:creationId xmlns:a16="http://schemas.microsoft.com/office/drawing/2014/main" id="{9F8BC420-7C93-4BC7-39A1-1D2DBBF6211F}"/>
                  </a:ext>
                </a:extLst>
              </p:cNvPr>
              <p:cNvSpPr txBox="1">
                <a:spLocks/>
              </p:cNvSpPr>
              <p:nvPr/>
            </p:nvSpPr>
            <p:spPr>
              <a:xfrm>
                <a:off x="17027283"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12</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6</a:t>
                </a:r>
              </a:p>
            </p:txBody>
          </p:sp>
          <p:sp>
            <p:nvSpPr>
              <p:cNvPr id="3215" name="Content Placeholder 123">
                <a:extLst>
                  <a:ext uri="{FF2B5EF4-FFF2-40B4-BE49-F238E27FC236}">
                    <a16:creationId xmlns:a16="http://schemas.microsoft.com/office/drawing/2014/main" id="{7C7A56A1-B7E0-BDBE-F7D4-0ED60F25B86C}"/>
                  </a:ext>
                </a:extLst>
              </p:cNvPr>
              <p:cNvSpPr txBox="1">
                <a:spLocks/>
              </p:cNvSpPr>
              <p:nvPr/>
            </p:nvSpPr>
            <p:spPr>
              <a:xfrm>
                <a:off x="17410999"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3</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p:txBody>
          </p:sp>
          <p:sp>
            <p:nvSpPr>
              <p:cNvPr id="3216" name="Content Placeholder 123">
                <a:extLst>
                  <a:ext uri="{FF2B5EF4-FFF2-40B4-BE49-F238E27FC236}">
                    <a16:creationId xmlns:a16="http://schemas.microsoft.com/office/drawing/2014/main" id="{8FD269F1-4F05-24B4-9D88-FF4E472ED724}"/>
                  </a:ext>
                </a:extLst>
              </p:cNvPr>
              <p:cNvSpPr txBox="1">
                <a:spLocks/>
              </p:cNvSpPr>
              <p:nvPr/>
            </p:nvSpPr>
            <p:spPr>
              <a:xfrm>
                <a:off x="17602858"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p:txBody>
          </p:sp>
          <p:sp>
            <p:nvSpPr>
              <p:cNvPr id="3217" name="Content Placeholder 123">
                <a:extLst>
                  <a:ext uri="{FF2B5EF4-FFF2-40B4-BE49-F238E27FC236}">
                    <a16:creationId xmlns:a16="http://schemas.microsoft.com/office/drawing/2014/main" id="{F9BFCB85-0C57-9B5C-1278-AA4AC240792A}"/>
                  </a:ext>
                </a:extLst>
              </p:cNvPr>
              <p:cNvSpPr txBox="1">
                <a:spLocks/>
              </p:cNvSpPr>
              <p:nvPr/>
            </p:nvSpPr>
            <p:spPr>
              <a:xfrm>
                <a:off x="17794715"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18" name="Content Placeholder 123">
                <a:extLst>
                  <a:ext uri="{FF2B5EF4-FFF2-40B4-BE49-F238E27FC236}">
                    <a16:creationId xmlns:a16="http://schemas.microsoft.com/office/drawing/2014/main" id="{2774A9E5-636F-7C25-B817-F6077A914A35}"/>
                  </a:ext>
                </a:extLst>
              </p:cNvPr>
              <p:cNvSpPr txBox="1">
                <a:spLocks/>
              </p:cNvSpPr>
              <p:nvPr/>
            </p:nvSpPr>
            <p:spPr>
              <a:xfrm>
                <a:off x="17986573"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19" name="Content Placeholder 123">
                <a:extLst>
                  <a:ext uri="{FF2B5EF4-FFF2-40B4-BE49-F238E27FC236}">
                    <a16:creationId xmlns:a16="http://schemas.microsoft.com/office/drawing/2014/main" id="{02210D9D-13F7-4202-EFBC-A650A09FA020}"/>
                  </a:ext>
                </a:extLst>
              </p:cNvPr>
              <p:cNvSpPr txBox="1">
                <a:spLocks/>
              </p:cNvSpPr>
              <p:nvPr/>
            </p:nvSpPr>
            <p:spPr>
              <a:xfrm>
                <a:off x="18178431"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0" name="Content Placeholder 123">
                <a:extLst>
                  <a:ext uri="{FF2B5EF4-FFF2-40B4-BE49-F238E27FC236}">
                    <a16:creationId xmlns:a16="http://schemas.microsoft.com/office/drawing/2014/main" id="{0994F991-D2CD-FF01-EC52-1895CD48E413}"/>
                  </a:ext>
                </a:extLst>
              </p:cNvPr>
              <p:cNvSpPr txBox="1">
                <a:spLocks/>
              </p:cNvSpPr>
              <p:nvPr/>
            </p:nvSpPr>
            <p:spPr>
              <a:xfrm>
                <a:off x="17219141"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6</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3</a:t>
                </a:r>
              </a:p>
            </p:txBody>
          </p:sp>
          <p:sp>
            <p:nvSpPr>
              <p:cNvPr id="3221" name="Content Placeholder 123">
                <a:extLst>
                  <a:ext uri="{FF2B5EF4-FFF2-40B4-BE49-F238E27FC236}">
                    <a16:creationId xmlns:a16="http://schemas.microsoft.com/office/drawing/2014/main" id="{95F50B77-2724-8028-8E68-7C23E68A30BB}"/>
                  </a:ext>
                </a:extLst>
              </p:cNvPr>
              <p:cNvSpPr txBox="1">
                <a:spLocks/>
              </p:cNvSpPr>
              <p:nvPr/>
            </p:nvSpPr>
            <p:spPr>
              <a:xfrm>
                <a:off x="18370290"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2" name="Content Placeholder 123">
                <a:extLst>
                  <a:ext uri="{FF2B5EF4-FFF2-40B4-BE49-F238E27FC236}">
                    <a16:creationId xmlns:a16="http://schemas.microsoft.com/office/drawing/2014/main" id="{7E9635D7-E4D4-DCEA-2D8B-A0E5BF0F648B}"/>
                  </a:ext>
                </a:extLst>
              </p:cNvPr>
              <p:cNvSpPr txBox="1">
                <a:spLocks/>
              </p:cNvSpPr>
              <p:nvPr/>
            </p:nvSpPr>
            <p:spPr>
              <a:xfrm>
                <a:off x="18562147"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3" name="Content Placeholder 123">
                <a:extLst>
                  <a:ext uri="{FF2B5EF4-FFF2-40B4-BE49-F238E27FC236}">
                    <a16:creationId xmlns:a16="http://schemas.microsoft.com/office/drawing/2014/main" id="{F4BC581D-4EF5-4EED-7352-4E2BBE1C7D62}"/>
                  </a:ext>
                </a:extLst>
              </p:cNvPr>
              <p:cNvSpPr txBox="1">
                <a:spLocks/>
              </p:cNvSpPr>
              <p:nvPr/>
            </p:nvSpPr>
            <p:spPr>
              <a:xfrm>
                <a:off x="18754005"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4" name="Content Placeholder 123">
                <a:extLst>
                  <a:ext uri="{FF2B5EF4-FFF2-40B4-BE49-F238E27FC236}">
                    <a16:creationId xmlns:a16="http://schemas.microsoft.com/office/drawing/2014/main" id="{578A63E1-0745-30C0-7CE3-5D6FC1F6A858}"/>
                  </a:ext>
                </a:extLst>
              </p:cNvPr>
              <p:cNvSpPr txBox="1">
                <a:spLocks/>
              </p:cNvSpPr>
              <p:nvPr/>
            </p:nvSpPr>
            <p:spPr>
              <a:xfrm>
                <a:off x="18945863"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5" name="Content Placeholder 123">
                <a:extLst>
                  <a:ext uri="{FF2B5EF4-FFF2-40B4-BE49-F238E27FC236}">
                    <a16:creationId xmlns:a16="http://schemas.microsoft.com/office/drawing/2014/main" id="{1176A9B6-71A3-BDF6-E6D5-E74E2158ED80}"/>
                  </a:ext>
                </a:extLst>
              </p:cNvPr>
              <p:cNvSpPr txBox="1">
                <a:spLocks/>
              </p:cNvSpPr>
              <p:nvPr/>
            </p:nvSpPr>
            <p:spPr>
              <a:xfrm>
                <a:off x="19137722"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6" name="Content Placeholder 123">
                <a:extLst>
                  <a:ext uri="{FF2B5EF4-FFF2-40B4-BE49-F238E27FC236}">
                    <a16:creationId xmlns:a16="http://schemas.microsoft.com/office/drawing/2014/main" id="{92CEEAEF-D5C6-5F3C-E445-F30D6F012FE9}"/>
                  </a:ext>
                </a:extLst>
              </p:cNvPr>
              <p:cNvSpPr txBox="1">
                <a:spLocks/>
              </p:cNvSpPr>
              <p:nvPr/>
            </p:nvSpPr>
            <p:spPr>
              <a:xfrm>
                <a:off x="19329579"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7" name="Content Placeholder 123">
                <a:extLst>
                  <a:ext uri="{FF2B5EF4-FFF2-40B4-BE49-F238E27FC236}">
                    <a16:creationId xmlns:a16="http://schemas.microsoft.com/office/drawing/2014/main" id="{7E5CFA9D-EEB9-8AB1-DCB9-3DB2A5A45CBA}"/>
                  </a:ext>
                </a:extLst>
              </p:cNvPr>
              <p:cNvSpPr txBox="1">
                <a:spLocks/>
              </p:cNvSpPr>
              <p:nvPr/>
            </p:nvSpPr>
            <p:spPr>
              <a:xfrm>
                <a:off x="19521437"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8" name="Content Placeholder 123">
                <a:extLst>
                  <a:ext uri="{FF2B5EF4-FFF2-40B4-BE49-F238E27FC236}">
                    <a16:creationId xmlns:a16="http://schemas.microsoft.com/office/drawing/2014/main" id="{247218E6-F576-95F4-DD8E-6802B5FCE616}"/>
                  </a:ext>
                </a:extLst>
              </p:cNvPr>
              <p:cNvSpPr txBox="1">
                <a:spLocks/>
              </p:cNvSpPr>
              <p:nvPr/>
            </p:nvSpPr>
            <p:spPr>
              <a:xfrm>
                <a:off x="19713295"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29" name="Content Placeholder 123">
                <a:extLst>
                  <a:ext uri="{FF2B5EF4-FFF2-40B4-BE49-F238E27FC236}">
                    <a16:creationId xmlns:a16="http://schemas.microsoft.com/office/drawing/2014/main" id="{EF890A16-203B-E2E6-5C10-F2094C969A6B}"/>
                  </a:ext>
                </a:extLst>
              </p:cNvPr>
              <p:cNvSpPr txBox="1">
                <a:spLocks/>
              </p:cNvSpPr>
              <p:nvPr/>
            </p:nvSpPr>
            <p:spPr>
              <a:xfrm>
                <a:off x="19905154"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30" name="Content Placeholder 123">
                <a:extLst>
                  <a:ext uri="{FF2B5EF4-FFF2-40B4-BE49-F238E27FC236}">
                    <a16:creationId xmlns:a16="http://schemas.microsoft.com/office/drawing/2014/main" id="{4320B711-7F42-914B-738B-1E39C6E7679A}"/>
                  </a:ext>
                </a:extLst>
              </p:cNvPr>
              <p:cNvSpPr txBox="1">
                <a:spLocks/>
              </p:cNvSpPr>
              <p:nvPr/>
            </p:nvSpPr>
            <p:spPr>
              <a:xfrm>
                <a:off x="20097011"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3231" name="Content Placeholder 123">
                <a:extLst>
                  <a:ext uri="{FF2B5EF4-FFF2-40B4-BE49-F238E27FC236}">
                    <a16:creationId xmlns:a16="http://schemas.microsoft.com/office/drawing/2014/main" id="{E14C0EB8-7332-344D-D6CE-3147471CB645}"/>
                  </a:ext>
                </a:extLst>
              </p:cNvPr>
              <p:cNvSpPr txBox="1">
                <a:spLocks/>
              </p:cNvSpPr>
              <p:nvPr/>
            </p:nvSpPr>
            <p:spPr>
              <a:xfrm>
                <a:off x="20288869"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0</a:t>
                </a:r>
              </a:p>
            </p:txBody>
          </p:sp>
          <p:sp>
            <p:nvSpPr>
              <p:cNvPr id="3232" name="Content Placeholder 123">
                <a:extLst>
                  <a:ext uri="{FF2B5EF4-FFF2-40B4-BE49-F238E27FC236}">
                    <a16:creationId xmlns:a16="http://schemas.microsoft.com/office/drawing/2014/main" id="{D7AA2580-DDED-31B7-2ADA-E25FD13356E1}"/>
                  </a:ext>
                </a:extLst>
              </p:cNvPr>
              <p:cNvSpPr txBox="1">
                <a:spLocks/>
              </p:cNvSpPr>
              <p:nvPr/>
            </p:nvSpPr>
            <p:spPr>
              <a:xfrm>
                <a:off x="20480733" y="8582896"/>
                <a:ext cx="274320" cy="29693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0</a:t>
                </a:r>
              </a:p>
            </p:txBody>
          </p:sp>
        </p:grpSp>
        <p:grpSp>
          <p:nvGrpSpPr>
            <p:cNvPr id="4052" name="Group 4051">
              <a:extLst>
                <a:ext uri="{FF2B5EF4-FFF2-40B4-BE49-F238E27FC236}">
                  <a16:creationId xmlns:a16="http://schemas.microsoft.com/office/drawing/2014/main" id="{334A663E-9C65-2811-4086-F5EC4F0A4A3A}"/>
                </a:ext>
              </a:extLst>
            </p:cNvPr>
            <p:cNvGrpSpPr/>
            <p:nvPr/>
          </p:nvGrpSpPr>
          <p:grpSpPr>
            <a:xfrm>
              <a:off x="21543965" y="8169301"/>
              <a:ext cx="427150" cy="3631273"/>
              <a:chOff x="21543965" y="8169301"/>
              <a:chExt cx="427150" cy="3631273"/>
            </a:xfrm>
          </p:grpSpPr>
          <p:sp>
            <p:nvSpPr>
              <p:cNvPr id="3082" name="Content Placeholder 123">
                <a:extLst>
                  <a:ext uri="{FF2B5EF4-FFF2-40B4-BE49-F238E27FC236}">
                    <a16:creationId xmlns:a16="http://schemas.microsoft.com/office/drawing/2014/main" id="{58E8D363-38FA-7A2F-172C-AA42497E57FB}"/>
                  </a:ext>
                </a:extLst>
              </p:cNvPr>
              <p:cNvSpPr txBox="1">
                <a:spLocks/>
              </p:cNvSpPr>
              <p:nvPr/>
            </p:nvSpPr>
            <p:spPr>
              <a:xfrm>
                <a:off x="21543965" y="11585129"/>
                <a:ext cx="427150" cy="21544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0.00</a:t>
                </a:r>
              </a:p>
            </p:txBody>
          </p:sp>
          <p:sp>
            <p:nvSpPr>
              <p:cNvPr id="3083" name="Content Placeholder 123">
                <a:extLst>
                  <a:ext uri="{FF2B5EF4-FFF2-40B4-BE49-F238E27FC236}">
                    <a16:creationId xmlns:a16="http://schemas.microsoft.com/office/drawing/2014/main" id="{3935F073-93F0-7692-4B5B-30F48B39F828}"/>
                  </a:ext>
                </a:extLst>
              </p:cNvPr>
              <p:cNvSpPr txBox="1">
                <a:spLocks/>
              </p:cNvSpPr>
              <p:nvPr/>
            </p:nvSpPr>
            <p:spPr>
              <a:xfrm>
                <a:off x="21543965" y="10731172"/>
                <a:ext cx="427150" cy="21544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0.25</a:t>
                </a:r>
              </a:p>
            </p:txBody>
          </p:sp>
          <p:sp>
            <p:nvSpPr>
              <p:cNvPr id="3194" name="Content Placeholder 123">
                <a:extLst>
                  <a:ext uri="{FF2B5EF4-FFF2-40B4-BE49-F238E27FC236}">
                    <a16:creationId xmlns:a16="http://schemas.microsoft.com/office/drawing/2014/main" id="{681344CF-1B97-393A-3C75-0145CD178B12}"/>
                  </a:ext>
                </a:extLst>
              </p:cNvPr>
              <p:cNvSpPr txBox="1">
                <a:spLocks/>
              </p:cNvSpPr>
              <p:nvPr/>
            </p:nvSpPr>
            <p:spPr>
              <a:xfrm>
                <a:off x="21543965" y="9877215"/>
                <a:ext cx="427150" cy="21544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0.50</a:t>
                </a:r>
              </a:p>
            </p:txBody>
          </p:sp>
          <p:sp>
            <p:nvSpPr>
              <p:cNvPr id="3196" name="Content Placeholder 123">
                <a:extLst>
                  <a:ext uri="{FF2B5EF4-FFF2-40B4-BE49-F238E27FC236}">
                    <a16:creationId xmlns:a16="http://schemas.microsoft.com/office/drawing/2014/main" id="{0CB5F01D-212F-05F8-D251-11288FF48A5B}"/>
                  </a:ext>
                </a:extLst>
              </p:cNvPr>
              <p:cNvSpPr txBox="1">
                <a:spLocks/>
              </p:cNvSpPr>
              <p:nvPr/>
            </p:nvSpPr>
            <p:spPr>
              <a:xfrm>
                <a:off x="21543965" y="9023258"/>
                <a:ext cx="427150" cy="21544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0.75</a:t>
                </a:r>
              </a:p>
            </p:txBody>
          </p:sp>
          <p:sp>
            <p:nvSpPr>
              <p:cNvPr id="3198" name="Content Placeholder 123">
                <a:extLst>
                  <a:ext uri="{FF2B5EF4-FFF2-40B4-BE49-F238E27FC236}">
                    <a16:creationId xmlns:a16="http://schemas.microsoft.com/office/drawing/2014/main" id="{EE705D07-2BEF-6508-E728-30B97C96C727}"/>
                  </a:ext>
                </a:extLst>
              </p:cNvPr>
              <p:cNvSpPr txBox="1">
                <a:spLocks/>
              </p:cNvSpPr>
              <p:nvPr/>
            </p:nvSpPr>
            <p:spPr>
              <a:xfrm>
                <a:off x="21543965" y="8169301"/>
                <a:ext cx="427150" cy="21544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1.00</a:t>
                </a:r>
              </a:p>
            </p:txBody>
          </p:sp>
        </p:grpSp>
        <p:sp>
          <p:nvSpPr>
            <p:cNvPr id="4053" name="Content Placeholder 123">
              <a:extLst>
                <a:ext uri="{FF2B5EF4-FFF2-40B4-BE49-F238E27FC236}">
                  <a16:creationId xmlns:a16="http://schemas.microsoft.com/office/drawing/2014/main" id="{F9DE63E2-8F28-E3E6-100E-A4C6E609098C}"/>
                </a:ext>
              </a:extLst>
            </p:cNvPr>
            <p:cNvSpPr txBox="1">
              <a:spLocks/>
            </p:cNvSpPr>
            <p:nvPr/>
          </p:nvSpPr>
          <p:spPr>
            <a:xfrm rot="16200000">
              <a:off x="19953494" y="9886496"/>
              <a:ext cx="2503761" cy="21544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b="1" spc="-40" dirty="0">
                  <a:solidFill>
                    <a:schemeClr val="accent4"/>
                  </a:solidFill>
                  <a:latin typeface="Source Sans Pro" panose="020B0503030403020204" pitchFamily="34" charset="0"/>
                  <a:ea typeface="Source Sans Pro" panose="020B0503030403020204" pitchFamily="34" charset="0"/>
                </a:rPr>
                <a:t>Survival probability</a:t>
              </a:r>
            </a:p>
          </p:txBody>
        </p:sp>
        <p:sp>
          <p:nvSpPr>
            <p:cNvPr id="4054" name="Content Placeholder 123">
              <a:extLst>
                <a:ext uri="{FF2B5EF4-FFF2-40B4-BE49-F238E27FC236}">
                  <a16:creationId xmlns:a16="http://schemas.microsoft.com/office/drawing/2014/main" id="{DD536BCE-10C6-1048-8EAB-E66011187639}"/>
                </a:ext>
              </a:extLst>
            </p:cNvPr>
            <p:cNvSpPr txBox="1">
              <a:spLocks/>
            </p:cNvSpPr>
            <p:nvPr/>
          </p:nvSpPr>
          <p:spPr>
            <a:xfrm>
              <a:off x="25061017" y="12157652"/>
              <a:ext cx="1724950" cy="21544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b="1" spc="-40" dirty="0">
                  <a:solidFill>
                    <a:schemeClr val="accent4"/>
                  </a:solidFill>
                  <a:latin typeface="Source Sans Pro" panose="020B0503030403020204" pitchFamily="34" charset="0"/>
                  <a:ea typeface="Source Sans Pro" panose="020B0503030403020204" pitchFamily="34" charset="0"/>
                </a:rPr>
                <a:t>Time, months</a:t>
              </a:r>
            </a:p>
          </p:txBody>
        </p:sp>
        <p:sp>
          <p:nvSpPr>
            <p:cNvPr id="4055" name="Freeform: Shape 4054">
              <a:extLst>
                <a:ext uri="{FF2B5EF4-FFF2-40B4-BE49-F238E27FC236}">
                  <a16:creationId xmlns:a16="http://schemas.microsoft.com/office/drawing/2014/main" id="{E7F82158-CC6B-E206-9085-9E1E22380779}"/>
                </a:ext>
              </a:extLst>
            </p:cNvPr>
            <p:cNvSpPr>
              <a:spLocks noChangeAspect="1"/>
            </p:cNvSpPr>
            <p:nvPr/>
          </p:nvSpPr>
          <p:spPr>
            <a:xfrm>
              <a:off x="22508223" y="8271795"/>
              <a:ext cx="3585175" cy="2737482"/>
            </a:xfrm>
            <a:custGeom>
              <a:avLst/>
              <a:gdLst>
                <a:gd name="csX0" fmla="*/ 0 w 2470662"/>
                <a:gd name="csY0" fmla="*/ 0 h 1886489"/>
                <a:gd name="csX1" fmla="*/ 237642 w 2470662"/>
                <a:gd name="csY1" fmla="*/ 382 h 1886489"/>
                <a:gd name="csX2" fmla="*/ 237642 w 2470662"/>
                <a:gd name="csY2" fmla="*/ 7004 h 1886489"/>
                <a:gd name="csX3" fmla="*/ 252670 w 2470662"/>
                <a:gd name="csY3" fmla="*/ 7004 h 1886489"/>
                <a:gd name="csX4" fmla="*/ 252670 w 2470662"/>
                <a:gd name="csY4" fmla="*/ 31711 h 1886489"/>
                <a:gd name="csX5" fmla="*/ 305140 w 2470662"/>
                <a:gd name="csY5" fmla="*/ 31711 h 1886489"/>
                <a:gd name="csX6" fmla="*/ 305140 w 2470662"/>
                <a:gd name="csY6" fmla="*/ 56163 h 1886489"/>
                <a:gd name="csX7" fmla="*/ 334686 w 2470662"/>
                <a:gd name="csY7" fmla="*/ 56163 h 1886489"/>
                <a:gd name="csX8" fmla="*/ 334686 w 2470662"/>
                <a:gd name="csY8" fmla="*/ 80870 h 1886489"/>
                <a:gd name="csX9" fmla="*/ 349968 w 2470662"/>
                <a:gd name="csY9" fmla="*/ 80870 h 1886489"/>
                <a:gd name="csX10" fmla="*/ 349968 w 2470662"/>
                <a:gd name="csY10" fmla="*/ 111307 h 1886489"/>
                <a:gd name="csX11" fmla="*/ 409442 w 2470662"/>
                <a:gd name="csY11" fmla="*/ 111307 h 1886489"/>
                <a:gd name="csX12" fmla="*/ 409442 w 2470662"/>
                <a:gd name="csY12" fmla="*/ 136523 h 1886489"/>
                <a:gd name="csX13" fmla="*/ 423961 w 2470662"/>
                <a:gd name="csY13" fmla="*/ 136523 h 1886489"/>
                <a:gd name="csX14" fmla="*/ 423961 w 2470662"/>
                <a:gd name="csY14" fmla="*/ 167343 h 1886489"/>
                <a:gd name="csX15" fmla="*/ 446248 w 2470662"/>
                <a:gd name="csY15" fmla="*/ 167343 h 1886489"/>
                <a:gd name="csX16" fmla="*/ 446248 w 2470662"/>
                <a:gd name="csY16" fmla="*/ 198290 h 1886489"/>
                <a:gd name="csX17" fmla="*/ 453889 w 2470662"/>
                <a:gd name="csY17" fmla="*/ 198290 h 1886489"/>
                <a:gd name="csX18" fmla="*/ 453889 w 2470662"/>
                <a:gd name="csY18" fmla="*/ 235477 h 1886489"/>
                <a:gd name="csX19" fmla="*/ 610152 w 2470662"/>
                <a:gd name="csY19" fmla="*/ 235477 h 1886489"/>
                <a:gd name="csX20" fmla="*/ 610152 w 2470662"/>
                <a:gd name="csY20" fmla="*/ 266296 h 1886489"/>
                <a:gd name="csX21" fmla="*/ 632057 w 2470662"/>
                <a:gd name="csY21" fmla="*/ 266296 h 1886489"/>
                <a:gd name="csX22" fmla="*/ 632057 w 2470662"/>
                <a:gd name="csY22" fmla="*/ 303611 h 1886489"/>
                <a:gd name="csX23" fmla="*/ 677395 w 2470662"/>
                <a:gd name="csY23" fmla="*/ 303611 h 1886489"/>
                <a:gd name="csX24" fmla="*/ 677395 w 2470662"/>
                <a:gd name="csY24" fmla="*/ 334558 h 1886489"/>
                <a:gd name="csX25" fmla="*/ 684654 w 2470662"/>
                <a:gd name="csY25" fmla="*/ 334558 h 1886489"/>
                <a:gd name="csX26" fmla="*/ 684654 w 2470662"/>
                <a:gd name="csY26" fmla="*/ 371745 h 1886489"/>
                <a:gd name="csX27" fmla="*/ 714200 w 2470662"/>
                <a:gd name="csY27" fmla="*/ 371745 h 1886489"/>
                <a:gd name="csX28" fmla="*/ 714200 w 2470662"/>
                <a:gd name="csY28" fmla="*/ 408678 h 1886489"/>
                <a:gd name="csX29" fmla="*/ 729482 w 2470662"/>
                <a:gd name="csY29" fmla="*/ 408678 h 1886489"/>
                <a:gd name="csX30" fmla="*/ 729482 w 2470662"/>
                <a:gd name="csY30" fmla="*/ 445738 h 1886489"/>
                <a:gd name="csX31" fmla="*/ 759028 w 2470662"/>
                <a:gd name="csY31" fmla="*/ 445738 h 1886489"/>
                <a:gd name="csX32" fmla="*/ 759028 w 2470662"/>
                <a:gd name="csY32" fmla="*/ 488783 h 1886489"/>
                <a:gd name="csX33" fmla="*/ 766670 w 2470662"/>
                <a:gd name="csY33" fmla="*/ 488783 h 1886489"/>
                <a:gd name="csX34" fmla="*/ 766670 w 2470662"/>
                <a:gd name="csY34" fmla="*/ 526225 h 1886489"/>
                <a:gd name="csX35" fmla="*/ 773674 w 2470662"/>
                <a:gd name="csY35" fmla="*/ 526225 h 1886489"/>
                <a:gd name="csX36" fmla="*/ 773674 w 2470662"/>
                <a:gd name="csY36" fmla="*/ 563285 h 1886489"/>
                <a:gd name="csX37" fmla="*/ 818757 w 2470662"/>
                <a:gd name="csY37" fmla="*/ 563285 h 1886489"/>
                <a:gd name="csX38" fmla="*/ 818757 w 2470662"/>
                <a:gd name="csY38" fmla="*/ 606585 h 1886489"/>
                <a:gd name="csX39" fmla="*/ 840790 w 2470662"/>
                <a:gd name="csY39" fmla="*/ 606585 h 1886489"/>
                <a:gd name="csX40" fmla="*/ 840790 w 2470662"/>
                <a:gd name="csY40" fmla="*/ 649886 h 1886489"/>
                <a:gd name="csX41" fmla="*/ 848303 w 2470662"/>
                <a:gd name="csY41" fmla="*/ 649886 h 1886489"/>
                <a:gd name="csX42" fmla="*/ 848303 w 2470662"/>
                <a:gd name="csY42" fmla="*/ 686946 h 1886489"/>
                <a:gd name="csX43" fmla="*/ 900391 w 2470662"/>
                <a:gd name="csY43" fmla="*/ 686946 h 1886489"/>
                <a:gd name="csX44" fmla="*/ 900391 w 2470662"/>
                <a:gd name="csY44" fmla="*/ 773546 h 1886489"/>
                <a:gd name="csX45" fmla="*/ 937324 w 2470662"/>
                <a:gd name="csY45" fmla="*/ 773546 h 1886489"/>
                <a:gd name="csX46" fmla="*/ 937324 w 2470662"/>
                <a:gd name="csY46" fmla="*/ 816974 h 1886489"/>
                <a:gd name="csX47" fmla="*/ 982280 w 2470662"/>
                <a:gd name="csY47" fmla="*/ 816974 h 1886489"/>
                <a:gd name="csX48" fmla="*/ 982280 w 2470662"/>
                <a:gd name="csY48" fmla="*/ 909814 h 1886489"/>
                <a:gd name="csX49" fmla="*/ 1026853 w 2470662"/>
                <a:gd name="csY49" fmla="*/ 909814 h 1886489"/>
                <a:gd name="csX50" fmla="*/ 1026853 w 2470662"/>
                <a:gd name="csY50" fmla="*/ 959355 h 1886489"/>
                <a:gd name="csX51" fmla="*/ 1034240 w 2470662"/>
                <a:gd name="csY51" fmla="*/ 959355 h 1886489"/>
                <a:gd name="csX52" fmla="*/ 1034240 w 2470662"/>
                <a:gd name="csY52" fmla="*/ 1058309 h 1886489"/>
                <a:gd name="csX53" fmla="*/ 1108997 w 2470662"/>
                <a:gd name="csY53" fmla="*/ 1058309 h 1886489"/>
                <a:gd name="csX54" fmla="*/ 1108997 w 2470662"/>
                <a:gd name="csY54" fmla="*/ 1107340 h 1886489"/>
                <a:gd name="csX55" fmla="*/ 1131029 w 2470662"/>
                <a:gd name="csY55" fmla="*/ 1107340 h 1886489"/>
                <a:gd name="csX56" fmla="*/ 1131029 w 2470662"/>
                <a:gd name="csY56" fmla="*/ 1156753 h 1886489"/>
                <a:gd name="csX57" fmla="*/ 1138797 w 2470662"/>
                <a:gd name="csY57" fmla="*/ 1156753 h 1886489"/>
                <a:gd name="csX58" fmla="*/ 1138797 w 2470662"/>
                <a:gd name="csY58" fmla="*/ 1262075 h 1886489"/>
                <a:gd name="csX59" fmla="*/ 2470663 w 2470662"/>
                <a:gd name="csY59" fmla="*/ 1262075 h 1886489"/>
                <a:gd name="csX60" fmla="*/ 2470663 w 2470662"/>
                <a:gd name="csY60" fmla="*/ 1886490 h 1886489"/>
                <a:gd name="csX61" fmla="*/ 1138288 w 2470662"/>
                <a:gd name="csY61" fmla="*/ 1886490 h 1886489"/>
                <a:gd name="csX62" fmla="*/ 1138288 w 2470662"/>
                <a:gd name="csY62" fmla="*/ 1799634 h 1886489"/>
                <a:gd name="csX63" fmla="*/ 1131029 w 2470662"/>
                <a:gd name="csY63" fmla="*/ 1799634 h 1886489"/>
                <a:gd name="csX64" fmla="*/ 1131029 w 2470662"/>
                <a:gd name="csY64" fmla="*/ 1750603 h 1886489"/>
                <a:gd name="csX65" fmla="*/ 1108869 w 2470662"/>
                <a:gd name="csY65" fmla="*/ 1750603 h 1886489"/>
                <a:gd name="csX66" fmla="*/ 1108869 w 2470662"/>
                <a:gd name="csY66" fmla="*/ 1706794 h 1886489"/>
                <a:gd name="csX67" fmla="*/ 1034113 w 2470662"/>
                <a:gd name="csY67" fmla="*/ 1706794 h 1886489"/>
                <a:gd name="csX68" fmla="*/ 1034113 w 2470662"/>
                <a:gd name="csY68" fmla="*/ 1608222 h 1886489"/>
                <a:gd name="csX69" fmla="*/ 1027108 w 2470662"/>
                <a:gd name="csY69" fmla="*/ 1608222 h 1886489"/>
                <a:gd name="csX70" fmla="*/ 1027108 w 2470662"/>
                <a:gd name="csY70" fmla="*/ 1558809 h 1886489"/>
                <a:gd name="csX71" fmla="*/ 982280 w 2470662"/>
                <a:gd name="csY71" fmla="*/ 1558809 h 1886489"/>
                <a:gd name="csX72" fmla="*/ 982280 w 2470662"/>
                <a:gd name="csY72" fmla="*/ 1459855 h 1886489"/>
                <a:gd name="csX73" fmla="*/ 937324 w 2470662"/>
                <a:gd name="csY73" fmla="*/ 1459855 h 1886489"/>
                <a:gd name="csX74" fmla="*/ 937324 w 2470662"/>
                <a:gd name="csY74" fmla="*/ 1416809 h 1886489"/>
                <a:gd name="csX75" fmla="*/ 900646 w 2470662"/>
                <a:gd name="csY75" fmla="*/ 1416809 h 1886489"/>
                <a:gd name="csX76" fmla="*/ 900646 w 2470662"/>
                <a:gd name="csY76" fmla="*/ 1324096 h 1886489"/>
                <a:gd name="csX77" fmla="*/ 847794 w 2470662"/>
                <a:gd name="csY77" fmla="*/ 1324096 h 1886489"/>
                <a:gd name="csX78" fmla="*/ 847794 w 2470662"/>
                <a:gd name="csY78" fmla="*/ 1274301 h 1886489"/>
                <a:gd name="csX79" fmla="*/ 841044 w 2470662"/>
                <a:gd name="csY79" fmla="*/ 1274301 h 1886489"/>
                <a:gd name="csX80" fmla="*/ 841044 w 2470662"/>
                <a:gd name="csY80" fmla="*/ 1224760 h 1886489"/>
                <a:gd name="csX81" fmla="*/ 818885 w 2470662"/>
                <a:gd name="csY81" fmla="*/ 1224760 h 1886489"/>
                <a:gd name="csX82" fmla="*/ 818885 w 2470662"/>
                <a:gd name="csY82" fmla="*/ 1180823 h 1886489"/>
                <a:gd name="csX83" fmla="*/ 773801 w 2470662"/>
                <a:gd name="csY83" fmla="*/ 1180823 h 1886489"/>
                <a:gd name="csX84" fmla="*/ 773801 w 2470662"/>
                <a:gd name="csY84" fmla="*/ 1131792 h 1886489"/>
                <a:gd name="csX85" fmla="*/ 766542 w 2470662"/>
                <a:gd name="csY85" fmla="*/ 1131792 h 1886489"/>
                <a:gd name="csX86" fmla="*/ 766542 w 2470662"/>
                <a:gd name="csY86" fmla="*/ 1082633 h 1886489"/>
                <a:gd name="csX87" fmla="*/ 758901 w 2470662"/>
                <a:gd name="csY87" fmla="*/ 1082633 h 1886489"/>
                <a:gd name="csX88" fmla="*/ 758901 w 2470662"/>
                <a:gd name="csY88" fmla="*/ 1032838 h 1886489"/>
                <a:gd name="csX89" fmla="*/ 728973 w 2470662"/>
                <a:gd name="csY89" fmla="*/ 1032838 h 1886489"/>
                <a:gd name="csX90" fmla="*/ 728973 w 2470662"/>
                <a:gd name="csY90" fmla="*/ 983552 h 1886489"/>
                <a:gd name="csX91" fmla="*/ 714073 w 2470662"/>
                <a:gd name="csY91" fmla="*/ 983552 h 1886489"/>
                <a:gd name="csX92" fmla="*/ 714073 w 2470662"/>
                <a:gd name="csY92" fmla="*/ 934394 h 1886489"/>
                <a:gd name="csX93" fmla="*/ 684909 w 2470662"/>
                <a:gd name="csY93" fmla="*/ 934394 h 1886489"/>
                <a:gd name="csX94" fmla="*/ 684909 w 2470662"/>
                <a:gd name="csY94" fmla="*/ 884726 h 1886489"/>
                <a:gd name="csX95" fmla="*/ 677140 w 2470662"/>
                <a:gd name="csY95" fmla="*/ 884726 h 1886489"/>
                <a:gd name="csX96" fmla="*/ 677140 w 2470662"/>
                <a:gd name="csY96" fmla="*/ 835440 h 1886489"/>
                <a:gd name="csX97" fmla="*/ 632821 w 2470662"/>
                <a:gd name="csY97" fmla="*/ 835440 h 1886489"/>
                <a:gd name="csX98" fmla="*/ 632821 w 2470662"/>
                <a:gd name="csY98" fmla="*/ 785390 h 1886489"/>
                <a:gd name="csX99" fmla="*/ 610025 w 2470662"/>
                <a:gd name="csY99" fmla="*/ 785390 h 1886489"/>
                <a:gd name="csX100" fmla="*/ 610025 w 2470662"/>
                <a:gd name="csY100" fmla="*/ 736486 h 1886489"/>
                <a:gd name="csX101" fmla="*/ 453379 w 2470662"/>
                <a:gd name="csY101" fmla="*/ 736486 h 1886489"/>
                <a:gd name="csX102" fmla="*/ 453379 w 2470662"/>
                <a:gd name="csY102" fmla="*/ 686946 h 1886489"/>
                <a:gd name="csX103" fmla="*/ 446375 w 2470662"/>
                <a:gd name="csY103" fmla="*/ 686946 h 1886489"/>
                <a:gd name="csX104" fmla="*/ 446375 w 2470662"/>
                <a:gd name="csY104" fmla="*/ 637405 h 1886489"/>
                <a:gd name="csX105" fmla="*/ 423833 w 2470662"/>
                <a:gd name="csY105" fmla="*/ 637405 h 1886489"/>
                <a:gd name="csX106" fmla="*/ 423833 w 2470662"/>
                <a:gd name="csY106" fmla="*/ 587864 h 1886489"/>
                <a:gd name="csX107" fmla="*/ 409188 w 2470662"/>
                <a:gd name="csY107" fmla="*/ 587864 h 1886489"/>
                <a:gd name="csX108" fmla="*/ 409188 w 2470662"/>
                <a:gd name="csY108" fmla="*/ 538324 h 1886489"/>
                <a:gd name="csX109" fmla="*/ 349713 w 2470662"/>
                <a:gd name="csY109" fmla="*/ 538324 h 1886489"/>
                <a:gd name="csX110" fmla="*/ 349713 w 2470662"/>
                <a:gd name="csY110" fmla="*/ 482670 h 1886489"/>
                <a:gd name="csX111" fmla="*/ 334304 w 2470662"/>
                <a:gd name="csY111" fmla="*/ 482670 h 1886489"/>
                <a:gd name="csX112" fmla="*/ 334304 w 2470662"/>
                <a:gd name="csY112" fmla="*/ 426889 h 1886489"/>
                <a:gd name="csX113" fmla="*/ 305012 w 2470662"/>
                <a:gd name="csY113" fmla="*/ 426889 h 1886489"/>
                <a:gd name="csX114" fmla="*/ 305012 w 2470662"/>
                <a:gd name="csY114" fmla="*/ 371618 h 1886489"/>
                <a:gd name="csX115" fmla="*/ 253179 w 2470662"/>
                <a:gd name="csY115" fmla="*/ 371618 h 1886489"/>
                <a:gd name="csX116" fmla="*/ 253179 w 2470662"/>
                <a:gd name="csY116" fmla="*/ 315710 h 1886489"/>
                <a:gd name="csX117" fmla="*/ 238152 w 2470662"/>
                <a:gd name="csY117" fmla="*/ 315710 h 1886489"/>
                <a:gd name="csX118" fmla="*/ 238152 w 2470662"/>
                <a:gd name="csY118" fmla="*/ 254071 h 1886489"/>
                <a:gd name="csX119" fmla="*/ 156008 w 2470662"/>
                <a:gd name="csY119" fmla="*/ 254071 h 1886489"/>
                <a:gd name="csX120" fmla="*/ 156008 w 2470662"/>
                <a:gd name="csY120" fmla="*/ 186064 h 1886489"/>
                <a:gd name="csX121" fmla="*/ 7387 w 2470662"/>
                <a:gd name="csY121" fmla="*/ 186064 h 1886489"/>
                <a:gd name="csX122" fmla="*/ 7387 w 2470662"/>
                <a:gd name="csY122" fmla="*/ 118057 h 1886489"/>
                <a:gd name="csX123" fmla="*/ 0 w 2470662"/>
                <a:gd name="csY123" fmla="*/ 118057 h 1886489"/>
                <a:gd name="csX124" fmla="*/ 0 w 2470662"/>
                <a:gd name="csY124" fmla="*/ 0 h 18864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Lst>
              <a:rect l="l" t="t" r="r" b="b"/>
              <a:pathLst>
                <a:path w="2470662" h="1886489">
                  <a:moveTo>
                    <a:pt x="0" y="0"/>
                  </a:moveTo>
                  <a:lnTo>
                    <a:pt x="237642" y="382"/>
                  </a:lnTo>
                  <a:lnTo>
                    <a:pt x="237642" y="7004"/>
                  </a:lnTo>
                  <a:lnTo>
                    <a:pt x="252670" y="7004"/>
                  </a:lnTo>
                  <a:lnTo>
                    <a:pt x="252670" y="31711"/>
                  </a:lnTo>
                  <a:lnTo>
                    <a:pt x="305140" y="31711"/>
                  </a:lnTo>
                  <a:lnTo>
                    <a:pt x="305140" y="56163"/>
                  </a:lnTo>
                  <a:lnTo>
                    <a:pt x="334686" y="56163"/>
                  </a:lnTo>
                  <a:lnTo>
                    <a:pt x="334686" y="80870"/>
                  </a:lnTo>
                  <a:lnTo>
                    <a:pt x="349968" y="80870"/>
                  </a:lnTo>
                  <a:lnTo>
                    <a:pt x="349968" y="111307"/>
                  </a:lnTo>
                  <a:lnTo>
                    <a:pt x="409442" y="111307"/>
                  </a:lnTo>
                  <a:lnTo>
                    <a:pt x="409442" y="136523"/>
                  </a:lnTo>
                  <a:lnTo>
                    <a:pt x="423961" y="136523"/>
                  </a:lnTo>
                  <a:lnTo>
                    <a:pt x="423961" y="167343"/>
                  </a:lnTo>
                  <a:lnTo>
                    <a:pt x="446248" y="167343"/>
                  </a:lnTo>
                  <a:lnTo>
                    <a:pt x="446248" y="198290"/>
                  </a:lnTo>
                  <a:lnTo>
                    <a:pt x="453889" y="198290"/>
                  </a:lnTo>
                  <a:lnTo>
                    <a:pt x="453889" y="235477"/>
                  </a:lnTo>
                  <a:lnTo>
                    <a:pt x="610152" y="235477"/>
                  </a:lnTo>
                  <a:lnTo>
                    <a:pt x="610152" y="266296"/>
                  </a:lnTo>
                  <a:lnTo>
                    <a:pt x="632057" y="266296"/>
                  </a:lnTo>
                  <a:lnTo>
                    <a:pt x="632057" y="303611"/>
                  </a:lnTo>
                  <a:lnTo>
                    <a:pt x="677395" y="303611"/>
                  </a:lnTo>
                  <a:lnTo>
                    <a:pt x="677395" y="334558"/>
                  </a:lnTo>
                  <a:lnTo>
                    <a:pt x="684654" y="334558"/>
                  </a:lnTo>
                  <a:lnTo>
                    <a:pt x="684654" y="371745"/>
                  </a:lnTo>
                  <a:lnTo>
                    <a:pt x="714200" y="371745"/>
                  </a:lnTo>
                  <a:lnTo>
                    <a:pt x="714200" y="408678"/>
                  </a:lnTo>
                  <a:lnTo>
                    <a:pt x="729482" y="408678"/>
                  </a:lnTo>
                  <a:lnTo>
                    <a:pt x="729482" y="445738"/>
                  </a:lnTo>
                  <a:lnTo>
                    <a:pt x="759028" y="445738"/>
                  </a:lnTo>
                  <a:lnTo>
                    <a:pt x="759028" y="488783"/>
                  </a:lnTo>
                  <a:lnTo>
                    <a:pt x="766670" y="488783"/>
                  </a:lnTo>
                  <a:lnTo>
                    <a:pt x="766670" y="526225"/>
                  </a:lnTo>
                  <a:lnTo>
                    <a:pt x="773674" y="526225"/>
                  </a:lnTo>
                  <a:lnTo>
                    <a:pt x="773674" y="563285"/>
                  </a:lnTo>
                  <a:lnTo>
                    <a:pt x="818757" y="563285"/>
                  </a:lnTo>
                  <a:lnTo>
                    <a:pt x="818757" y="606585"/>
                  </a:lnTo>
                  <a:lnTo>
                    <a:pt x="840790" y="606585"/>
                  </a:lnTo>
                  <a:lnTo>
                    <a:pt x="840790" y="649886"/>
                  </a:lnTo>
                  <a:lnTo>
                    <a:pt x="848303" y="649886"/>
                  </a:lnTo>
                  <a:lnTo>
                    <a:pt x="848303" y="686946"/>
                  </a:lnTo>
                  <a:lnTo>
                    <a:pt x="900391" y="686946"/>
                  </a:lnTo>
                  <a:lnTo>
                    <a:pt x="900391" y="773546"/>
                  </a:lnTo>
                  <a:lnTo>
                    <a:pt x="937324" y="773546"/>
                  </a:lnTo>
                  <a:lnTo>
                    <a:pt x="937324" y="816974"/>
                  </a:lnTo>
                  <a:lnTo>
                    <a:pt x="982280" y="816974"/>
                  </a:lnTo>
                  <a:lnTo>
                    <a:pt x="982280" y="909814"/>
                  </a:lnTo>
                  <a:lnTo>
                    <a:pt x="1026853" y="909814"/>
                  </a:lnTo>
                  <a:lnTo>
                    <a:pt x="1026853" y="959355"/>
                  </a:lnTo>
                  <a:lnTo>
                    <a:pt x="1034240" y="959355"/>
                  </a:lnTo>
                  <a:lnTo>
                    <a:pt x="1034240" y="1058309"/>
                  </a:lnTo>
                  <a:lnTo>
                    <a:pt x="1108997" y="1058309"/>
                  </a:lnTo>
                  <a:lnTo>
                    <a:pt x="1108997" y="1107340"/>
                  </a:lnTo>
                  <a:lnTo>
                    <a:pt x="1131029" y="1107340"/>
                  </a:lnTo>
                  <a:lnTo>
                    <a:pt x="1131029" y="1156753"/>
                  </a:lnTo>
                  <a:lnTo>
                    <a:pt x="1138797" y="1156753"/>
                  </a:lnTo>
                  <a:lnTo>
                    <a:pt x="1138797" y="1262075"/>
                  </a:lnTo>
                  <a:lnTo>
                    <a:pt x="2470663" y="1262075"/>
                  </a:lnTo>
                  <a:lnTo>
                    <a:pt x="2470663" y="1886490"/>
                  </a:lnTo>
                  <a:lnTo>
                    <a:pt x="1138288" y="1886490"/>
                  </a:lnTo>
                  <a:lnTo>
                    <a:pt x="1138288" y="1799634"/>
                  </a:lnTo>
                  <a:lnTo>
                    <a:pt x="1131029" y="1799634"/>
                  </a:lnTo>
                  <a:lnTo>
                    <a:pt x="1131029" y="1750603"/>
                  </a:lnTo>
                  <a:lnTo>
                    <a:pt x="1108869" y="1750603"/>
                  </a:lnTo>
                  <a:lnTo>
                    <a:pt x="1108869" y="1706794"/>
                  </a:lnTo>
                  <a:lnTo>
                    <a:pt x="1034113" y="1706794"/>
                  </a:lnTo>
                  <a:lnTo>
                    <a:pt x="1034113" y="1608222"/>
                  </a:lnTo>
                  <a:lnTo>
                    <a:pt x="1027108" y="1608222"/>
                  </a:lnTo>
                  <a:lnTo>
                    <a:pt x="1027108" y="1558809"/>
                  </a:lnTo>
                  <a:lnTo>
                    <a:pt x="982280" y="1558809"/>
                  </a:lnTo>
                  <a:lnTo>
                    <a:pt x="982280" y="1459855"/>
                  </a:lnTo>
                  <a:lnTo>
                    <a:pt x="937324" y="1459855"/>
                  </a:lnTo>
                  <a:lnTo>
                    <a:pt x="937324" y="1416809"/>
                  </a:lnTo>
                  <a:lnTo>
                    <a:pt x="900646" y="1416809"/>
                  </a:lnTo>
                  <a:lnTo>
                    <a:pt x="900646" y="1324096"/>
                  </a:lnTo>
                  <a:lnTo>
                    <a:pt x="847794" y="1324096"/>
                  </a:lnTo>
                  <a:lnTo>
                    <a:pt x="847794" y="1274301"/>
                  </a:lnTo>
                  <a:lnTo>
                    <a:pt x="841044" y="1274301"/>
                  </a:lnTo>
                  <a:lnTo>
                    <a:pt x="841044" y="1224760"/>
                  </a:lnTo>
                  <a:lnTo>
                    <a:pt x="818885" y="1224760"/>
                  </a:lnTo>
                  <a:lnTo>
                    <a:pt x="818885" y="1180823"/>
                  </a:lnTo>
                  <a:lnTo>
                    <a:pt x="773801" y="1180823"/>
                  </a:lnTo>
                  <a:lnTo>
                    <a:pt x="773801" y="1131792"/>
                  </a:lnTo>
                  <a:lnTo>
                    <a:pt x="766542" y="1131792"/>
                  </a:lnTo>
                  <a:lnTo>
                    <a:pt x="766542" y="1082633"/>
                  </a:lnTo>
                  <a:lnTo>
                    <a:pt x="758901" y="1082633"/>
                  </a:lnTo>
                  <a:lnTo>
                    <a:pt x="758901" y="1032838"/>
                  </a:lnTo>
                  <a:lnTo>
                    <a:pt x="728973" y="1032838"/>
                  </a:lnTo>
                  <a:lnTo>
                    <a:pt x="728973" y="983552"/>
                  </a:lnTo>
                  <a:lnTo>
                    <a:pt x="714073" y="983552"/>
                  </a:lnTo>
                  <a:lnTo>
                    <a:pt x="714073" y="934394"/>
                  </a:lnTo>
                  <a:lnTo>
                    <a:pt x="684909" y="934394"/>
                  </a:lnTo>
                  <a:lnTo>
                    <a:pt x="684909" y="884726"/>
                  </a:lnTo>
                  <a:lnTo>
                    <a:pt x="677140" y="884726"/>
                  </a:lnTo>
                  <a:lnTo>
                    <a:pt x="677140" y="835440"/>
                  </a:lnTo>
                  <a:lnTo>
                    <a:pt x="632821" y="835440"/>
                  </a:lnTo>
                  <a:lnTo>
                    <a:pt x="632821" y="785390"/>
                  </a:lnTo>
                  <a:lnTo>
                    <a:pt x="610025" y="785390"/>
                  </a:lnTo>
                  <a:lnTo>
                    <a:pt x="610025" y="736486"/>
                  </a:lnTo>
                  <a:lnTo>
                    <a:pt x="453379" y="736486"/>
                  </a:lnTo>
                  <a:lnTo>
                    <a:pt x="453379" y="686946"/>
                  </a:lnTo>
                  <a:lnTo>
                    <a:pt x="446375" y="686946"/>
                  </a:lnTo>
                  <a:lnTo>
                    <a:pt x="446375" y="637405"/>
                  </a:lnTo>
                  <a:lnTo>
                    <a:pt x="423833" y="637405"/>
                  </a:lnTo>
                  <a:lnTo>
                    <a:pt x="423833" y="587864"/>
                  </a:lnTo>
                  <a:lnTo>
                    <a:pt x="409188" y="587864"/>
                  </a:lnTo>
                  <a:lnTo>
                    <a:pt x="409188" y="538324"/>
                  </a:lnTo>
                  <a:lnTo>
                    <a:pt x="349713" y="538324"/>
                  </a:lnTo>
                  <a:lnTo>
                    <a:pt x="349713" y="482670"/>
                  </a:lnTo>
                  <a:lnTo>
                    <a:pt x="334304" y="482670"/>
                  </a:lnTo>
                  <a:lnTo>
                    <a:pt x="334304" y="426889"/>
                  </a:lnTo>
                  <a:lnTo>
                    <a:pt x="305012" y="426889"/>
                  </a:lnTo>
                  <a:lnTo>
                    <a:pt x="305012" y="371618"/>
                  </a:lnTo>
                  <a:lnTo>
                    <a:pt x="253179" y="371618"/>
                  </a:lnTo>
                  <a:lnTo>
                    <a:pt x="253179" y="315710"/>
                  </a:lnTo>
                  <a:lnTo>
                    <a:pt x="238152" y="315710"/>
                  </a:lnTo>
                  <a:lnTo>
                    <a:pt x="238152" y="254071"/>
                  </a:lnTo>
                  <a:lnTo>
                    <a:pt x="156008" y="254071"/>
                  </a:lnTo>
                  <a:lnTo>
                    <a:pt x="156008" y="186064"/>
                  </a:lnTo>
                  <a:lnTo>
                    <a:pt x="7387" y="186064"/>
                  </a:lnTo>
                  <a:lnTo>
                    <a:pt x="7387" y="118057"/>
                  </a:lnTo>
                  <a:lnTo>
                    <a:pt x="0" y="118057"/>
                  </a:lnTo>
                  <a:lnTo>
                    <a:pt x="0" y="0"/>
                  </a:lnTo>
                  <a:close/>
                </a:path>
              </a:pathLst>
            </a:custGeom>
            <a:solidFill>
              <a:srgbClr val="005EB8">
                <a:alpha val="50196"/>
              </a:srgbClr>
            </a:solidFill>
            <a:ln w="12735" cap="flat">
              <a:noFill/>
              <a:prstDash val="solid"/>
              <a:miter/>
            </a:ln>
          </p:spPr>
          <p:txBody>
            <a:bodyPr/>
            <a:lstStyle/>
            <a:p>
              <a:endParaRPr lang="en-US" sz="1400" dirty="0">
                <a:latin typeface="Source Sans Pro" panose="020B0503030403020204" pitchFamily="34" charset="0"/>
              </a:endParaRPr>
            </a:p>
          </p:txBody>
        </p:sp>
        <p:grpSp>
          <p:nvGrpSpPr>
            <p:cNvPr id="4056" name="Graphic 145">
              <a:extLst>
                <a:ext uri="{FF2B5EF4-FFF2-40B4-BE49-F238E27FC236}">
                  <a16:creationId xmlns:a16="http://schemas.microsoft.com/office/drawing/2014/main" id="{4FF008F4-9B1A-45FB-02BB-EAEF9978B0CA}"/>
                </a:ext>
              </a:extLst>
            </p:cNvPr>
            <p:cNvGrpSpPr>
              <a:grpSpLocks noChangeAspect="1"/>
            </p:cNvGrpSpPr>
            <p:nvPr/>
          </p:nvGrpSpPr>
          <p:grpSpPr>
            <a:xfrm>
              <a:off x="22443358" y="8270687"/>
              <a:ext cx="3709178" cy="2444939"/>
              <a:chOff x="15821391" y="6061637"/>
              <a:chExt cx="2556117" cy="1684888"/>
            </a:xfrm>
            <a:noFill/>
          </p:grpSpPr>
          <p:sp>
            <p:nvSpPr>
              <p:cNvPr id="4134" name="Freeform: Shape 4133">
                <a:extLst>
                  <a:ext uri="{FF2B5EF4-FFF2-40B4-BE49-F238E27FC236}">
                    <a16:creationId xmlns:a16="http://schemas.microsoft.com/office/drawing/2014/main" id="{AFF10FDB-962E-A193-56E4-7CC1970F8E37}"/>
                  </a:ext>
                </a:extLst>
              </p:cNvPr>
              <p:cNvSpPr/>
              <p:nvPr/>
            </p:nvSpPr>
            <p:spPr>
              <a:xfrm>
                <a:off x="15821391" y="6061637"/>
                <a:ext cx="2511670" cy="1639041"/>
              </a:xfrm>
              <a:custGeom>
                <a:avLst/>
                <a:gdLst>
                  <a:gd name="csX0" fmla="*/ 0 w 2511670"/>
                  <a:gd name="csY0" fmla="*/ 0 h 1639041"/>
                  <a:gd name="csX1" fmla="*/ 46229 w 2511670"/>
                  <a:gd name="csY1" fmla="*/ 0 h 1639041"/>
                  <a:gd name="csX2" fmla="*/ 46229 w 2511670"/>
                  <a:gd name="csY2" fmla="*/ 77558 h 1639041"/>
                  <a:gd name="csX3" fmla="*/ 68007 w 2511670"/>
                  <a:gd name="csY3" fmla="*/ 77558 h 1639041"/>
                  <a:gd name="csX4" fmla="*/ 68007 w 2511670"/>
                  <a:gd name="csY4" fmla="*/ 84053 h 1639041"/>
                  <a:gd name="csX5" fmla="*/ 203257 w 2511670"/>
                  <a:gd name="csY5" fmla="*/ 84053 h 1639041"/>
                  <a:gd name="csX6" fmla="*/ 203257 w 2511670"/>
                  <a:gd name="csY6" fmla="*/ 124934 h 1639041"/>
                  <a:gd name="csX7" fmla="*/ 283999 w 2511670"/>
                  <a:gd name="csY7" fmla="*/ 124934 h 1639041"/>
                  <a:gd name="csX8" fmla="*/ 283999 w 2511670"/>
                  <a:gd name="csY8" fmla="*/ 162631 h 1639041"/>
                  <a:gd name="csX9" fmla="*/ 288329 w 2511670"/>
                  <a:gd name="csY9" fmla="*/ 162631 h 1639041"/>
                  <a:gd name="csX10" fmla="*/ 288329 w 2511670"/>
                  <a:gd name="csY10" fmla="*/ 169126 h 1639041"/>
                  <a:gd name="csX11" fmla="*/ 294697 w 2511670"/>
                  <a:gd name="csY11" fmla="*/ 169126 h 1639041"/>
                  <a:gd name="csX12" fmla="*/ 294697 w 2511670"/>
                  <a:gd name="csY12" fmla="*/ 174474 h 1639041"/>
                  <a:gd name="csX13" fmla="*/ 297244 w 2511670"/>
                  <a:gd name="csY13" fmla="*/ 174474 h 1639041"/>
                  <a:gd name="csX14" fmla="*/ 297244 w 2511670"/>
                  <a:gd name="csY14" fmla="*/ 209242 h 1639041"/>
                  <a:gd name="csX15" fmla="*/ 349204 w 2511670"/>
                  <a:gd name="csY15" fmla="*/ 209242 h 1639041"/>
                  <a:gd name="csX16" fmla="*/ 349204 w 2511670"/>
                  <a:gd name="csY16" fmla="*/ 247703 h 1639041"/>
                  <a:gd name="csX17" fmla="*/ 381552 w 2511670"/>
                  <a:gd name="csY17" fmla="*/ 247703 h 1639041"/>
                  <a:gd name="csX18" fmla="*/ 381552 w 2511670"/>
                  <a:gd name="csY18" fmla="*/ 290876 h 1639041"/>
                  <a:gd name="csX19" fmla="*/ 390085 w 2511670"/>
                  <a:gd name="csY19" fmla="*/ 290876 h 1639041"/>
                  <a:gd name="csX20" fmla="*/ 390085 w 2511670"/>
                  <a:gd name="csY20" fmla="*/ 295843 h 1639041"/>
                  <a:gd name="csX21" fmla="*/ 395051 w 2511670"/>
                  <a:gd name="csY21" fmla="*/ 295843 h 1639041"/>
                  <a:gd name="csX22" fmla="*/ 395051 w 2511670"/>
                  <a:gd name="csY22" fmla="*/ 333157 h 1639041"/>
                  <a:gd name="csX23" fmla="*/ 454908 w 2511670"/>
                  <a:gd name="csY23" fmla="*/ 333157 h 1639041"/>
                  <a:gd name="csX24" fmla="*/ 454908 w 2511670"/>
                  <a:gd name="csY24" fmla="*/ 374802 h 1639041"/>
                  <a:gd name="csX25" fmla="*/ 458474 w 2511670"/>
                  <a:gd name="csY25" fmla="*/ 374802 h 1639041"/>
                  <a:gd name="csX26" fmla="*/ 458474 w 2511670"/>
                  <a:gd name="csY26" fmla="*/ 380151 h 1639041"/>
                  <a:gd name="csX27" fmla="*/ 470954 w 2511670"/>
                  <a:gd name="csY27" fmla="*/ 380151 h 1639041"/>
                  <a:gd name="csX28" fmla="*/ 470954 w 2511670"/>
                  <a:gd name="csY28" fmla="*/ 419376 h 1639041"/>
                  <a:gd name="csX29" fmla="*/ 475921 w 2511670"/>
                  <a:gd name="csY29" fmla="*/ 419376 h 1639041"/>
                  <a:gd name="csX30" fmla="*/ 475921 w 2511670"/>
                  <a:gd name="csY30" fmla="*/ 422814 h 1639041"/>
                  <a:gd name="csX31" fmla="*/ 492350 w 2511670"/>
                  <a:gd name="csY31" fmla="*/ 422814 h 1639041"/>
                  <a:gd name="csX32" fmla="*/ 492350 w 2511670"/>
                  <a:gd name="csY32" fmla="*/ 459874 h 1639041"/>
                  <a:gd name="csX33" fmla="*/ 499736 w 2511670"/>
                  <a:gd name="csY33" fmla="*/ 459874 h 1639041"/>
                  <a:gd name="csX34" fmla="*/ 499736 w 2511670"/>
                  <a:gd name="csY34" fmla="*/ 502283 h 1639041"/>
                  <a:gd name="csX35" fmla="*/ 649759 w 2511670"/>
                  <a:gd name="csY35" fmla="*/ 502283 h 1639041"/>
                  <a:gd name="csX36" fmla="*/ 649759 w 2511670"/>
                  <a:gd name="csY36" fmla="*/ 510051 h 1639041"/>
                  <a:gd name="csX37" fmla="*/ 655872 w 2511670"/>
                  <a:gd name="csY37" fmla="*/ 510051 h 1639041"/>
                  <a:gd name="csX38" fmla="*/ 655872 w 2511670"/>
                  <a:gd name="csY38" fmla="*/ 541890 h 1639041"/>
                  <a:gd name="csX39" fmla="*/ 660457 w 2511670"/>
                  <a:gd name="csY39" fmla="*/ 541890 h 1639041"/>
                  <a:gd name="csX40" fmla="*/ 660457 w 2511670"/>
                  <a:gd name="csY40" fmla="*/ 546729 h 1639041"/>
                  <a:gd name="csX41" fmla="*/ 680196 w 2511670"/>
                  <a:gd name="csY41" fmla="*/ 546729 h 1639041"/>
                  <a:gd name="csX42" fmla="*/ 680196 w 2511670"/>
                  <a:gd name="csY42" fmla="*/ 588883 h 1639041"/>
                  <a:gd name="csX43" fmla="*/ 724006 w 2511670"/>
                  <a:gd name="csY43" fmla="*/ 588883 h 1639041"/>
                  <a:gd name="csX44" fmla="*/ 724006 w 2511670"/>
                  <a:gd name="csY44" fmla="*/ 638042 h 1639041"/>
                  <a:gd name="csX45" fmla="*/ 728591 w 2511670"/>
                  <a:gd name="csY45" fmla="*/ 638042 h 1639041"/>
                  <a:gd name="csX46" fmla="*/ 728591 w 2511670"/>
                  <a:gd name="csY46" fmla="*/ 686691 h 1639041"/>
                  <a:gd name="csX47" fmla="*/ 760302 w 2511670"/>
                  <a:gd name="csY47" fmla="*/ 686691 h 1639041"/>
                  <a:gd name="csX48" fmla="*/ 760302 w 2511670"/>
                  <a:gd name="csY48" fmla="*/ 724005 h 1639041"/>
                  <a:gd name="csX49" fmla="*/ 768835 w 2511670"/>
                  <a:gd name="csY49" fmla="*/ 724005 h 1639041"/>
                  <a:gd name="csX50" fmla="*/ 768835 w 2511670"/>
                  <a:gd name="csY50" fmla="*/ 728972 h 1639041"/>
                  <a:gd name="csX51" fmla="*/ 774948 w 2511670"/>
                  <a:gd name="csY51" fmla="*/ 728972 h 1639041"/>
                  <a:gd name="csX52" fmla="*/ 774948 w 2511670"/>
                  <a:gd name="csY52" fmla="*/ 766542 h 1639041"/>
                  <a:gd name="csX53" fmla="*/ 806022 w 2511670"/>
                  <a:gd name="csY53" fmla="*/ 766542 h 1639041"/>
                  <a:gd name="csX54" fmla="*/ 806022 w 2511670"/>
                  <a:gd name="csY54" fmla="*/ 817865 h 1639041"/>
                  <a:gd name="csX55" fmla="*/ 813408 w 2511670"/>
                  <a:gd name="csY55" fmla="*/ 817865 h 1639041"/>
                  <a:gd name="csX56" fmla="*/ 813408 w 2511670"/>
                  <a:gd name="csY56" fmla="*/ 861293 h 1639041"/>
                  <a:gd name="csX57" fmla="*/ 821050 w 2511670"/>
                  <a:gd name="csY57" fmla="*/ 861293 h 1639041"/>
                  <a:gd name="csX58" fmla="*/ 821050 w 2511670"/>
                  <a:gd name="csY58" fmla="*/ 903574 h 1639041"/>
                  <a:gd name="csX59" fmla="*/ 863968 w 2511670"/>
                  <a:gd name="csY59" fmla="*/ 903574 h 1639041"/>
                  <a:gd name="csX60" fmla="*/ 863968 w 2511670"/>
                  <a:gd name="csY60" fmla="*/ 944327 h 1639041"/>
                  <a:gd name="csX61" fmla="*/ 869954 w 2511670"/>
                  <a:gd name="csY61" fmla="*/ 944327 h 1639041"/>
                  <a:gd name="csX62" fmla="*/ 869954 w 2511670"/>
                  <a:gd name="csY62" fmla="*/ 950822 h 1639041"/>
                  <a:gd name="csX63" fmla="*/ 886510 w 2511670"/>
                  <a:gd name="csY63" fmla="*/ 950822 h 1639041"/>
                  <a:gd name="csX64" fmla="*/ 886510 w 2511670"/>
                  <a:gd name="csY64" fmla="*/ 998325 h 1639041"/>
                  <a:gd name="csX65" fmla="*/ 894533 w 2511670"/>
                  <a:gd name="csY65" fmla="*/ 998325 h 1639041"/>
                  <a:gd name="csX66" fmla="*/ 894533 w 2511670"/>
                  <a:gd name="csY66" fmla="*/ 1045573 h 1639041"/>
                  <a:gd name="csX67" fmla="*/ 946366 w 2511670"/>
                  <a:gd name="csY67" fmla="*/ 1045573 h 1639041"/>
                  <a:gd name="csX68" fmla="*/ 946366 w 2511670"/>
                  <a:gd name="csY68" fmla="*/ 1138669 h 1639041"/>
                  <a:gd name="csX69" fmla="*/ 982789 w 2511670"/>
                  <a:gd name="csY69" fmla="*/ 1138669 h 1639041"/>
                  <a:gd name="csX70" fmla="*/ 982789 w 2511670"/>
                  <a:gd name="csY70" fmla="*/ 1177512 h 1639041"/>
                  <a:gd name="csX71" fmla="*/ 988011 w 2511670"/>
                  <a:gd name="csY71" fmla="*/ 1177512 h 1639041"/>
                  <a:gd name="csX72" fmla="*/ 988011 w 2511670"/>
                  <a:gd name="csY72" fmla="*/ 1186936 h 1639041"/>
                  <a:gd name="csX73" fmla="*/ 1030165 w 2511670"/>
                  <a:gd name="csY73" fmla="*/ 1186936 h 1639041"/>
                  <a:gd name="csX74" fmla="*/ 1030165 w 2511670"/>
                  <a:gd name="csY74" fmla="*/ 1286654 h 1639041"/>
                  <a:gd name="csX75" fmla="*/ 1073083 w 2511670"/>
                  <a:gd name="csY75" fmla="*/ 1286654 h 1639041"/>
                  <a:gd name="csX76" fmla="*/ 1073083 w 2511670"/>
                  <a:gd name="csY76" fmla="*/ 1337850 h 1639041"/>
                  <a:gd name="csX77" fmla="*/ 1080469 w 2511670"/>
                  <a:gd name="csY77" fmla="*/ 1337850 h 1639041"/>
                  <a:gd name="csX78" fmla="*/ 1080469 w 2511670"/>
                  <a:gd name="csY78" fmla="*/ 1436167 h 1639041"/>
                  <a:gd name="csX79" fmla="*/ 1153952 w 2511670"/>
                  <a:gd name="csY79" fmla="*/ 1436167 h 1639041"/>
                  <a:gd name="csX80" fmla="*/ 1153952 w 2511670"/>
                  <a:gd name="csY80" fmla="*/ 1490420 h 1639041"/>
                  <a:gd name="csX81" fmla="*/ 1177895 w 2511670"/>
                  <a:gd name="csY81" fmla="*/ 1490420 h 1639041"/>
                  <a:gd name="csX82" fmla="*/ 1177895 w 2511670"/>
                  <a:gd name="csY82" fmla="*/ 1543399 h 1639041"/>
                  <a:gd name="csX83" fmla="*/ 1186173 w 2511670"/>
                  <a:gd name="csY83" fmla="*/ 1543399 h 1639041"/>
                  <a:gd name="csX84" fmla="*/ 1186173 w 2511670"/>
                  <a:gd name="csY84" fmla="*/ 1639041 h 1639041"/>
                  <a:gd name="csX85" fmla="*/ 2511671 w 2511670"/>
                  <a:gd name="csY85" fmla="*/ 1639041 h 16390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2511670" h="1639041">
                    <a:moveTo>
                      <a:pt x="0" y="0"/>
                    </a:moveTo>
                    <a:lnTo>
                      <a:pt x="46229" y="0"/>
                    </a:lnTo>
                    <a:lnTo>
                      <a:pt x="46229" y="77558"/>
                    </a:lnTo>
                    <a:lnTo>
                      <a:pt x="68007" y="77558"/>
                    </a:lnTo>
                    <a:lnTo>
                      <a:pt x="68007" y="84053"/>
                    </a:lnTo>
                    <a:lnTo>
                      <a:pt x="203257" y="84053"/>
                    </a:lnTo>
                    <a:lnTo>
                      <a:pt x="203257" y="124934"/>
                    </a:lnTo>
                    <a:lnTo>
                      <a:pt x="283999" y="124934"/>
                    </a:lnTo>
                    <a:lnTo>
                      <a:pt x="283999" y="162631"/>
                    </a:lnTo>
                    <a:lnTo>
                      <a:pt x="288329" y="162631"/>
                    </a:lnTo>
                    <a:lnTo>
                      <a:pt x="288329" y="169126"/>
                    </a:lnTo>
                    <a:lnTo>
                      <a:pt x="294697" y="169126"/>
                    </a:lnTo>
                    <a:lnTo>
                      <a:pt x="294697" y="174474"/>
                    </a:lnTo>
                    <a:lnTo>
                      <a:pt x="297244" y="174474"/>
                    </a:lnTo>
                    <a:lnTo>
                      <a:pt x="297244" y="209242"/>
                    </a:lnTo>
                    <a:lnTo>
                      <a:pt x="349204" y="209242"/>
                    </a:lnTo>
                    <a:lnTo>
                      <a:pt x="349204" y="247703"/>
                    </a:lnTo>
                    <a:lnTo>
                      <a:pt x="381552" y="247703"/>
                    </a:lnTo>
                    <a:lnTo>
                      <a:pt x="381552" y="290876"/>
                    </a:lnTo>
                    <a:lnTo>
                      <a:pt x="390085" y="290876"/>
                    </a:lnTo>
                    <a:lnTo>
                      <a:pt x="390085" y="295843"/>
                    </a:lnTo>
                    <a:lnTo>
                      <a:pt x="395051" y="295843"/>
                    </a:lnTo>
                    <a:lnTo>
                      <a:pt x="395051" y="333157"/>
                    </a:lnTo>
                    <a:lnTo>
                      <a:pt x="454908" y="333157"/>
                    </a:lnTo>
                    <a:lnTo>
                      <a:pt x="454908" y="374802"/>
                    </a:lnTo>
                    <a:lnTo>
                      <a:pt x="458474" y="374802"/>
                    </a:lnTo>
                    <a:lnTo>
                      <a:pt x="458474" y="380151"/>
                    </a:lnTo>
                    <a:lnTo>
                      <a:pt x="470954" y="380151"/>
                    </a:lnTo>
                    <a:lnTo>
                      <a:pt x="470954" y="419376"/>
                    </a:lnTo>
                    <a:lnTo>
                      <a:pt x="475921" y="419376"/>
                    </a:lnTo>
                    <a:lnTo>
                      <a:pt x="475921" y="422814"/>
                    </a:lnTo>
                    <a:lnTo>
                      <a:pt x="492350" y="422814"/>
                    </a:lnTo>
                    <a:lnTo>
                      <a:pt x="492350" y="459874"/>
                    </a:lnTo>
                    <a:lnTo>
                      <a:pt x="499736" y="459874"/>
                    </a:lnTo>
                    <a:lnTo>
                      <a:pt x="499736" y="502283"/>
                    </a:lnTo>
                    <a:lnTo>
                      <a:pt x="649759" y="502283"/>
                    </a:lnTo>
                    <a:lnTo>
                      <a:pt x="649759" y="510051"/>
                    </a:lnTo>
                    <a:lnTo>
                      <a:pt x="655872" y="510051"/>
                    </a:lnTo>
                    <a:lnTo>
                      <a:pt x="655872" y="541890"/>
                    </a:lnTo>
                    <a:lnTo>
                      <a:pt x="660457" y="541890"/>
                    </a:lnTo>
                    <a:lnTo>
                      <a:pt x="660457" y="546729"/>
                    </a:lnTo>
                    <a:lnTo>
                      <a:pt x="680196" y="546729"/>
                    </a:lnTo>
                    <a:lnTo>
                      <a:pt x="680196" y="588883"/>
                    </a:lnTo>
                    <a:lnTo>
                      <a:pt x="724006" y="588883"/>
                    </a:lnTo>
                    <a:lnTo>
                      <a:pt x="724006" y="638042"/>
                    </a:lnTo>
                    <a:lnTo>
                      <a:pt x="728591" y="638042"/>
                    </a:lnTo>
                    <a:lnTo>
                      <a:pt x="728591" y="686691"/>
                    </a:lnTo>
                    <a:lnTo>
                      <a:pt x="760302" y="686691"/>
                    </a:lnTo>
                    <a:lnTo>
                      <a:pt x="760302" y="724005"/>
                    </a:lnTo>
                    <a:lnTo>
                      <a:pt x="768835" y="724005"/>
                    </a:lnTo>
                    <a:lnTo>
                      <a:pt x="768835" y="728972"/>
                    </a:lnTo>
                    <a:lnTo>
                      <a:pt x="774948" y="728972"/>
                    </a:lnTo>
                    <a:lnTo>
                      <a:pt x="774948" y="766542"/>
                    </a:lnTo>
                    <a:lnTo>
                      <a:pt x="806022" y="766542"/>
                    </a:lnTo>
                    <a:lnTo>
                      <a:pt x="806022" y="817865"/>
                    </a:lnTo>
                    <a:lnTo>
                      <a:pt x="813408" y="817865"/>
                    </a:lnTo>
                    <a:lnTo>
                      <a:pt x="813408" y="861293"/>
                    </a:lnTo>
                    <a:lnTo>
                      <a:pt x="821050" y="861293"/>
                    </a:lnTo>
                    <a:lnTo>
                      <a:pt x="821050" y="903574"/>
                    </a:lnTo>
                    <a:lnTo>
                      <a:pt x="863968" y="903574"/>
                    </a:lnTo>
                    <a:lnTo>
                      <a:pt x="863968" y="944327"/>
                    </a:lnTo>
                    <a:lnTo>
                      <a:pt x="869954" y="944327"/>
                    </a:lnTo>
                    <a:lnTo>
                      <a:pt x="869954" y="950822"/>
                    </a:lnTo>
                    <a:lnTo>
                      <a:pt x="886510" y="950822"/>
                    </a:lnTo>
                    <a:lnTo>
                      <a:pt x="886510" y="998325"/>
                    </a:lnTo>
                    <a:lnTo>
                      <a:pt x="894533" y="998325"/>
                    </a:lnTo>
                    <a:lnTo>
                      <a:pt x="894533" y="1045573"/>
                    </a:lnTo>
                    <a:lnTo>
                      <a:pt x="946366" y="1045573"/>
                    </a:lnTo>
                    <a:lnTo>
                      <a:pt x="946366" y="1138669"/>
                    </a:lnTo>
                    <a:lnTo>
                      <a:pt x="982789" y="1138669"/>
                    </a:lnTo>
                    <a:lnTo>
                      <a:pt x="982789" y="1177512"/>
                    </a:lnTo>
                    <a:lnTo>
                      <a:pt x="988011" y="1177512"/>
                    </a:lnTo>
                    <a:lnTo>
                      <a:pt x="988011" y="1186936"/>
                    </a:lnTo>
                    <a:lnTo>
                      <a:pt x="1030165" y="1186936"/>
                    </a:lnTo>
                    <a:lnTo>
                      <a:pt x="1030165" y="1286654"/>
                    </a:lnTo>
                    <a:lnTo>
                      <a:pt x="1073083" y="1286654"/>
                    </a:lnTo>
                    <a:lnTo>
                      <a:pt x="1073083" y="1337850"/>
                    </a:lnTo>
                    <a:lnTo>
                      <a:pt x="1080469" y="1337850"/>
                    </a:lnTo>
                    <a:lnTo>
                      <a:pt x="1080469" y="1436167"/>
                    </a:lnTo>
                    <a:lnTo>
                      <a:pt x="1153952" y="1436167"/>
                    </a:lnTo>
                    <a:lnTo>
                      <a:pt x="1153952" y="1490420"/>
                    </a:lnTo>
                    <a:lnTo>
                      <a:pt x="1177895" y="1490420"/>
                    </a:lnTo>
                    <a:lnTo>
                      <a:pt x="1177895" y="1543399"/>
                    </a:lnTo>
                    <a:lnTo>
                      <a:pt x="1186173" y="1543399"/>
                    </a:lnTo>
                    <a:lnTo>
                      <a:pt x="1186173" y="1639041"/>
                    </a:lnTo>
                    <a:lnTo>
                      <a:pt x="2511671" y="1639041"/>
                    </a:lnTo>
                  </a:path>
                </a:pathLst>
              </a:custGeom>
              <a:noFill/>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nvGrpSpPr>
              <p:cNvPr id="4135" name="Graphic 145">
                <a:extLst>
                  <a:ext uri="{FF2B5EF4-FFF2-40B4-BE49-F238E27FC236}">
                    <a16:creationId xmlns:a16="http://schemas.microsoft.com/office/drawing/2014/main" id="{7E25A97A-2209-56B1-C513-B46782729F80}"/>
                  </a:ext>
                </a:extLst>
              </p:cNvPr>
              <p:cNvGrpSpPr/>
              <p:nvPr/>
            </p:nvGrpSpPr>
            <p:grpSpPr>
              <a:xfrm>
                <a:off x="15896784" y="6099843"/>
                <a:ext cx="2480723" cy="1646682"/>
                <a:chOff x="15896784" y="6099843"/>
                <a:chExt cx="2480723" cy="1646682"/>
              </a:xfrm>
            </p:grpSpPr>
            <p:grpSp>
              <p:nvGrpSpPr>
                <p:cNvPr id="4136" name="Graphic 145">
                  <a:extLst>
                    <a:ext uri="{FF2B5EF4-FFF2-40B4-BE49-F238E27FC236}">
                      <a16:creationId xmlns:a16="http://schemas.microsoft.com/office/drawing/2014/main" id="{3F5DB84E-A63C-FD1E-6389-EDD00E68D807}"/>
                    </a:ext>
                  </a:extLst>
                </p:cNvPr>
                <p:cNvGrpSpPr/>
                <p:nvPr/>
              </p:nvGrpSpPr>
              <p:grpSpPr>
                <a:xfrm>
                  <a:off x="18285813" y="7654831"/>
                  <a:ext cx="91694" cy="91694"/>
                  <a:chOff x="18285813" y="7654831"/>
                  <a:chExt cx="91694" cy="91694"/>
                </a:xfrm>
              </p:grpSpPr>
              <p:sp>
                <p:nvSpPr>
                  <p:cNvPr id="3080" name="Freeform: Shape 3079">
                    <a:extLst>
                      <a:ext uri="{FF2B5EF4-FFF2-40B4-BE49-F238E27FC236}">
                        <a16:creationId xmlns:a16="http://schemas.microsoft.com/office/drawing/2014/main" id="{1C816171-1914-A688-0B4F-524A810F3120}"/>
                      </a:ext>
                    </a:extLst>
                  </p:cNvPr>
                  <p:cNvSpPr/>
                  <p:nvPr/>
                </p:nvSpPr>
                <p:spPr>
                  <a:xfrm>
                    <a:off x="18331660"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3081" name="Freeform: Shape 3080">
                    <a:extLst>
                      <a:ext uri="{FF2B5EF4-FFF2-40B4-BE49-F238E27FC236}">
                        <a16:creationId xmlns:a16="http://schemas.microsoft.com/office/drawing/2014/main" id="{E201222F-36D3-70BB-B8C1-116224233DE2}"/>
                      </a:ext>
                    </a:extLst>
                  </p:cNvPr>
                  <p:cNvSpPr/>
                  <p:nvPr/>
                </p:nvSpPr>
                <p:spPr>
                  <a:xfrm>
                    <a:off x="18285813"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37" name="Graphic 145">
                  <a:extLst>
                    <a:ext uri="{FF2B5EF4-FFF2-40B4-BE49-F238E27FC236}">
                      <a16:creationId xmlns:a16="http://schemas.microsoft.com/office/drawing/2014/main" id="{F0DE83F2-4BEC-1B51-DC5C-EA8C9538254E}"/>
                    </a:ext>
                  </a:extLst>
                </p:cNvPr>
                <p:cNvGrpSpPr/>
                <p:nvPr/>
              </p:nvGrpSpPr>
              <p:grpSpPr>
                <a:xfrm>
                  <a:off x="17804543" y="7654831"/>
                  <a:ext cx="91694" cy="91694"/>
                  <a:chOff x="17804543" y="7654831"/>
                  <a:chExt cx="91694" cy="91694"/>
                </a:xfrm>
              </p:grpSpPr>
              <p:sp>
                <p:nvSpPr>
                  <p:cNvPr id="2984" name="Freeform: Shape 2983">
                    <a:extLst>
                      <a:ext uri="{FF2B5EF4-FFF2-40B4-BE49-F238E27FC236}">
                        <a16:creationId xmlns:a16="http://schemas.microsoft.com/office/drawing/2014/main" id="{25C9073E-CBF4-7F2D-6C19-D1E75AF177A4}"/>
                      </a:ext>
                    </a:extLst>
                  </p:cNvPr>
                  <p:cNvSpPr/>
                  <p:nvPr/>
                </p:nvSpPr>
                <p:spPr>
                  <a:xfrm>
                    <a:off x="17850391"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3079" name="Freeform: Shape 3078">
                    <a:extLst>
                      <a:ext uri="{FF2B5EF4-FFF2-40B4-BE49-F238E27FC236}">
                        <a16:creationId xmlns:a16="http://schemas.microsoft.com/office/drawing/2014/main" id="{D67C8E16-DB54-B1EC-FCAE-A9A7A81DCB45}"/>
                      </a:ext>
                    </a:extLst>
                  </p:cNvPr>
                  <p:cNvSpPr/>
                  <p:nvPr/>
                </p:nvSpPr>
                <p:spPr>
                  <a:xfrm>
                    <a:off x="17804543"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38" name="Graphic 145">
                  <a:extLst>
                    <a:ext uri="{FF2B5EF4-FFF2-40B4-BE49-F238E27FC236}">
                      <a16:creationId xmlns:a16="http://schemas.microsoft.com/office/drawing/2014/main" id="{A81C6837-1908-3EE2-84BC-CA93BE2639FE}"/>
                    </a:ext>
                  </a:extLst>
                </p:cNvPr>
                <p:cNvGrpSpPr/>
                <p:nvPr/>
              </p:nvGrpSpPr>
              <p:grpSpPr>
                <a:xfrm>
                  <a:off x="17520672" y="7654831"/>
                  <a:ext cx="91694" cy="91694"/>
                  <a:chOff x="17520672" y="7654831"/>
                  <a:chExt cx="91694" cy="91694"/>
                </a:xfrm>
              </p:grpSpPr>
              <p:sp>
                <p:nvSpPr>
                  <p:cNvPr id="2982" name="Freeform: Shape 2981">
                    <a:extLst>
                      <a:ext uri="{FF2B5EF4-FFF2-40B4-BE49-F238E27FC236}">
                        <a16:creationId xmlns:a16="http://schemas.microsoft.com/office/drawing/2014/main" id="{641DC3FF-08CE-E6D3-318C-BE308E68396A}"/>
                      </a:ext>
                    </a:extLst>
                  </p:cNvPr>
                  <p:cNvSpPr/>
                  <p:nvPr/>
                </p:nvSpPr>
                <p:spPr>
                  <a:xfrm>
                    <a:off x="17566519"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2983" name="Freeform: Shape 2982">
                    <a:extLst>
                      <a:ext uri="{FF2B5EF4-FFF2-40B4-BE49-F238E27FC236}">
                        <a16:creationId xmlns:a16="http://schemas.microsoft.com/office/drawing/2014/main" id="{15EACA79-8EE6-2D8C-C498-5A8AA74722DD}"/>
                      </a:ext>
                    </a:extLst>
                  </p:cNvPr>
                  <p:cNvSpPr/>
                  <p:nvPr/>
                </p:nvSpPr>
                <p:spPr>
                  <a:xfrm>
                    <a:off x="17520672"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39" name="Graphic 145">
                  <a:extLst>
                    <a:ext uri="{FF2B5EF4-FFF2-40B4-BE49-F238E27FC236}">
                      <a16:creationId xmlns:a16="http://schemas.microsoft.com/office/drawing/2014/main" id="{FB3E40CE-B720-AB8F-D237-32345306E036}"/>
                    </a:ext>
                  </a:extLst>
                </p:cNvPr>
                <p:cNvGrpSpPr/>
                <p:nvPr/>
              </p:nvGrpSpPr>
              <p:grpSpPr>
                <a:xfrm>
                  <a:off x="17380710" y="7654831"/>
                  <a:ext cx="91694" cy="91694"/>
                  <a:chOff x="17380710" y="7654831"/>
                  <a:chExt cx="91694" cy="91694"/>
                </a:xfrm>
              </p:grpSpPr>
              <p:sp>
                <p:nvSpPr>
                  <p:cNvPr id="2980" name="Freeform: Shape 2979">
                    <a:extLst>
                      <a:ext uri="{FF2B5EF4-FFF2-40B4-BE49-F238E27FC236}">
                        <a16:creationId xmlns:a16="http://schemas.microsoft.com/office/drawing/2014/main" id="{8B334183-072F-C8D4-C65C-70577F02515E}"/>
                      </a:ext>
                    </a:extLst>
                  </p:cNvPr>
                  <p:cNvSpPr/>
                  <p:nvPr/>
                </p:nvSpPr>
                <p:spPr>
                  <a:xfrm>
                    <a:off x="17426557"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2981" name="Freeform: Shape 2980">
                    <a:extLst>
                      <a:ext uri="{FF2B5EF4-FFF2-40B4-BE49-F238E27FC236}">
                        <a16:creationId xmlns:a16="http://schemas.microsoft.com/office/drawing/2014/main" id="{358ED914-64F0-B912-9430-D5BA12FD871B}"/>
                      </a:ext>
                    </a:extLst>
                  </p:cNvPr>
                  <p:cNvSpPr/>
                  <p:nvPr/>
                </p:nvSpPr>
                <p:spPr>
                  <a:xfrm>
                    <a:off x="17380710"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0" name="Graphic 145">
                  <a:extLst>
                    <a:ext uri="{FF2B5EF4-FFF2-40B4-BE49-F238E27FC236}">
                      <a16:creationId xmlns:a16="http://schemas.microsoft.com/office/drawing/2014/main" id="{D400A23B-BC60-C6A6-7A02-F3DB0A8193A0}"/>
                    </a:ext>
                  </a:extLst>
                </p:cNvPr>
                <p:cNvGrpSpPr/>
                <p:nvPr/>
              </p:nvGrpSpPr>
              <p:grpSpPr>
                <a:xfrm>
                  <a:off x="17356513" y="7654831"/>
                  <a:ext cx="91694" cy="91694"/>
                  <a:chOff x="17356513" y="7654831"/>
                  <a:chExt cx="91694" cy="91694"/>
                </a:xfrm>
              </p:grpSpPr>
              <p:sp>
                <p:nvSpPr>
                  <p:cNvPr id="2978" name="Freeform: Shape 2977">
                    <a:extLst>
                      <a:ext uri="{FF2B5EF4-FFF2-40B4-BE49-F238E27FC236}">
                        <a16:creationId xmlns:a16="http://schemas.microsoft.com/office/drawing/2014/main" id="{9D035A89-2D77-45C4-877C-5209B13A38EB}"/>
                      </a:ext>
                    </a:extLst>
                  </p:cNvPr>
                  <p:cNvSpPr/>
                  <p:nvPr/>
                </p:nvSpPr>
                <p:spPr>
                  <a:xfrm>
                    <a:off x="17402360"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2979" name="Freeform: Shape 2978">
                    <a:extLst>
                      <a:ext uri="{FF2B5EF4-FFF2-40B4-BE49-F238E27FC236}">
                        <a16:creationId xmlns:a16="http://schemas.microsoft.com/office/drawing/2014/main" id="{86EDFE1E-E2EC-F9A9-EED2-1D4B889023ED}"/>
                      </a:ext>
                    </a:extLst>
                  </p:cNvPr>
                  <p:cNvSpPr/>
                  <p:nvPr/>
                </p:nvSpPr>
                <p:spPr>
                  <a:xfrm>
                    <a:off x="17356513"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1" name="Graphic 145">
                  <a:extLst>
                    <a:ext uri="{FF2B5EF4-FFF2-40B4-BE49-F238E27FC236}">
                      <a16:creationId xmlns:a16="http://schemas.microsoft.com/office/drawing/2014/main" id="{7FE83ACA-FA70-7344-963F-4C457B099DD1}"/>
                    </a:ext>
                  </a:extLst>
                </p:cNvPr>
                <p:cNvGrpSpPr/>
                <p:nvPr/>
              </p:nvGrpSpPr>
              <p:grpSpPr>
                <a:xfrm>
                  <a:off x="17318689" y="7654831"/>
                  <a:ext cx="91694" cy="91694"/>
                  <a:chOff x="17318689" y="7654831"/>
                  <a:chExt cx="91694" cy="91694"/>
                </a:xfrm>
              </p:grpSpPr>
              <p:sp>
                <p:nvSpPr>
                  <p:cNvPr id="2976" name="Freeform: Shape 2975">
                    <a:extLst>
                      <a:ext uri="{FF2B5EF4-FFF2-40B4-BE49-F238E27FC236}">
                        <a16:creationId xmlns:a16="http://schemas.microsoft.com/office/drawing/2014/main" id="{56F4DD81-E324-DF08-14AA-31E3D5CBAE35}"/>
                      </a:ext>
                    </a:extLst>
                  </p:cNvPr>
                  <p:cNvSpPr/>
                  <p:nvPr/>
                </p:nvSpPr>
                <p:spPr>
                  <a:xfrm>
                    <a:off x="17364536"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2977" name="Freeform: Shape 2976">
                    <a:extLst>
                      <a:ext uri="{FF2B5EF4-FFF2-40B4-BE49-F238E27FC236}">
                        <a16:creationId xmlns:a16="http://schemas.microsoft.com/office/drawing/2014/main" id="{97BC963D-38DE-EC88-149F-F813A863DA90}"/>
                      </a:ext>
                    </a:extLst>
                  </p:cNvPr>
                  <p:cNvSpPr/>
                  <p:nvPr/>
                </p:nvSpPr>
                <p:spPr>
                  <a:xfrm>
                    <a:off x="17318689"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2" name="Graphic 145">
                  <a:extLst>
                    <a:ext uri="{FF2B5EF4-FFF2-40B4-BE49-F238E27FC236}">
                      <a16:creationId xmlns:a16="http://schemas.microsoft.com/office/drawing/2014/main" id="{5F231554-2643-29D7-6FFC-3D1D893EE66A}"/>
                    </a:ext>
                  </a:extLst>
                </p:cNvPr>
                <p:cNvGrpSpPr/>
                <p:nvPr/>
              </p:nvGrpSpPr>
              <p:grpSpPr>
                <a:xfrm>
                  <a:off x="17284558" y="7654831"/>
                  <a:ext cx="91694" cy="91694"/>
                  <a:chOff x="17284558" y="7654831"/>
                  <a:chExt cx="91694" cy="91694"/>
                </a:xfrm>
              </p:grpSpPr>
              <p:sp>
                <p:nvSpPr>
                  <p:cNvPr id="2974" name="Freeform: Shape 2973">
                    <a:extLst>
                      <a:ext uri="{FF2B5EF4-FFF2-40B4-BE49-F238E27FC236}">
                        <a16:creationId xmlns:a16="http://schemas.microsoft.com/office/drawing/2014/main" id="{7B70B217-5FD0-F014-69A5-8F0BE3B4C257}"/>
                      </a:ext>
                    </a:extLst>
                  </p:cNvPr>
                  <p:cNvSpPr/>
                  <p:nvPr/>
                </p:nvSpPr>
                <p:spPr>
                  <a:xfrm>
                    <a:off x="17330405"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2975" name="Freeform: Shape 2974">
                    <a:extLst>
                      <a:ext uri="{FF2B5EF4-FFF2-40B4-BE49-F238E27FC236}">
                        <a16:creationId xmlns:a16="http://schemas.microsoft.com/office/drawing/2014/main" id="{0BC48CF6-D425-DC99-7562-EF616D22E706}"/>
                      </a:ext>
                    </a:extLst>
                  </p:cNvPr>
                  <p:cNvSpPr/>
                  <p:nvPr/>
                </p:nvSpPr>
                <p:spPr>
                  <a:xfrm>
                    <a:off x="17284558"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3" name="Graphic 145">
                  <a:extLst>
                    <a:ext uri="{FF2B5EF4-FFF2-40B4-BE49-F238E27FC236}">
                      <a16:creationId xmlns:a16="http://schemas.microsoft.com/office/drawing/2014/main" id="{E10D4084-5EC0-C591-345C-4D2296C8B2E7}"/>
                    </a:ext>
                  </a:extLst>
                </p:cNvPr>
                <p:cNvGrpSpPr/>
                <p:nvPr/>
              </p:nvGrpSpPr>
              <p:grpSpPr>
                <a:xfrm>
                  <a:off x="17277935" y="7654831"/>
                  <a:ext cx="91694" cy="91694"/>
                  <a:chOff x="17277935" y="7654831"/>
                  <a:chExt cx="91694" cy="91694"/>
                </a:xfrm>
              </p:grpSpPr>
              <p:sp>
                <p:nvSpPr>
                  <p:cNvPr id="2964" name="Freeform: Shape 2963">
                    <a:extLst>
                      <a:ext uri="{FF2B5EF4-FFF2-40B4-BE49-F238E27FC236}">
                        <a16:creationId xmlns:a16="http://schemas.microsoft.com/office/drawing/2014/main" id="{7CAC88E2-35FE-A11D-D1DD-8A1253F26459}"/>
                      </a:ext>
                    </a:extLst>
                  </p:cNvPr>
                  <p:cNvSpPr/>
                  <p:nvPr/>
                </p:nvSpPr>
                <p:spPr>
                  <a:xfrm>
                    <a:off x="17323783"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2969" name="Freeform: Shape 2968">
                    <a:extLst>
                      <a:ext uri="{FF2B5EF4-FFF2-40B4-BE49-F238E27FC236}">
                        <a16:creationId xmlns:a16="http://schemas.microsoft.com/office/drawing/2014/main" id="{2853CD7A-D22A-CB83-3B67-8551E9DE36B5}"/>
                      </a:ext>
                    </a:extLst>
                  </p:cNvPr>
                  <p:cNvSpPr/>
                  <p:nvPr/>
                </p:nvSpPr>
                <p:spPr>
                  <a:xfrm>
                    <a:off x="17277935"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4" name="Graphic 145">
                  <a:extLst>
                    <a:ext uri="{FF2B5EF4-FFF2-40B4-BE49-F238E27FC236}">
                      <a16:creationId xmlns:a16="http://schemas.microsoft.com/office/drawing/2014/main" id="{B6ACFC8C-3BA5-D40E-3A9F-CEA571B60C9B}"/>
                    </a:ext>
                  </a:extLst>
                </p:cNvPr>
                <p:cNvGrpSpPr/>
                <p:nvPr/>
              </p:nvGrpSpPr>
              <p:grpSpPr>
                <a:xfrm>
                  <a:off x="17254375" y="7654831"/>
                  <a:ext cx="91694" cy="91694"/>
                  <a:chOff x="17254375" y="7654831"/>
                  <a:chExt cx="91694" cy="91694"/>
                </a:xfrm>
              </p:grpSpPr>
              <p:sp>
                <p:nvSpPr>
                  <p:cNvPr id="2962" name="Freeform: Shape 2961">
                    <a:extLst>
                      <a:ext uri="{FF2B5EF4-FFF2-40B4-BE49-F238E27FC236}">
                        <a16:creationId xmlns:a16="http://schemas.microsoft.com/office/drawing/2014/main" id="{2F5DE8E5-67D9-3FE7-799A-E7759D3B367E}"/>
                      </a:ext>
                    </a:extLst>
                  </p:cNvPr>
                  <p:cNvSpPr/>
                  <p:nvPr/>
                </p:nvSpPr>
                <p:spPr>
                  <a:xfrm>
                    <a:off x="17300222"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2963" name="Freeform: Shape 2962">
                    <a:extLst>
                      <a:ext uri="{FF2B5EF4-FFF2-40B4-BE49-F238E27FC236}">
                        <a16:creationId xmlns:a16="http://schemas.microsoft.com/office/drawing/2014/main" id="{4EAD202E-4583-3169-7FFD-4F6DA889F8B2}"/>
                      </a:ext>
                    </a:extLst>
                  </p:cNvPr>
                  <p:cNvSpPr/>
                  <p:nvPr/>
                </p:nvSpPr>
                <p:spPr>
                  <a:xfrm>
                    <a:off x="17254375"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5" name="Graphic 145">
                  <a:extLst>
                    <a:ext uri="{FF2B5EF4-FFF2-40B4-BE49-F238E27FC236}">
                      <a16:creationId xmlns:a16="http://schemas.microsoft.com/office/drawing/2014/main" id="{9E7A872E-0DB5-FB20-8460-56D12BC090CE}"/>
                    </a:ext>
                  </a:extLst>
                </p:cNvPr>
                <p:cNvGrpSpPr/>
                <p:nvPr/>
              </p:nvGrpSpPr>
              <p:grpSpPr>
                <a:xfrm>
                  <a:off x="17177963" y="7654831"/>
                  <a:ext cx="91694" cy="91694"/>
                  <a:chOff x="17177963" y="7654831"/>
                  <a:chExt cx="91694" cy="91694"/>
                </a:xfrm>
              </p:grpSpPr>
              <p:sp>
                <p:nvSpPr>
                  <p:cNvPr id="2959" name="Freeform: Shape 2958">
                    <a:extLst>
                      <a:ext uri="{FF2B5EF4-FFF2-40B4-BE49-F238E27FC236}">
                        <a16:creationId xmlns:a16="http://schemas.microsoft.com/office/drawing/2014/main" id="{0A7FCEA5-4EE0-053E-5FB9-331CB355D093}"/>
                      </a:ext>
                    </a:extLst>
                  </p:cNvPr>
                  <p:cNvSpPr/>
                  <p:nvPr/>
                </p:nvSpPr>
                <p:spPr>
                  <a:xfrm>
                    <a:off x="17223810"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2960" name="Freeform: Shape 2959">
                    <a:extLst>
                      <a:ext uri="{FF2B5EF4-FFF2-40B4-BE49-F238E27FC236}">
                        <a16:creationId xmlns:a16="http://schemas.microsoft.com/office/drawing/2014/main" id="{87777F4F-6B1C-FBBA-C65D-1B01F108408D}"/>
                      </a:ext>
                    </a:extLst>
                  </p:cNvPr>
                  <p:cNvSpPr/>
                  <p:nvPr/>
                </p:nvSpPr>
                <p:spPr>
                  <a:xfrm>
                    <a:off x="17177963"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6" name="Graphic 145">
                  <a:extLst>
                    <a:ext uri="{FF2B5EF4-FFF2-40B4-BE49-F238E27FC236}">
                      <a16:creationId xmlns:a16="http://schemas.microsoft.com/office/drawing/2014/main" id="{F97CF982-E6A7-2BB6-7817-D67650D4A761}"/>
                    </a:ext>
                  </a:extLst>
                </p:cNvPr>
                <p:cNvGrpSpPr/>
                <p:nvPr/>
              </p:nvGrpSpPr>
              <p:grpSpPr>
                <a:xfrm>
                  <a:off x="17149308" y="7654831"/>
                  <a:ext cx="91694" cy="91694"/>
                  <a:chOff x="17149308" y="7654831"/>
                  <a:chExt cx="91694" cy="91694"/>
                </a:xfrm>
              </p:grpSpPr>
              <p:sp>
                <p:nvSpPr>
                  <p:cNvPr id="615" name="Freeform: Shape 614">
                    <a:extLst>
                      <a:ext uri="{FF2B5EF4-FFF2-40B4-BE49-F238E27FC236}">
                        <a16:creationId xmlns:a16="http://schemas.microsoft.com/office/drawing/2014/main" id="{AEDE1F4C-798E-8197-C7E4-AB3C60B4F2FB}"/>
                      </a:ext>
                    </a:extLst>
                  </p:cNvPr>
                  <p:cNvSpPr/>
                  <p:nvPr/>
                </p:nvSpPr>
                <p:spPr>
                  <a:xfrm>
                    <a:off x="17195156"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616" name="Freeform: Shape 615">
                    <a:extLst>
                      <a:ext uri="{FF2B5EF4-FFF2-40B4-BE49-F238E27FC236}">
                        <a16:creationId xmlns:a16="http://schemas.microsoft.com/office/drawing/2014/main" id="{B1C2F5EF-5429-9A9F-4C0B-79AA30D5F129}"/>
                      </a:ext>
                    </a:extLst>
                  </p:cNvPr>
                  <p:cNvSpPr/>
                  <p:nvPr/>
                </p:nvSpPr>
                <p:spPr>
                  <a:xfrm>
                    <a:off x="17149308"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7" name="Graphic 145">
                  <a:extLst>
                    <a:ext uri="{FF2B5EF4-FFF2-40B4-BE49-F238E27FC236}">
                      <a16:creationId xmlns:a16="http://schemas.microsoft.com/office/drawing/2014/main" id="{33175170-1C59-CFFA-A89C-399E51AE6C83}"/>
                    </a:ext>
                  </a:extLst>
                </p:cNvPr>
                <p:cNvGrpSpPr/>
                <p:nvPr/>
              </p:nvGrpSpPr>
              <p:grpSpPr>
                <a:xfrm>
                  <a:off x="17142686" y="7654831"/>
                  <a:ext cx="91694" cy="91694"/>
                  <a:chOff x="17142686" y="7654831"/>
                  <a:chExt cx="91694" cy="91694"/>
                </a:xfrm>
              </p:grpSpPr>
              <p:sp>
                <p:nvSpPr>
                  <p:cNvPr id="612" name="Freeform: Shape 611">
                    <a:extLst>
                      <a:ext uri="{FF2B5EF4-FFF2-40B4-BE49-F238E27FC236}">
                        <a16:creationId xmlns:a16="http://schemas.microsoft.com/office/drawing/2014/main" id="{FC236C87-8041-9BA9-726D-0B360F6C6BB8}"/>
                      </a:ext>
                    </a:extLst>
                  </p:cNvPr>
                  <p:cNvSpPr/>
                  <p:nvPr/>
                </p:nvSpPr>
                <p:spPr>
                  <a:xfrm>
                    <a:off x="17188533"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614" name="Freeform: Shape 613">
                    <a:extLst>
                      <a:ext uri="{FF2B5EF4-FFF2-40B4-BE49-F238E27FC236}">
                        <a16:creationId xmlns:a16="http://schemas.microsoft.com/office/drawing/2014/main" id="{E7D9DBC1-33C1-77B4-49C5-26AB4466A0CC}"/>
                      </a:ext>
                    </a:extLst>
                  </p:cNvPr>
                  <p:cNvSpPr/>
                  <p:nvPr/>
                </p:nvSpPr>
                <p:spPr>
                  <a:xfrm>
                    <a:off x="17142686"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8" name="Graphic 145">
                  <a:extLst>
                    <a:ext uri="{FF2B5EF4-FFF2-40B4-BE49-F238E27FC236}">
                      <a16:creationId xmlns:a16="http://schemas.microsoft.com/office/drawing/2014/main" id="{BFCBE3FE-6038-7B29-D6E1-7B84EC9F8E74}"/>
                    </a:ext>
                  </a:extLst>
                </p:cNvPr>
                <p:cNvGrpSpPr/>
                <p:nvPr/>
              </p:nvGrpSpPr>
              <p:grpSpPr>
                <a:xfrm>
                  <a:off x="17110593" y="7654831"/>
                  <a:ext cx="91694" cy="91694"/>
                  <a:chOff x="17110593" y="7654831"/>
                  <a:chExt cx="91694" cy="91694"/>
                </a:xfrm>
              </p:grpSpPr>
              <p:sp>
                <p:nvSpPr>
                  <p:cNvPr id="610" name="Freeform: Shape 609">
                    <a:extLst>
                      <a:ext uri="{FF2B5EF4-FFF2-40B4-BE49-F238E27FC236}">
                        <a16:creationId xmlns:a16="http://schemas.microsoft.com/office/drawing/2014/main" id="{E94C59B8-91EC-1418-A2C2-FFA4F6A9B6EE}"/>
                      </a:ext>
                    </a:extLst>
                  </p:cNvPr>
                  <p:cNvSpPr/>
                  <p:nvPr/>
                </p:nvSpPr>
                <p:spPr>
                  <a:xfrm>
                    <a:off x="17156440"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611" name="Freeform: Shape 610">
                    <a:extLst>
                      <a:ext uri="{FF2B5EF4-FFF2-40B4-BE49-F238E27FC236}">
                        <a16:creationId xmlns:a16="http://schemas.microsoft.com/office/drawing/2014/main" id="{40FB1C37-5456-25B4-F2D9-5490696A041E}"/>
                      </a:ext>
                    </a:extLst>
                  </p:cNvPr>
                  <p:cNvSpPr/>
                  <p:nvPr/>
                </p:nvSpPr>
                <p:spPr>
                  <a:xfrm>
                    <a:off x="17110593"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49" name="Graphic 145">
                  <a:extLst>
                    <a:ext uri="{FF2B5EF4-FFF2-40B4-BE49-F238E27FC236}">
                      <a16:creationId xmlns:a16="http://schemas.microsoft.com/office/drawing/2014/main" id="{4DCC6F29-CB83-B04E-7138-56E2938560C3}"/>
                    </a:ext>
                  </a:extLst>
                </p:cNvPr>
                <p:cNvGrpSpPr/>
                <p:nvPr/>
              </p:nvGrpSpPr>
              <p:grpSpPr>
                <a:xfrm>
                  <a:off x="17087414" y="7654831"/>
                  <a:ext cx="91694" cy="91694"/>
                  <a:chOff x="17087414" y="7654831"/>
                  <a:chExt cx="91694" cy="91694"/>
                </a:xfrm>
              </p:grpSpPr>
              <p:sp>
                <p:nvSpPr>
                  <p:cNvPr id="608" name="Freeform: Shape 607">
                    <a:extLst>
                      <a:ext uri="{FF2B5EF4-FFF2-40B4-BE49-F238E27FC236}">
                        <a16:creationId xmlns:a16="http://schemas.microsoft.com/office/drawing/2014/main" id="{1045842B-A6FE-65D0-2C25-FE6AB5768489}"/>
                      </a:ext>
                    </a:extLst>
                  </p:cNvPr>
                  <p:cNvSpPr/>
                  <p:nvPr/>
                </p:nvSpPr>
                <p:spPr>
                  <a:xfrm>
                    <a:off x="17133262" y="76548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609" name="Freeform: Shape 608">
                    <a:extLst>
                      <a:ext uri="{FF2B5EF4-FFF2-40B4-BE49-F238E27FC236}">
                        <a16:creationId xmlns:a16="http://schemas.microsoft.com/office/drawing/2014/main" id="{C223A5A0-CC6B-41E2-8805-EBE7973B9FC4}"/>
                      </a:ext>
                    </a:extLst>
                  </p:cNvPr>
                  <p:cNvSpPr/>
                  <p:nvPr/>
                </p:nvSpPr>
                <p:spPr>
                  <a:xfrm>
                    <a:off x="17087414" y="770067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50" name="Graphic 145">
                  <a:extLst>
                    <a:ext uri="{FF2B5EF4-FFF2-40B4-BE49-F238E27FC236}">
                      <a16:creationId xmlns:a16="http://schemas.microsoft.com/office/drawing/2014/main" id="{5BFB0645-AF5E-479A-D1C4-52DE704C3B46}"/>
                    </a:ext>
                  </a:extLst>
                </p:cNvPr>
                <p:cNvGrpSpPr/>
                <p:nvPr/>
              </p:nvGrpSpPr>
              <p:grpSpPr>
                <a:xfrm>
                  <a:off x="16784822" y="7202726"/>
                  <a:ext cx="91694" cy="91694"/>
                  <a:chOff x="16784822" y="7202726"/>
                  <a:chExt cx="91694" cy="91694"/>
                </a:xfrm>
              </p:grpSpPr>
              <p:sp>
                <p:nvSpPr>
                  <p:cNvPr id="606" name="Freeform: Shape 605">
                    <a:extLst>
                      <a:ext uri="{FF2B5EF4-FFF2-40B4-BE49-F238E27FC236}">
                        <a16:creationId xmlns:a16="http://schemas.microsoft.com/office/drawing/2014/main" id="{815C8ECD-2D52-D4A6-B2EC-E1BBBA251467}"/>
                      </a:ext>
                    </a:extLst>
                  </p:cNvPr>
                  <p:cNvSpPr/>
                  <p:nvPr/>
                </p:nvSpPr>
                <p:spPr>
                  <a:xfrm>
                    <a:off x="16830669" y="72027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607" name="Freeform: Shape 606">
                    <a:extLst>
                      <a:ext uri="{FF2B5EF4-FFF2-40B4-BE49-F238E27FC236}">
                        <a16:creationId xmlns:a16="http://schemas.microsoft.com/office/drawing/2014/main" id="{3C5734CF-CCCE-BC16-1C2E-683B8E1DA7A0}"/>
                      </a:ext>
                    </a:extLst>
                  </p:cNvPr>
                  <p:cNvSpPr/>
                  <p:nvPr/>
                </p:nvSpPr>
                <p:spPr>
                  <a:xfrm>
                    <a:off x="16784822" y="72485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51" name="Graphic 145">
                  <a:extLst>
                    <a:ext uri="{FF2B5EF4-FFF2-40B4-BE49-F238E27FC236}">
                      <a16:creationId xmlns:a16="http://schemas.microsoft.com/office/drawing/2014/main" id="{D2F8F38C-8D8D-48CB-5ECC-2ECEC06BCDC3}"/>
                    </a:ext>
                  </a:extLst>
                </p:cNvPr>
                <p:cNvGrpSpPr/>
                <p:nvPr/>
              </p:nvGrpSpPr>
              <p:grpSpPr>
                <a:xfrm>
                  <a:off x="16646006" y="6966230"/>
                  <a:ext cx="91694" cy="91694"/>
                  <a:chOff x="16646006" y="6966230"/>
                  <a:chExt cx="91694" cy="91694"/>
                </a:xfrm>
              </p:grpSpPr>
              <p:sp>
                <p:nvSpPr>
                  <p:cNvPr id="604" name="Freeform: Shape 603">
                    <a:extLst>
                      <a:ext uri="{FF2B5EF4-FFF2-40B4-BE49-F238E27FC236}">
                        <a16:creationId xmlns:a16="http://schemas.microsoft.com/office/drawing/2014/main" id="{99E39264-31F8-0F87-B300-8A8DAAAC9D78}"/>
                      </a:ext>
                    </a:extLst>
                  </p:cNvPr>
                  <p:cNvSpPr/>
                  <p:nvPr/>
                </p:nvSpPr>
                <p:spPr>
                  <a:xfrm>
                    <a:off x="16691853" y="6966230"/>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605" name="Freeform: Shape 604">
                    <a:extLst>
                      <a:ext uri="{FF2B5EF4-FFF2-40B4-BE49-F238E27FC236}">
                        <a16:creationId xmlns:a16="http://schemas.microsoft.com/office/drawing/2014/main" id="{2C680A2B-7744-988B-ECA2-D0ECED555DAD}"/>
                      </a:ext>
                    </a:extLst>
                  </p:cNvPr>
                  <p:cNvSpPr/>
                  <p:nvPr/>
                </p:nvSpPr>
                <p:spPr>
                  <a:xfrm>
                    <a:off x="16646006" y="701207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52" name="Graphic 145">
                  <a:extLst>
                    <a:ext uri="{FF2B5EF4-FFF2-40B4-BE49-F238E27FC236}">
                      <a16:creationId xmlns:a16="http://schemas.microsoft.com/office/drawing/2014/main" id="{60FDC406-D796-2995-4BF1-CE617EC30D7C}"/>
                    </a:ext>
                  </a:extLst>
                </p:cNvPr>
                <p:cNvGrpSpPr/>
                <p:nvPr/>
              </p:nvGrpSpPr>
              <p:grpSpPr>
                <a:xfrm>
                  <a:off x="16534699" y="6702099"/>
                  <a:ext cx="91694" cy="91694"/>
                  <a:chOff x="16534699" y="6702099"/>
                  <a:chExt cx="91694" cy="91694"/>
                </a:xfrm>
              </p:grpSpPr>
              <p:sp>
                <p:nvSpPr>
                  <p:cNvPr id="602" name="Freeform: Shape 601">
                    <a:extLst>
                      <a:ext uri="{FF2B5EF4-FFF2-40B4-BE49-F238E27FC236}">
                        <a16:creationId xmlns:a16="http://schemas.microsoft.com/office/drawing/2014/main" id="{F3BB92ED-50B6-4C19-EB4F-3F1BE6DF1207}"/>
                      </a:ext>
                    </a:extLst>
                  </p:cNvPr>
                  <p:cNvSpPr/>
                  <p:nvPr/>
                </p:nvSpPr>
                <p:spPr>
                  <a:xfrm>
                    <a:off x="16580546" y="670209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603" name="Freeform: Shape 602">
                    <a:extLst>
                      <a:ext uri="{FF2B5EF4-FFF2-40B4-BE49-F238E27FC236}">
                        <a16:creationId xmlns:a16="http://schemas.microsoft.com/office/drawing/2014/main" id="{D0454361-3947-A64A-8454-DC06650D120C}"/>
                      </a:ext>
                    </a:extLst>
                  </p:cNvPr>
                  <p:cNvSpPr/>
                  <p:nvPr/>
                </p:nvSpPr>
                <p:spPr>
                  <a:xfrm>
                    <a:off x="16534699" y="674794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53" name="Graphic 145">
                  <a:extLst>
                    <a:ext uri="{FF2B5EF4-FFF2-40B4-BE49-F238E27FC236}">
                      <a16:creationId xmlns:a16="http://schemas.microsoft.com/office/drawing/2014/main" id="{8BA1ED60-AD4F-9C82-A076-610D90FBEE2A}"/>
                    </a:ext>
                  </a:extLst>
                </p:cNvPr>
                <p:cNvGrpSpPr/>
                <p:nvPr/>
              </p:nvGrpSpPr>
              <p:grpSpPr>
                <a:xfrm>
                  <a:off x="16407727" y="6517945"/>
                  <a:ext cx="91694" cy="91694"/>
                  <a:chOff x="16407727" y="6517945"/>
                  <a:chExt cx="91694" cy="91694"/>
                </a:xfrm>
              </p:grpSpPr>
              <p:sp>
                <p:nvSpPr>
                  <p:cNvPr id="454" name="Freeform: Shape 453">
                    <a:extLst>
                      <a:ext uri="{FF2B5EF4-FFF2-40B4-BE49-F238E27FC236}">
                        <a16:creationId xmlns:a16="http://schemas.microsoft.com/office/drawing/2014/main" id="{19152E0E-C061-AD3C-DB2B-0D9B15E0D78B}"/>
                      </a:ext>
                    </a:extLst>
                  </p:cNvPr>
                  <p:cNvSpPr/>
                  <p:nvPr/>
                </p:nvSpPr>
                <p:spPr>
                  <a:xfrm>
                    <a:off x="16453575" y="651794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601" name="Freeform: Shape 600">
                    <a:extLst>
                      <a:ext uri="{FF2B5EF4-FFF2-40B4-BE49-F238E27FC236}">
                        <a16:creationId xmlns:a16="http://schemas.microsoft.com/office/drawing/2014/main" id="{7768D279-C140-C513-D327-A5122805F3C6}"/>
                      </a:ext>
                    </a:extLst>
                  </p:cNvPr>
                  <p:cNvSpPr/>
                  <p:nvPr/>
                </p:nvSpPr>
                <p:spPr>
                  <a:xfrm>
                    <a:off x="16407727" y="656379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54" name="Graphic 145">
                  <a:extLst>
                    <a:ext uri="{FF2B5EF4-FFF2-40B4-BE49-F238E27FC236}">
                      <a16:creationId xmlns:a16="http://schemas.microsoft.com/office/drawing/2014/main" id="{B0E5AA2C-E7E6-B044-3BA9-DD7B0215CE06}"/>
                    </a:ext>
                  </a:extLst>
                </p:cNvPr>
                <p:cNvGrpSpPr/>
                <p:nvPr/>
              </p:nvGrpSpPr>
              <p:grpSpPr>
                <a:xfrm>
                  <a:off x="16398176" y="6517945"/>
                  <a:ext cx="91694" cy="91694"/>
                  <a:chOff x="16398176" y="6517945"/>
                  <a:chExt cx="91694" cy="91694"/>
                </a:xfrm>
              </p:grpSpPr>
              <p:sp>
                <p:nvSpPr>
                  <p:cNvPr id="452" name="Freeform: Shape 451">
                    <a:extLst>
                      <a:ext uri="{FF2B5EF4-FFF2-40B4-BE49-F238E27FC236}">
                        <a16:creationId xmlns:a16="http://schemas.microsoft.com/office/drawing/2014/main" id="{46F0CC91-A190-4695-8B70-B4B4F148C63C}"/>
                      </a:ext>
                    </a:extLst>
                  </p:cNvPr>
                  <p:cNvSpPr/>
                  <p:nvPr/>
                </p:nvSpPr>
                <p:spPr>
                  <a:xfrm>
                    <a:off x="16444023" y="651794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53" name="Freeform: Shape 452">
                    <a:extLst>
                      <a:ext uri="{FF2B5EF4-FFF2-40B4-BE49-F238E27FC236}">
                        <a16:creationId xmlns:a16="http://schemas.microsoft.com/office/drawing/2014/main" id="{8CC62060-59DB-4227-2167-9B0E65F5E4CB}"/>
                      </a:ext>
                    </a:extLst>
                  </p:cNvPr>
                  <p:cNvSpPr/>
                  <p:nvPr/>
                </p:nvSpPr>
                <p:spPr>
                  <a:xfrm>
                    <a:off x="16398176" y="656379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55" name="Graphic 145">
                  <a:extLst>
                    <a:ext uri="{FF2B5EF4-FFF2-40B4-BE49-F238E27FC236}">
                      <a16:creationId xmlns:a16="http://schemas.microsoft.com/office/drawing/2014/main" id="{00E2ECFD-5D00-F783-6BDD-0B6498E75C23}"/>
                    </a:ext>
                  </a:extLst>
                </p:cNvPr>
                <p:cNvGrpSpPr/>
                <p:nvPr/>
              </p:nvGrpSpPr>
              <p:grpSpPr>
                <a:xfrm>
                  <a:off x="15947089" y="6099843"/>
                  <a:ext cx="91694" cy="91694"/>
                  <a:chOff x="15947089" y="6099843"/>
                  <a:chExt cx="91694" cy="91694"/>
                </a:xfrm>
              </p:grpSpPr>
              <p:sp>
                <p:nvSpPr>
                  <p:cNvPr id="450" name="Freeform: Shape 449">
                    <a:extLst>
                      <a:ext uri="{FF2B5EF4-FFF2-40B4-BE49-F238E27FC236}">
                        <a16:creationId xmlns:a16="http://schemas.microsoft.com/office/drawing/2014/main" id="{F8860B5D-E817-8CFE-4B44-98B7E291FA34}"/>
                      </a:ext>
                    </a:extLst>
                  </p:cNvPr>
                  <p:cNvSpPr/>
                  <p:nvPr/>
                </p:nvSpPr>
                <p:spPr>
                  <a:xfrm>
                    <a:off x="15992936" y="609984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51" name="Freeform: Shape 450">
                    <a:extLst>
                      <a:ext uri="{FF2B5EF4-FFF2-40B4-BE49-F238E27FC236}">
                        <a16:creationId xmlns:a16="http://schemas.microsoft.com/office/drawing/2014/main" id="{9548A3CB-0C07-50D5-C445-DA5C9921FC77}"/>
                      </a:ext>
                    </a:extLst>
                  </p:cNvPr>
                  <p:cNvSpPr/>
                  <p:nvPr/>
                </p:nvSpPr>
                <p:spPr>
                  <a:xfrm>
                    <a:off x="15947089" y="614569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56" name="Graphic 145">
                  <a:extLst>
                    <a:ext uri="{FF2B5EF4-FFF2-40B4-BE49-F238E27FC236}">
                      <a16:creationId xmlns:a16="http://schemas.microsoft.com/office/drawing/2014/main" id="{434C1417-BCC6-A745-DF1B-D3395E5A9C6D}"/>
                    </a:ext>
                  </a:extLst>
                </p:cNvPr>
                <p:cNvGrpSpPr/>
                <p:nvPr/>
              </p:nvGrpSpPr>
              <p:grpSpPr>
                <a:xfrm>
                  <a:off x="15935117" y="6099843"/>
                  <a:ext cx="91694" cy="91694"/>
                  <a:chOff x="15935117" y="6099843"/>
                  <a:chExt cx="91694" cy="91694"/>
                </a:xfrm>
              </p:grpSpPr>
              <p:sp>
                <p:nvSpPr>
                  <p:cNvPr id="448" name="Freeform: Shape 447">
                    <a:extLst>
                      <a:ext uri="{FF2B5EF4-FFF2-40B4-BE49-F238E27FC236}">
                        <a16:creationId xmlns:a16="http://schemas.microsoft.com/office/drawing/2014/main" id="{211D4A83-D459-0494-870F-4A7D8F478E15}"/>
                      </a:ext>
                    </a:extLst>
                  </p:cNvPr>
                  <p:cNvSpPr/>
                  <p:nvPr/>
                </p:nvSpPr>
                <p:spPr>
                  <a:xfrm>
                    <a:off x="15980965" y="609984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9" name="Freeform: Shape 448">
                    <a:extLst>
                      <a:ext uri="{FF2B5EF4-FFF2-40B4-BE49-F238E27FC236}">
                        <a16:creationId xmlns:a16="http://schemas.microsoft.com/office/drawing/2014/main" id="{2C2E6085-61FC-D154-547F-324A16163F3D}"/>
                      </a:ext>
                    </a:extLst>
                  </p:cNvPr>
                  <p:cNvSpPr/>
                  <p:nvPr/>
                </p:nvSpPr>
                <p:spPr>
                  <a:xfrm>
                    <a:off x="15935117" y="614569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157" name="Graphic 145">
                  <a:extLst>
                    <a:ext uri="{FF2B5EF4-FFF2-40B4-BE49-F238E27FC236}">
                      <a16:creationId xmlns:a16="http://schemas.microsoft.com/office/drawing/2014/main" id="{75F10BE3-3987-4400-6D4C-AC7830C876CD}"/>
                    </a:ext>
                  </a:extLst>
                </p:cNvPr>
                <p:cNvGrpSpPr/>
                <p:nvPr/>
              </p:nvGrpSpPr>
              <p:grpSpPr>
                <a:xfrm>
                  <a:off x="15896784" y="6099843"/>
                  <a:ext cx="91694" cy="91694"/>
                  <a:chOff x="15896784" y="6099843"/>
                  <a:chExt cx="91694" cy="91694"/>
                </a:xfrm>
              </p:grpSpPr>
              <p:sp>
                <p:nvSpPr>
                  <p:cNvPr id="4158" name="Freeform: Shape 4157">
                    <a:extLst>
                      <a:ext uri="{FF2B5EF4-FFF2-40B4-BE49-F238E27FC236}">
                        <a16:creationId xmlns:a16="http://schemas.microsoft.com/office/drawing/2014/main" id="{EA3072B6-58D2-D78B-F826-867491F483C6}"/>
                      </a:ext>
                    </a:extLst>
                  </p:cNvPr>
                  <p:cNvSpPr/>
                  <p:nvPr/>
                </p:nvSpPr>
                <p:spPr>
                  <a:xfrm>
                    <a:off x="15942631" y="609984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59" name="Freeform: Shape 4158">
                    <a:extLst>
                      <a:ext uri="{FF2B5EF4-FFF2-40B4-BE49-F238E27FC236}">
                        <a16:creationId xmlns:a16="http://schemas.microsoft.com/office/drawing/2014/main" id="{159E3FA1-8D74-1C55-51D7-7274850936B6}"/>
                      </a:ext>
                    </a:extLst>
                  </p:cNvPr>
                  <p:cNvSpPr/>
                  <p:nvPr/>
                </p:nvSpPr>
                <p:spPr>
                  <a:xfrm>
                    <a:off x="15896784" y="614569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grpSp>
        <p:sp>
          <p:nvSpPr>
            <p:cNvPr id="4057" name="Freeform: Shape 4056">
              <a:extLst>
                <a:ext uri="{FF2B5EF4-FFF2-40B4-BE49-F238E27FC236}">
                  <a16:creationId xmlns:a16="http://schemas.microsoft.com/office/drawing/2014/main" id="{CB058C6E-5820-033A-7FB8-59C2BC00B98E}"/>
                </a:ext>
              </a:extLst>
            </p:cNvPr>
            <p:cNvSpPr>
              <a:spLocks noChangeAspect="1"/>
            </p:cNvSpPr>
            <p:nvPr/>
          </p:nvSpPr>
          <p:spPr>
            <a:xfrm>
              <a:off x="22497504" y="8272350"/>
              <a:ext cx="6522802" cy="3382814"/>
            </a:xfrm>
            <a:custGeom>
              <a:avLst/>
              <a:gdLst>
                <a:gd name="csX0" fmla="*/ 66733 w 4495078"/>
                <a:gd name="csY0" fmla="*/ 0 h 2331208"/>
                <a:gd name="csX1" fmla="*/ 66733 w 4495078"/>
                <a:gd name="csY1" fmla="*/ 6368 h 2331208"/>
                <a:gd name="csX2" fmla="*/ 96662 w 4495078"/>
                <a:gd name="csY2" fmla="*/ 6368 h 2331208"/>
                <a:gd name="csX3" fmla="*/ 96662 w 4495078"/>
                <a:gd name="csY3" fmla="*/ 31456 h 2331208"/>
                <a:gd name="csX4" fmla="*/ 111052 w 4495078"/>
                <a:gd name="csY4" fmla="*/ 31456 h 2331208"/>
                <a:gd name="csX5" fmla="*/ 111052 w 4495078"/>
                <a:gd name="csY5" fmla="*/ 55654 h 2331208"/>
                <a:gd name="csX6" fmla="*/ 132957 w 4495078"/>
                <a:gd name="csY6" fmla="*/ 55654 h 2331208"/>
                <a:gd name="csX7" fmla="*/ 132957 w 4495078"/>
                <a:gd name="csY7" fmla="*/ 86218 h 2331208"/>
                <a:gd name="csX8" fmla="*/ 141617 w 4495078"/>
                <a:gd name="csY8" fmla="*/ 86218 h 2331208"/>
                <a:gd name="csX9" fmla="*/ 141617 w 4495078"/>
                <a:gd name="csY9" fmla="*/ 149131 h 2331208"/>
                <a:gd name="csX10" fmla="*/ 156008 w 4495078"/>
                <a:gd name="csY10" fmla="*/ 149131 h 2331208"/>
                <a:gd name="csX11" fmla="*/ 156008 w 4495078"/>
                <a:gd name="csY11" fmla="*/ 179823 h 2331208"/>
                <a:gd name="csX12" fmla="*/ 186064 w 4495078"/>
                <a:gd name="csY12" fmla="*/ 179823 h 2331208"/>
                <a:gd name="csX13" fmla="*/ 186064 w 4495078"/>
                <a:gd name="csY13" fmla="*/ 216629 h 2331208"/>
                <a:gd name="csX14" fmla="*/ 200710 w 4495078"/>
                <a:gd name="csY14" fmla="*/ 216629 h 2331208"/>
                <a:gd name="csX15" fmla="*/ 200710 w 4495078"/>
                <a:gd name="csY15" fmla="*/ 247703 h 2331208"/>
                <a:gd name="csX16" fmla="*/ 215355 w 4495078"/>
                <a:gd name="csY16" fmla="*/ 247703 h 2331208"/>
                <a:gd name="csX17" fmla="*/ 215355 w 4495078"/>
                <a:gd name="csY17" fmla="*/ 284763 h 2331208"/>
                <a:gd name="csX18" fmla="*/ 222996 w 4495078"/>
                <a:gd name="csY18" fmla="*/ 284763 h 2331208"/>
                <a:gd name="csX19" fmla="*/ 222996 w 4495078"/>
                <a:gd name="csY19" fmla="*/ 322205 h 2331208"/>
                <a:gd name="csX20" fmla="*/ 244901 w 4495078"/>
                <a:gd name="csY20" fmla="*/ 322205 h 2331208"/>
                <a:gd name="csX21" fmla="*/ 244901 w 4495078"/>
                <a:gd name="csY21" fmla="*/ 359265 h 2331208"/>
                <a:gd name="csX22" fmla="*/ 289985 w 4495078"/>
                <a:gd name="csY22" fmla="*/ 359265 h 2331208"/>
                <a:gd name="csX23" fmla="*/ 289985 w 4495078"/>
                <a:gd name="csY23" fmla="*/ 402310 h 2331208"/>
                <a:gd name="csX24" fmla="*/ 297498 w 4495078"/>
                <a:gd name="csY24" fmla="*/ 402310 h 2331208"/>
                <a:gd name="csX25" fmla="*/ 297498 w 4495078"/>
                <a:gd name="csY25" fmla="*/ 488783 h 2331208"/>
                <a:gd name="csX26" fmla="*/ 349586 w 4495078"/>
                <a:gd name="csY26" fmla="*/ 488783 h 2331208"/>
                <a:gd name="csX27" fmla="*/ 349586 w 4495078"/>
                <a:gd name="csY27" fmla="*/ 532084 h 2331208"/>
                <a:gd name="csX28" fmla="*/ 386773 w 4495078"/>
                <a:gd name="csY28" fmla="*/ 532084 h 2331208"/>
                <a:gd name="csX29" fmla="*/ 386773 w 4495078"/>
                <a:gd name="csY29" fmla="*/ 624670 h 2331208"/>
                <a:gd name="csX30" fmla="*/ 424088 w 4495078"/>
                <a:gd name="csY30" fmla="*/ 624670 h 2331208"/>
                <a:gd name="csX31" fmla="*/ 424088 w 4495078"/>
                <a:gd name="csY31" fmla="*/ 668352 h 2331208"/>
                <a:gd name="csX32" fmla="*/ 431220 w 4495078"/>
                <a:gd name="csY32" fmla="*/ 668352 h 2331208"/>
                <a:gd name="csX33" fmla="*/ 431220 w 4495078"/>
                <a:gd name="csY33" fmla="*/ 717510 h 2331208"/>
                <a:gd name="csX34" fmla="*/ 438479 w 4495078"/>
                <a:gd name="csY34" fmla="*/ 717510 h 2331208"/>
                <a:gd name="csX35" fmla="*/ 438479 w 4495078"/>
                <a:gd name="csY35" fmla="*/ 760301 h 2331208"/>
                <a:gd name="csX36" fmla="*/ 453507 w 4495078"/>
                <a:gd name="csY36" fmla="*/ 760301 h 2331208"/>
                <a:gd name="csX37" fmla="*/ 453507 w 4495078"/>
                <a:gd name="csY37" fmla="*/ 810351 h 2331208"/>
                <a:gd name="csX38" fmla="*/ 483180 w 4495078"/>
                <a:gd name="csY38" fmla="*/ 810351 h 2331208"/>
                <a:gd name="csX39" fmla="*/ 483180 w 4495078"/>
                <a:gd name="csY39" fmla="*/ 859764 h 2331208"/>
                <a:gd name="csX40" fmla="*/ 490821 w 4495078"/>
                <a:gd name="csY40" fmla="*/ 859764 h 2331208"/>
                <a:gd name="csX41" fmla="*/ 490821 w 4495078"/>
                <a:gd name="csY41" fmla="*/ 909432 h 2331208"/>
                <a:gd name="csX42" fmla="*/ 617156 w 4495078"/>
                <a:gd name="csY42" fmla="*/ 909432 h 2331208"/>
                <a:gd name="csX43" fmla="*/ 617156 w 4495078"/>
                <a:gd name="csY43" fmla="*/ 958591 h 2331208"/>
                <a:gd name="csX44" fmla="*/ 625180 w 4495078"/>
                <a:gd name="csY44" fmla="*/ 958591 h 2331208"/>
                <a:gd name="csX45" fmla="*/ 625180 w 4495078"/>
                <a:gd name="csY45" fmla="*/ 1014499 h 2331208"/>
                <a:gd name="csX46" fmla="*/ 691658 w 4495078"/>
                <a:gd name="csY46" fmla="*/ 1014499 h 2331208"/>
                <a:gd name="csX47" fmla="*/ 691658 w 4495078"/>
                <a:gd name="csY47" fmla="*/ 1063912 h 2331208"/>
                <a:gd name="csX48" fmla="*/ 907523 w 4495078"/>
                <a:gd name="csY48" fmla="*/ 1063912 h 2331208"/>
                <a:gd name="csX49" fmla="*/ 907523 w 4495078"/>
                <a:gd name="csY49" fmla="*/ 1125552 h 2331208"/>
                <a:gd name="csX50" fmla="*/ 937833 w 4495078"/>
                <a:gd name="csY50" fmla="*/ 1125552 h 2331208"/>
                <a:gd name="csX51" fmla="*/ 937833 w 4495078"/>
                <a:gd name="csY51" fmla="*/ 1177894 h 2331208"/>
                <a:gd name="csX52" fmla="*/ 944965 w 4495078"/>
                <a:gd name="csY52" fmla="*/ 1177894 h 2331208"/>
                <a:gd name="csX53" fmla="*/ 944965 w 4495078"/>
                <a:gd name="csY53" fmla="*/ 1236604 h 2331208"/>
                <a:gd name="csX54" fmla="*/ 1004439 w 4495078"/>
                <a:gd name="csY54" fmla="*/ 1236604 h 2331208"/>
                <a:gd name="csX55" fmla="*/ 1004439 w 4495078"/>
                <a:gd name="csY55" fmla="*/ 1298625 h 2331208"/>
                <a:gd name="csX56" fmla="*/ 1026981 w 4495078"/>
                <a:gd name="csY56" fmla="*/ 1298625 h 2331208"/>
                <a:gd name="csX57" fmla="*/ 1026981 w 4495078"/>
                <a:gd name="csY57" fmla="*/ 1360774 h 2331208"/>
                <a:gd name="csX58" fmla="*/ 1056272 w 4495078"/>
                <a:gd name="csY58" fmla="*/ 1360774 h 2331208"/>
                <a:gd name="csX59" fmla="*/ 1056272 w 4495078"/>
                <a:gd name="csY59" fmla="*/ 1422413 h 2331208"/>
                <a:gd name="csX60" fmla="*/ 1182734 w 4495078"/>
                <a:gd name="csY60" fmla="*/ 1422413 h 2331208"/>
                <a:gd name="csX61" fmla="*/ 1182734 w 4495078"/>
                <a:gd name="csY61" fmla="*/ 1490420 h 2331208"/>
                <a:gd name="csX62" fmla="*/ 1346766 w 4495078"/>
                <a:gd name="csY62" fmla="*/ 1490420 h 2331208"/>
                <a:gd name="csX63" fmla="*/ 1346766 w 4495078"/>
                <a:gd name="csY63" fmla="*/ 1558172 h 2331208"/>
                <a:gd name="csX64" fmla="*/ 1376567 w 4495078"/>
                <a:gd name="csY64" fmla="*/ 1558172 h 2331208"/>
                <a:gd name="csX65" fmla="*/ 1376567 w 4495078"/>
                <a:gd name="csY65" fmla="*/ 1633183 h 2331208"/>
                <a:gd name="csX66" fmla="*/ 1399491 w 4495078"/>
                <a:gd name="csY66" fmla="*/ 1633183 h 2331208"/>
                <a:gd name="csX67" fmla="*/ 1399491 w 4495078"/>
                <a:gd name="csY67" fmla="*/ 1706921 h 2331208"/>
                <a:gd name="csX68" fmla="*/ 1986719 w 4495078"/>
                <a:gd name="csY68" fmla="*/ 1706921 h 2331208"/>
                <a:gd name="csX69" fmla="*/ 1986719 w 4495078"/>
                <a:gd name="csY69" fmla="*/ 1694568 h 2331208"/>
                <a:gd name="csX70" fmla="*/ 4495079 w 4495078"/>
                <a:gd name="csY70" fmla="*/ 1694568 h 2331208"/>
                <a:gd name="csX71" fmla="*/ 4495079 w 4495078"/>
                <a:gd name="csY71" fmla="*/ 2331209 h 2331208"/>
                <a:gd name="csX72" fmla="*/ 1986973 w 4495078"/>
                <a:gd name="csY72" fmla="*/ 2331209 h 2331208"/>
                <a:gd name="csX73" fmla="*/ 1986973 w 4495078"/>
                <a:gd name="csY73" fmla="*/ 2263074 h 2331208"/>
                <a:gd name="csX74" fmla="*/ 1399363 w 4495078"/>
                <a:gd name="csY74" fmla="*/ 2263074 h 2331208"/>
                <a:gd name="csX75" fmla="*/ 1399363 w 4495078"/>
                <a:gd name="csY75" fmla="*/ 2213661 h 2331208"/>
                <a:gd name="csX76" fmla="*/ 1376440 w 4495078"/>
                <a:gd name="csY76" fmla="*/ 2213661 h 2331208"/>
                <a:gd name="csX77" fmla="*/ 1376440 w 4495078"/>
                <a:gd name="csY77" fmla="*/ 2152149 h 2331208"/>
                <a:gd name="csX78" fmla="*/ 1347021 w 4495078"/>
                <a:gd name="csY78" fmla="*/ 2152149 h 2331208"/>
                <a:gd name="csX79" fmla="*/ 1347021 w 4495078"/>
                <a:gd name="csY79" fmla="*/ 2090001 h 2331208"/>
                <a:gd name="csX80" fmla="*/ 1183244 w 4495078"/>
                <a:gd name="csY80" fmla="*/ 2090001 h 2331208"/>
                <a:gd name="csX81" fmla="*/ 1183244 w 4495078"/>
                <a:gd name="csY81" fmla="*/ 2046700 h 2331208"/>
                <a:gd name="csX82" fmla="*/ 1056399 w 4495078"/>
                <a:gd name="csY82" fmla="*/ 2046700 h 2331208"/>
                <a:gd name="csX83" fmla="*/ 1056399 w 4495078"/>
                <a:gd name="csY83" fmla="*/ 1997287 h 2331208"/>
                <a:gd name="csX84" fmla="*/ 1026471 w 4495078"/>
                <a:gd name="csY84" fmla="*/ 1997287 h 2331208"/>
                <a:gd name="csX85" fmla="*/ 1026471 w 4495078"/>
                <a:gd name="csY85" fmla="*/ 1947747 h 2331208"/>
                <a:gd name="csX86" fmla="*/ 1004439 w 4495078"/>
                <a:gd name="csY86" fmla="*/ 1947747 h 2331208"/>
                <a:gd name="csX87" fmla="*/ 1004439 w 4495078"/>
                <a:gd name="csY87" fmla="*/ 1897951 h 2331208"/>
                <a:gd name="csX88" fmla="*/ 944710 w 4495078"/>
                <a:gd name="csY88" fmla="*/ 1897951 h 2331208"/>
                <a:gd name="csX89" fmla="*/ 944710 w 4495078"/>
                <a:gd name="csY89" fmla="*/ 1842298 h 2331208"/>
                <a:gd name="csX90" fmla="*/ 937324 w 4495078"/>
                <a:gd name="csY90" fmla="*/ 1842298 h 2331208"/>
                <a:gd name="csX91" fmla="*/ 937324 w 4495078"/>
                <a:gd name="csY91" fmla="*/ 1793012 h 2331208"/>
                <a:gd name="csX92" fmla="*/ 908032 w 4495078"/>
                <a:gd name="csY92" fmla="*/ 1793012 h 2331208"/>
                <a:gd name="csX93" fmla="*/ 908032 w 4495078"/>
                <a:gd name="csY93" fmla="*/ 1737486 h 2331208"/>
                <a:gd name="csX94" fmla="*/ 692168 w 4495078"/>
                <a:gd name="csY94" fmla="*/ 1737486 h 2331208"/>
                <a:gd name="csX95" fmla="*/ 692168 w 4495078"/>
                <a:gd name="csY95" fmla="*/ 1688327 h 2331208"/>
                <a:gd name="csX96" fmla="*/ 624925 w 4495078"/>
                <a:gd name="csY96" fmla="*/ 1688327 h 2331208"/>
                <a:gd name="csX97" fmla="*/ 624925 w 4495078"/>
                <a:gd name="csY97" fmla="*/ 1638659 h 2331208"/>
                <a:gd name="csX98" fmla="*/ 617666 w 4495078"/>
                <a:gd name="csY98" fmla="*/ 1638659 h 2331208"/>
                <a:gd name="csX99" fmla="*/ 617666 w 4495078"/>
                <a:gd name="csY99" fmla="*/ 1588737 h 2331208"/>
                <a:gd name="csX100" fmla="*/ 491331 w 4495078"/>
                <a:gd name="csY100" fmla="*/ 1588737 h 2331208"/>
                <a:gd name="csX101" fmla="*/ 491331 w 4495078"/>
                <a:gd name="csY101" fmla="*/ 1539324 h 2331208"/>
                <a:gd name="csX102" fmla="*/ 483690 w 4495078"/>
                <a:gd name="csY102" fmla="*/ 1539324 h 2331208"/>
                <a:gd name="csX103" fmla="*/ 483690 w 4495078"/>
                <a:gd name="csY103" fmla="*/ 1489783 h 2331208"/>
                <a:gd name="csX104" fmla="*/ 453889 w 4495078"/>
                <a:gd name="csY104" fmla="*/ 1489783 h 2331208"/>
                <a:gd name="csX105" fmla="*/ 453889 w 4495078"/>
                <a:gd name="csY105" fmla="*/ 1440879 h 2331208"/>
                <a:gd name="csX106" fmla="*/ 438734 w 4495078"/>
                <a:gd name="csY106" fmla="*/ 1440879 h 2331208"/>
                <a:gd name="csX107" fmla="*/ 438734 w 4495078"/>
                <a:gd name="csY107" fmla="*/ 1385226 h 2331208"/>
                <a:gd name="csX108" fmla="*/ 431092 w 4495078"/>
                <a:gd name="csY108" fmla="*/ 1385226 h 2331208"/>
                <a:gd name="csX109" fmla="*/ 431092 w 4495078"/>
                <a:gd name="csY109" fmla="*/ 1335303 h 2331208"/>
                <a:gd name="csX110" fmla="*/ 423833 w 4495078"/>
                <a:gd name="csY110" fmla="*/ 1335303 h 2331208"/>
                <a:gd name="csX111" fmla="*/ 423833 w 4495078"/>
                <a:gd name="csY111" fmla="*/ 1280031 h 2331208"/>
                <a:gd name="csX112" fmla="*/ 386901 w 4495078"/>
                <a:gd name="csY112" fmla="*/ 1280031 h 2331208"/>
                <a:gd name="csX113" fmla="*/ 386901 w 4495078"/>
                <a:gd name="csY113" fmla="*/ 1168470 h 2331208"/>
                <a:gd name="csX114" fmla="*/ 349204 w 4495078"/>
                <a:gd name="csY114" fmla="*/ 1168470 h 2331208"/>
                <a:gd name="csX115" fmla="*/ 349204 w 4495078"/>
                <a:gd name="csY115" fmla="*/ 1113198 h 2331208"/>
                <a:gd name="csX116" fmla="*/ 297116 w 4495078"/>
                <a:gd name="csY116" fmla="*/ 1113198 h 2331208"/>
                <a:gd name="csX117" fmla="*/ 297116 w 4495078"/>
                <a:gd name="csY117" fmla="*/ 1001636 h 2331208"/>
                <a:gd name="csX118" fmla="*/ 289857 w 4495078"/>
                <a:gd name="csY118" fmla="*/ 1001636 h 2331208"/>
                <a:gd name="csX119" fmla="*/ 289857 w 4495078"/>
                <a:gd name="csY119" fmla="*/ 946110 h 2331208"/>
                <a:gd name="csX120" fmla="*/ 245283 w 4495078"/>
                <a:gd name="csY120" fmla="*/ 946110 h 2331208"/>
                <a:gd name="csX121" fmla="*/ 245283 w 4495078"/>
                <a:gd name="csY121" fmla="*/ 890584 h 2331208"/>
                <a:gd name="csX122" fmla="*/ 222360 w 4495078"/>
                <a:gd name="csY122" fmla="*/ 890584 h 2331208"/>
                <a:gd name="csX123" fmla="*/ 222360 w 4495078"/>
                <a:gd name="csY123" fmla="*/ 835058 h 2331208"/>
                <a:gd name="csX124" fmla="*/ 215865 w 4495078"/>
                <a:gd name="csY124" fmla="*/ 835058 h 2331208"/>
                <a:gd name="csX125" fmla="*/ 215865 w 4495078"/>
                <a:gd name="csY125" fmla="*/ 779022 h 2331208"/>
                <a:gd name="csX126" fmla="*/ 200837 w 4495078"/>
                <a:gd name="csY126" fmla="*/ 779022 h 2331208"/>
                <a:gd name="csX127" fmla="*/ 200837 w 4495078"/>
                <a:gd name="csY127" fmla="*/ 729100 h 2331208"/>
                <a:gd name="csX128" fmla="*/ 186191 w 4495078"/>
                <a:gd name="csY128" fmla="*/ 729100 h 2331208"/>
                <a:gd name="csX129" fmla="*/ 186191 w 4495078"/>
                <a:gd name="csY129" fmla="*/ 673573 h 2331208"/>
                <a:gd name="csX130" fmla="*/ 156008 w 4495078"/>
                <a:gd name="csY130" fmla="*/ 673573 h 2331208"/>
                <a:gd name="csX131" fmla="*/ 156008 w 4495078"/>
                <a:gd name="csY131" fmla="*/ 624033 h 2331208"/>
                <a:gd name="csX132" fmla="*/ 141363 w 4495078"/>
                <a:gd name="csY132" fmla="*/ 624033 h 2331208"/>
                <a:gd name="csX133" fmla="*/ 141363 w 4495078"/>
                <a:gd name="csY133" fmla="*/ 513235 h 2331208"/>
                <a:gd name="csX134" fmla="*/ 133721 w 4495078"/>
                <a:gd name="csY134" fmla="*/ 513235 h 2331208"/>
                <a:gd name="csX135" fmla="*/ 133721 w 4495078"/>
                <a:gd name="csY135" fmla="*/ 457582 h 2331208"/>
                <a:gd name="csX136" fmla="*/ 111435 w 4495078"/>
                <a:gd name="csY136" fmla="*/ 457582 h 2331208"/>
                <a:gd name="csX137" fmla="*/ 111435 w 4495078"/>
                <a:gd name="csY137" fmla="*/ 401928 h 2331208"/>
                <a:gd name="csX138" fmla="*/ 96025 w 4495078"/>
                <a:gd name="csY138" fmla="*/ 401928 h 2331208"/>
                <a:gd name="csX139" fmla="*/ 96025 w 4495078"/>
                <a:gd name="csY139" fmla="*/ 339907 h 2331208"/>
                <a:gd name="csX140" fmla="*/ 66733 w 4495078"/>
                <a:gd name="csY140" fmla="*/ 339907 h 2331208"/>
                <a:gd name="csX141" fmla="*/ 66733 w 4495078"/>
                <a:gd name="csY141" fmla="*/ 204148 h 2331208"/>
                <a:gd name="csX142" fmla="*/ 29673 w 4495078"/>
                <a:gd name="csY142" fmla="*/ 204148 h 2331208"/>
                <a:gd name="csX143" fmla="*/ 29673 w 4495078"/>
                <a:gd name="csY143" fmla="*/ 129901 h 2331208"/>
                <a:gd name="csX144" fmla="*/ 0 w 4495078"/>
                <a:gd name="csY144" fmla="*/ 129901 h 2331208"/>
                <a:gd name="csX145" fmla="*/ 0 w 4495078"/>
                <a:gd name="csY145" fmla="*/ 0 h 2331208"/>
                <a:gd name="csX146" fmla="*/ 66733 w 4495078"/>
                <a:gd name="csY146" fmla="*/ 0 h 23312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Lst>
              <a:rect l="l" t="t" r="r" b="b"/>
              <a:pathLst>
                <a:path w="4495078" h="2331208">
                  <a:moveTo>
                    <a:pt x="66733" y="0"/>
                  </a:moveTo>
                  <a:lnTo>
                    <a:pt x="66733" y="6368"/>
                  </a:lnTo>
                  <a:lnTo>
                    <a:pt x="96662" y="6368"/>
                  </a:lnTo>
                  <a:lnTo>
                    <a:pt x="96662" y="31456"/>
                  </a:lnTo>
                  <a:lnTo>
                    <a:pt x="111052" y="31456"/>
                  </a:lnTo>
                  <a:lnTo>
                    <a:pt x="111052" y="55654"/>
                  </a:lnTo>
                  <a:lnTo>
                    <a:pt x="132957" y="55654"/>
                  </a:lnTo>
                  <a:lnTo>
                    <a:pt x="132957" y="86218"/>
                  </a:lnTo>
                  <a:lnTo>
                    <a:pt x="141617" y="86218"/>
                  </a:lnTo>
                  <a:lnTo>
                    <a:pt x="141617" y="149131"/>
                  </a:lnTo>
                  <a:lnTo>
                    <a:pt x="156008" y="149131"/>
                  </a:lnTo>
                  <a:lnTo>
                    <a:pt x="156008" y="179823"/>
                  </a:lnTo>
                  <a:lnTo>
                    <a:pt x="186064" y="179823"/>
                  </a:lnTo>
                  <a:lnTo>
                    <a:pt x="186064" y="216629"/>
                  </a:lnTo>
                  <a:lnTo>
                    <a:pt x="200710" y="216629"/>
                  </a:lnTo>
                  <a:lnTo>
                    <a:pt x="200710" y="247703"/>
                  </a:lnTo>
                  <a:lnTo>
                    <a:pt x="215355" y="247703"/>
                  </a:lnTo>
                  <a:lnTo>
                    <a:pt x="215355" y="284763"/>
                  </a:lnTo>
                  <a:lnTo>
                    <a:pt x="222996" y="284763"/>
                  </a:lnTo>
                  <a:lnTo>
                    <a:pt x="222996" y="322205"/>
                  </a:lnTo>
                  <a:lnTo>
                    <a:pt x="244901" y="322205"/>
                  </a:lnTo>
                  <a:lnTo>
                    <a:pt x="244901" y="359265"/>
                  </a:lnTo>
                  <a:lnTo>
                    <a:pt x="289985" y="359265"/>
                  </a:lnTo>
                  <a:lnTo>
                    <a:pt x="289985" y="402310"/>
                  </a:lnTo>
                  <a:lnTo>
                    <a:pt x="297498" y="402310"/>
                  </a:lnTo>
                  <a:lnTo>
                    <a:pt x="297498" y="488783"/>
                  </a:lnTo>
                  <a:lnTo>
                    <a:pt x="349586" y="488783"/>
                  </a:lnTo>
                  <a:lnTo>
                    <a:pt x="349586" y="532084"/>
                  </a:lnTo>
                  <a:lnTo>
                    <a:pt x="386773" y="532084"/>
                  </a:lnTo>
                  <a:lnTo>
                    <a:pt x="386773" y="624670"/>
                  </a:lnTo>
                  <a:lnTo>
                    <a:pt x="424088" y="624670"/>
                  </a:lnTo>
                  <a:lnTo>
                    <a:pt x="424088" y="668352"/>
                  </a:lnTo>
                  <a:lnTo>
                    <a:pt x="431220" y="668352"/>
                  </a:lnTo>
                  <a:lnTo>
                    <a:pt x="431220" y="717510"/>
                  </a:lnTo>
                  <a:lnTo>
                    <a:pt x="438479" y="717510"/>
                  </a:lnTo>
                  <a:lnTo>
                    <a:pt x="438479" y="760301"/>
                  </a:lnTo>
                  <a:lnTo>
                    <a:pt x="453507" y="760301"/>
                  </a:lnTo>
                  <a:lnTo>
                    <a:pt x="453507" y="810351"/>
                  </a:lnTo>
                  <a:lnTo>
                    <a:pt x="483180" y="810351"/>
                  </a:lnTo>
                  <a:lnTo>
                    <a:pt x="483180" y="859764"/>
                  </a:lnTo>
                  <a:lnTo>
                    <a:pt x="490821" y="859764"/>
                  </a:lnTo>
                  <a:lnTo>
                    <a:pt x="490821" y="909432"/>
                  </a:lnTo>
                  <a:lnTo>
                    <a:pt x="617156" y="909432"/>
                  </a:lnTo>
                  <a:lnTo>
                    <a:pt x="617156" y="958591"/>
                  </a:lnTo>
                  <a:lnTo>
                    <a:pt x="625180" y="958591"/>
                  </a:lnTo>
                  <a:lnTo>
                    <a:pt x="625180" y="1014499"/>
                  </a:lnTo>
                  <a:lnTo>
                    <a:pt x="691658" y="1014499"/>
                  </a:lnTo>
                  <a:lnTo>
                    <a:pt x="691658" y="1063912"/>
                  </a:lnTo>
                  <a:lnTo>
                    <a:pt x="907523" y="1063912"/>
                  </a:lnTo>
                  <a:lnTo>
                    <a:pt x="907523" y="1125552"/>
                  </a:lnTo>
                  <a:lnTo>
                    <a:pt x="937833" y="1125552"/>
                  </a:lnTo>
                  <a:lnTo>
                    <a:pt x="937833" y="1177894"/>
                  </a:lnTo>
                  <a:lnTo>
                    <a:pt x="944965" y="1177894"/>
                  </a:lnTo>
                  <a:lnTo>
                    <a:pt x="944965" y="1236604"/>
                  </a:lnTo>
                  <a:lnTo>
                    <a:pt x="1004439" y="1236604"/>
                  </a:lnTo>
                  <a:lnTo>
                    <a:pt x="1004439" y="1298625"/>
                  </a:lnTo>
                  <a:lnTo>
                    <a:pt x="1026981" y="1298625"/>
                  </a:lnTo>
                  <a:lnTo>
                    <a:pt x="1026981" y="1360774"/>
                  </a:lnTo>
                  <a:lnTo>
                    <a:pt x="1056272" y="1360774"/>
                  </a:lnTo>
                  <a:lnTo>
                    <a:pt x="1056272" y="1422413"/>
                  </a:lnTo>
                  <a:lnTo>
                    <a:pt x="1182734" y="1422413"/>
                  </a:lnTo>
                  <a:lnTo>
                    <a:pt x="1182734" y="1490420"/>
                  </a:lnTo>
                  <a:lnTo>
                    <a:pt x="1346766" y="1490420"/>
                  </a:lnTo>
                  <a:lnTo>
                    <a:pt x="1346766" y="1558172"/>
                  </a:lnTo>
                  <a:lnTo>
                    <a:pt x="1376567" y="1558172"/>
                  </a:lnTo>
                  <a:lnTo>
                    <a:pt x="1376567" y="1633183"/>
                  </a:lnTo>
                  <a:lnTo>
                    <a:pt x="1399491" y="1633183"/>
                  </a:lnTo>
                  <a:lnTo>
                    <a:pt x="1399491" y="1706921"/>
                  </a:lnTo>
                  <a:lnTo>
                    <a:pt x="1986719" y="1706921"/>
                  </a:lnTo>
                  <a:lnTo>
                    <a:pt x="1986719" y="1694568"/>
                  </a:lnTo>
                  <a:lnTo>
                    <a:pt x="4495079" y="1694568"/>
                  </a:lnTo>
                  <a:lnTo>
                    <a:pt x="4495079" y="2331209"/>
                  </a:lnTo>
                  <a:lnTo>
                    <a:pt x="1986973" y="2331209"/>
                  </a:lnTo>
                  <a:lnTo>
                    <a:pt x="1986973" y="2263074"/>
                  </a:lnTo>
                  <a:lnTo>
                    <a:pt x="1399363" y="2263074"/>
                  </a:lnTo>
                  <a:lnTo>
                    <a:pt x="1399363" y="2213661"/>
                  </a:lnTo>
                  <a:lnTo>
                    <a:pt x="1376440" y="2213661"/>
                  </a:lnTo>
                  <a:lnTo>
                    <a:pt x="1376440" y="2152149"/>
                  </a:lnTo>
                  <a:lnTo>
                    <a:pt x="1347021" y="2152149"/>
                  </a:lnTo>
                  <a:lnTo>
                    <a:pt x="1347021" y="2090001"/>
                  </a:lnTo>
                  <a:lnTo>
                    <a:pt x="1183244" y="2090001"/>
                  </a:lnTo>
                  <a:lnTo>
                    <a:pt x="1183244" y="2046700"/>
                  </a:lnTo>
                  <a:lnTo>
                    <a:pt x="1056399" y="2046700"/>
                  </a:lnTo>
                  <a:lnTo>
                    <a:pt x="1056399" y="1997287"/>
                  </a:lnTo>
                  <a:lnTo>
                    <a:pt x="1026471" y="1997287"/>
                  </a:lnTo>
                  <a:lnTo>
                    <a:pt x="1026471" y="1947747"/>
                  </a:lnTo>
                  <a:lnTo>
                    <a:pt x="1004439" y="1947747"/>
                  </a:lnTo>
                  <a:lnTo>
                    <a:pt x="1004439" y="1897951"/>
                  </a:lnTo>
                  <a:lnTo>
                    <a:pt x="944710" y="1897951"/>
                  </a:lnTo>
                  <a:lnTo>
                    <a:pt x="944710" y="1842298"/>
                  </a:lnTo>
                  <a:lnTo>
                    <a:pt x="937324" y="1842298"/>
                  </a:lnTo>
                  <a:lnTo>
                    <a:pt x="937324" y="1793012"/>
                  </a:lnTo>
                  <a:lnTo>
                    <a:pt x="908032" y="1793012"/>
                  </a:lnTo>
                  <a:lnTo>
                    <a:pt x="908032" y="1737486"/>
                  </a:lnTo>
                  <a:lnTo>
                    <a:pt x="692168" y="1737486"/>
                  </a:lnTo>
                  <a:lnTo>
                    <a:pt x="692168" y="1688327"/>
                  </a:lnTo>
                  <a:lnTo>
                    <a:pt x="624925" y="1688327"/>
                  </a:lnTo>
                  <a:lnTo>
                    <a:pt x="624925" y="1638659"/>
                  </a:lnTo>
                  <a:lnTo>
                    <a:pt x="617666" y="1638659"/>
                  </a:lnTo>
                  <a:lnTo>
                    <a:pt x="617666" y="1588737"/>
                  </a:lnTo>
                  <a:lnTo>
                    <a:pt x="491331" y="1588737"/>
                  </a:lnTo>
                  <a:lnTo>
                    <a:pt x="491331" y="1539324"/>
                  </a:lnTo>
                  <a:lnTo>
                    <a:pt x="483690" y="1539324"/>
                  </a:lnTo>
                  <a:lnTo>
                    <a:pt x="483690" y="1489783"/>
                  </a:lnTo>
                  <a:lnTo>
                    <a:pt x="453889" y="1489783"/>
                  </a:lnTo>
                  <a:lnTo>
                    <a:pt x="453889" y="1440879"/>
                  </a:lnTo>
                  <a:lnTo>
                    <a:pt x="438734" y="1440879"/>
                  </a:lnTo>
                  <a:lnTo>
                    <a:pt x="438734" y="1385226"/>
                  </a:lnTo>
                  <a:lnTo>
                    <a:pt x="431092" y="1385226"/>
                  </a:lnTo>
                  <a:lnTo>
                    <a:pt x="431092" y="1335303"/>
                  </a:lnTo>
                  <a:lnTo>
                    <a:pt x="423833" y="1335303"/>
                  </a:lnTo>
                  <a:lnTo>
                    <a:pt x="423833" y="1280031"/>
                  </a:lnTo>
                  <a:lnTo>
                    <a:pt x="386901" y="1280031"/>
                  </a:lnTo>
                  <a:lnTo>
                    <a:pt x="386901" y="1168470"/>
                  </a:lnTo>
                  <a:lnTo>
                    <a:pt x="349204" y="1168470"/>
                  </a:lnTo>
                  <a:lnTo>
                    <a:pt x="349204" y="1113198"/>
                  </a:lnTo>
                  <a:lnTo>
                    <a:pt x="297116" y="1113198"/>
                  </a:lnTo>
                  <a:lnTo>
                    <a:pt x="297116" y="1001636"/>
                  </a:lnTo>
                  <a:lnTo>
                    <a:pt x="289857" y="1001636"/>
                  </a:lnTo>
                  <a:lnTo>
                    <a:pt x="289857" y="946110"/>
                  </a:lnTo>
                  <a:lnTo>
                    <a:pt x="245283" y="946110"/>
                  </a:lnTo>
                  <a:lnTo>
                    <a:pt x="245283" y="890584"/>
                  </a:lnTo>
                  <a:lnTo>
                    <a:pt x="222360" y="890584"/>
                  </a:lnTo>
                  <a:lnTo>
                    <a:pt x="222360" y="835058"/>
                  </a:lnTo>
                  <a:lnTo>
                    <a:pt x="215865" y="835058"/>
                  </a:lnTo>
                  <a:lnTo>
                    <a:pt x="215865" y="779022"/>
                  </a:lnTo>
                  <a:lnTo>
                    <a:pt x="200837" y="779022"/>
                  </a:lnTo>
                  <a:lnTo>
                    <a:pt x="200837" y="729100"/>
                  </a:lnTo>
                  <a:lnTo>
                    <a:pt x="186191" y="729100"/>
                  </a:lnTo>
                  <a:lnTo>
                    <a:pt x="186191" y="673573"/>
                  </a:lnTo>
                  <a:lnTo>
                    <a:pt x="156008" y="673573"/>
                  </a:lnTo>
                  <a:lnTo>
                    <a:pt x="156008" y="624033"/>
                  </a:lnTo>
                  <a:lnTo>
                    <a:pt x="141363" y="624033"/>
                  </a:lnTo>
                  <a:lnTo>
                    <a:pt x="141363" y="513235"/>
                  </a:lnTo>
                  <a:lnTo>
                    <a:pt x="133721" y="513235"/>
                  </a:lnTo>
                  <a:lnTo>
                    <a:pt x="133721" y="457582"/>
                  </a:lnTo>
                  <a:lnTo>
                    <a:pt x="111435" y="457582"/>
                  </a:lnTo>
                  <a:lnTo>
                    <a:pt x="111435" y="401928"/>
                  </a:lnTo>
                  <a:lnTo>
                    <a:pt x="96025" y="401928"/>
                  </a:lnTo>
                  <a:lnTo>
                    <a:pt x="96025" y="339907"/>
                  </a:lnTo>
                  <a:lnTo>
                    <a:pt x="66733" y="339907"/>
                  </a:lnTo>
                  <a:lnTo>
                    <a:pt x="66733" y="204148"/>
                  </a:lnTo>
                  <a:lnTo>
                    <a:pt x="29673" y="204148"/>
                  </a:lnTo>
                  <a:lnTo>
                    <a:pt x="29673" y="129901"/>
                  </a:lnTo>
                  <a:lnTo>
                    <a:pt x="0" y="129901"/>
                  </a:lnTo>
                  <a:lnTo>
                    <a:pt x="0" y="0"/>
                  </a:lnTo>
                  <a:lnTo>
                    <a:pt x="66733" y="0"/>
                  </a:lnTo>
                  <a:close/>
                </a:path>
              </a:pathLst>
            </a:custGeom>
            <a:solidFill>
              <a:srgbClr val="F9413A">
                <a:alpha val="50196"/>
              </a:srgbClr>
            </a:solidFill>
            <a:ln w="12735" cap="flat">
              <a:noFill/>
              <a:prstDash val="solid"/>
              <a:miter/>
            </a:ln>
          </p:spPr>
          <p:txBody>
            <a:bodyPr/>
            <a:lstStyle/>
            <a:p>
              <a:endParaRPr lang="en-US" sz="1400" dirty="0">
                <a:latin typeface="Source Sans Pro" panose="020B0503030403020204" pitchFamily="34" charset="0"/>
              </a:endParaRPr>
            </a:p>
          </p:txBody>
        </p:sp>
        <p:grpSp>
          <p:nvGrpSpPr>
            <p:cNvPr id="4058" name="Graphic 145">
              <a:extLst>
                <a:ext uri="{FF2B5EF4-FFF2-40B4-BE49-F238E27FC236}">
                  <a16:creationId xmlns:a16="http://schemas.microsoft.com/office/drawing/2014/main" id="{093599E2-7C6C-C199-76D9-94CFCEF34527}"/>
                </a:ext>
              </a:extLst>
            </p:cNvPr>
            <p:cNvGrpSpPr>
              <a:grpSpLocks noChangeAspect="1"/>
            </p:cNvGrpSpPr>
            <p:nvPr/>
          </p:nvGrpSpPr>
          <p:grpSpPr>
            <a:xfrm>
              <a:off x="22443358" y="8270687"/>
              <a:ext cx="6638304" cy="3306490"/>
              <a:chOff x="15821391" y="6061637"/>
              <a:chExt cx="4574674" cy="2278611"/>
            </a:xfrm>
            <a:noFill/>
          </p:grpSpPr>
          <p:sp>
            <p:nvSpPr>
              <p:cNvPr id="4064" name="Freeform: Shape 4063">
                <a:extLst>
                  <a:ext uri="{FF2B5EF4-FFF2-40B4-BE49-F238E27FC236}">
                    <a16:creationId xmlns:a16="http://schemas.microsoft.com/office/drawing/2014/main" id="{99978542-15EC-C123-DCC1-85F79ABE674D}"/>
                  </a:ext>
                </a:extLst>
              </p:cNvPr>
              <p:cNvSpPr/>
              <p:nvPr/>
            </p:nvSpPr>
            <p:spPr>
              <a:xfrm>
                <a:off x="15821391" y="6061637"/>
                <a:ext cx="4528826" cy="2232764"/>
              </a:xfrm>
              <a:custGeom>
                <a:avLst/>
                <a:gdLst>
                  <a:gd name="csX0" fmla="*/ 0 w 4528826"/>
                  <a:gd name="csY0" fmla="*/ 0 h 2232764"/>
                  <a:gd name="csX1" fmla="*/ 37569 w 4528826"/>
                  <a:gd name="csY1" fmla="*/ 0 h 2232764"/>
                  <a:gd name="csX2" fmla="*/ 37569 w 4528826"/>
                  <a:gd name="csY2" fmla="*/ 40244 h 2232764"/>
                  <a:gd name="csX3" fmla="*/ 49159 w 4528826"/>
                  <a:gd name="csY3" fmla="*/ 40244 h 2232764"/>
                  <a:gd name="csX4" fmla="*/ 49159 w 4528826"/>
                  <a:gd name="csY4" fmla="*/ 57436 h 2232764"/>
                  <a:gd name="csX5" fmla="*/ 70681 w 4528826"/>
                  <a:gd name="csY5" fmla="*/ 57436 h 2232764"/>
                  <a:gd name="csX6" fmla="*/ 70681 w 4528826"/>
                  <a:gd name="csY6" fmla="*/ 93478 h 2232764"/>
                  <a:gd name="csX7" fmla="*/ 104303 w 4528826"/>
                  <a:gd name="csY7" fmla="*/ 93478 h 2232764"/>
                  <a:gd name="csX8" fmla="*/ 104303 w 4528826"/>
                  <a:gd name="csY8" fmla="*/ 180842 h 2232764"/>
                  <a:gd name="csX9" fmla="*/ 137415 w 4528826"/>
                  <a:gd name="csY9" fmla="*/ 180842 h 2232764"/>
                  <a:gd name="csX10" fmla="*/ 137415 w 4528826"/>
                  <a:gd name="csY10" fmla="*/ 219812 h 2232764"/>
                  <a:gd name="csX11" fmla="*/ 142382 w 4528826"/>
                  <a:gd name="csY11" fmla="*/ 219812 h 2232764"/>
                  <a:gd name="csX12" fmla="*/ 142382 w 4528826"/>
                  <a:gd name="csY12" fmla="*/ 227072 h 2232764"/>
                  <a:gd name="csX13" fmla="*/ 149004 w 4528826"/>
                  <a:gd name="csY13" fmla="*/ 227072 h 2232764"/>
                  <a:gd name="csX14" fmla="*/ 149004 w 4528826"/>
                  <a:gd name="csY14" fmla="*/ 264896 h 2232764"/>
                  <a:gd name="csX15" fmla="*/ 154990 w 4528826"/>
                  <a:gd name="csY15" fmla="*/ 264896 h 2232764"/>
                  <a:gd name="csX16" fmla="*/ 154990 w 4528826"/>
                  <a:gd name="csY16" fmla="*/ 269098 h 2232764"/>
                  <a:gd name="csX17" fmla="*/ 173328 w 4528826"/>
                  <a:gd name="csY17" fmla="*/ 269098 h 2232764"/>
                  <a:gd name="csX18" fmla="*/ 173328 w 4528826"/>
                  <a:gd name="csY18" fmla="*/ 310361 h 2232764"/>
                  <a:gd name="csX19" fmla="*/ 179569 w 4528826"/>
                  <a:gd name="csY19" fmla="*/ 310361 h 2232764"/>
                  <a:gd name="csX20" fmla="*/ 179569 w 4528826"/>
                  <a:gd name="csY20" fmla="*/ 401037 h 2232764"/>
                  <a:gd name="csX21" fmla="*/ 186191 w 4528826"/>
                  <a:gd name="csY21" fmla="*/ 401037 h 2232764"/>
                  <a:gd name="csX22" fmla="*/ 186191 w 4528826"/>
                  <a:gd name="csY22" fmla="*/ 406895 h 2232764"/>
                  <a:gd name="csX23" fmla="*/ 193450 w 4528826"/>
                  <a:gd name="csY23" fmla="*/ 406895 h 2232764"/>
                  <a:gd name="csX24" fmla="*/ 193450 w 4528826"/>
                  <a:gd name="csY24" fmla="*/ 451469 h 2232764"/>
                  <a:gd name="csX25" fmla="*/ 225798 w 4528826"/>
                  <a:gd name="csY25" fmla="*/ 451469 h 2232764"/>
                  <a:gd name="csX26" fmla="*/ 225798 w 4528826"/>
                  <a:gd name="csY26" fmla="*/ 487255 h 2232764"/>
                  <a:gd name="csX27" fmla="*/ 230256 w 4528826"/>
                  <a:gd name="csY27" fmla="*/ 487255 h 2232764"/>
                  <a:gd name="csX28" fmla="*/ 230256 w 4528826"/>
                  <a:gd name="csY28" fmla="*/ 493750 h 2232764"/>
                  <a:gd name="csX29" fmla="*/ 240317 w 4528826"/>
                  <a:gd name="csY29" fmla="*/ 493750 h 2232764"/>
                  <a:gd name="csX30" fmla="*/ 240317 w 4528826"/>
                  <a:gd name="csY30" fmla="*/ 540871 h 2232764"/>
                  <a:gd name="csX31" fmla="*/ 248977 w 4528826"/>
                  <a:gd name="csY31" fmla="*/ 540871 h 2232764"/>
                  <a:gd name="csX32" fmla="*/ 248977 w 4528826"/>
                  <a:gd name="csY32" fmla="*/ 547621 h 2232764"/>
                  <a:gd name="csX33" fmla="*/ 256236 w 4528826"/>
                  <a:gd name="csY33" fmla="*/ 547621 h 2232764"/>
                  <a:gd name="csX34" fmla="*/ 256236 w 4528826"/>
                  <a:gd name="csY34" fmla="*/ 594487 h 2232764"/>
                  <a:gd name="csX35" fmla="*/ 261075 w 4528826"/>
                  <a:gd name="csY35" fmla="*/ 594487 h 2232764"/>
                  <a:gd name="csX36" fmla="*/ 261075 w 4528826"/>
                  <a:gd name="csY36" fmla="*/ 629509 h 2232764"/>
                  <a:gd name="csX37" fmla="*/ 266933 w 4528826"/>
                  <a:gd name="csY37" fmla="*/ 629509 h 2232764"/>
                  <a:gd name="csX38" fmla="*/ 266933 w 4528826"/>
                  <a:gd name="csY38" fmla="*/ 635240 h 2232764"/>
                  <a:gd name="csX39" fmla="*/ 284254 w 4528826"/>
                  <a:gd name="csY39" fmla="*/ 635240 h 2232764"/>
                  <a:gd name="csX40" fmla="*/ 284254 w 4528826"/>
                  <a:gd name="csY40" fmla="*/ 685163 h 2232764"/>
                  <a:gd name="csX41" fmla="*/ 328063 w 4528826"/>
                  <a:gd name="csY41" fmla="*/ 685163 h 2232764"/>
                  <a:gd name="csX42" fmla="*/ 328063 w 4528826"/>
                  <a:gd name="csY42" fmla="*/ 738014 h 2232764"/>
                  <a:gd name="csX43" fmla="*/ 336087 w 4528826"/>
                  <a:gd name="csY43" fmla="*/ 738014 h 2232764"/>
                  <a:gd name="csX44" fmla="*/ 336087 w 4528826"/>
                  <a:gd name="csY44" fmla="*/ 835440 h 2232764"/>
                  <a:gd name="csX45" fmla="*/ 389448 w 4528826"/>
                  <a:gd name="csY45" fmla="*/ 835440 h 2232764"/>
                  <a:gd name="csX46" fmla="*/ 389448 w 4528826"/>
                  <a:gd name="csY46" fmla="*/ 884598 h 2232764"/>
                  <a:gd name="csX47" fmla="*/ 425744 w 4528826"/>
                  <a:gd name="csY47" fmla="*/ 884598 h 2232764"/>
                  <a:gd name="csX48" fmla="*/ 425744 w 4528826"/>
                  <a:gd name="csY48" fmla="*/ 990302 h 2232764"/>
                  <a:gd name="csX49" fmla="*/ 462804 w 4528826"/>
                  <a:gd name="csY49" fmla="*/ 990302 h 2232764"/>
                  <a:gd name="csX50" fmla="*/ 462804 w 4528826"/>
                  <a:gd name="csY50" fmla="*/ 1046210 h 2232764"/>
                  <a:gd name="csX51" fmla="*/ 470700 w 4528826"/>
                  <a:gd name="csY51" fmla="*/ 1046210 h 2232764"/>
                  <a:gd name="csX52" fmla="*/ 470700 w 4528826"/>
                  <a:gd name="csY52" fmla="*/ 1094987 h 2232764"/>
                  <a:gd name="csX53" fmla="*/ 476940 w 4528826"/>
                  <a:gd name="csY53" fmla="*/ 1094987 h 2232764"/>
                  <a:gd name="csX54" fmla="*/ 476940 w 4528826"/>
                  <a:gd name="csY54" fmla="*/ 1144400 h 2232764"/>
                  <a:gd name="csX55" fmla="*/ 484581 w 4528826"/>
                  <a:gd name="csY55" fmla="*/ 1144400 h 2232764"/>
                  <a:gd name="csX56" fmla="*/ 484581 w 4528826"/>
                  <a:gd name="csY56" fmla="*/ 1147456 h 2232764"/>
                  <a:gd name="csX57" fmla="*/ 491076 w 4528826"/>
                  <a:gd name="csY57" fmla="*/ 1147456 h 2232764"/>
                  <a:gd name="csX58" fmla="*/ 491076 w 4528826"/>
                  <a:gd name="csY58" fmla="*/ 1199417 h 2232764"/>
                  <a:gd name="csX59" fmla="*/ 522150 w 4528826"/>
                  <a:gd name="csY59" fmla="*/ 1199417 h 2232764"/>
                  <a:gd name="csX60" fmla="*/ 522150 w 4528826"/>
                  <a:gd name="csY60" fmla="*/ 1249594 h 2232764"/>
                  <a:gd name="csX61" fmla="*/ 527372 w 4528826"/>
                  <a:gd name="csY61" fmla="*/ 1249594 h 2232764"/>
                  <a:gd name="csX62" fmla="*/ 527372 w 4528826"/>
                  <a:gd name="csY62" fmla="*/ 1304229 h 2232764"/>
                  <a:gd name="csX63" fmla="*/ 656381 w 4528826"/>
                  <a:gd name="csY63" fmla="*/ 1304229 h 2232764"/>
                  <a:gd name="csX64" fmla="*/ 656381 w 4528826"/>
                  <a:gd name="csY64" fmla="*/ 1356953 h 2232764"/>
                  <a:gd name="csX65" fmla="*/ 664532 w 4528826"/>
                  <a:gd name="csY65" fmla="*/ 1356953 h 2232764"/>
                  <a:gd name="csX66" fmla="*/ 664532 w 4528826"/>
                  <a:gd name="csY66" fmla="*/ 1411206 h 2232764"/>
                  <a:gd name="csX67" fmla="*/ 723879 w 4528826"/>
                  <a:gd name="csY67" fmla="*/ 1411206 h 2232764"/>
                  <a:gd name="csX68" fmla="*/ 723879 w 4528826"/>
                  <a:gd name="csY68" fmla="*/ 1417828 h 2232764"/>
                  <a:gd name="csX69" fmla="*/ 732539 w 4528826"/>
                  <a:gd name="csY69" fmla="*/ 1417828 h 2232764"/>
                  <a:gd name="csX70" fmla="*/ 732539 w 4528826"/>
                  <a:gd name="csY70" fmla="*/ 1459473 h 2232764"/>
                  <a:gd name="csX71" fmla="*/ 733812 w 4528826"/>
                  <a:gd name="csY71" fmla="*/ 1459473 h 2232764"/>
                  <a:gd name="csX72" fmla="*/ 733812 w 4528826"/>
                  <a:gd name="csY72" fmla="*/ 1469152 h 2232764"/>
                  <a:gd name="csX73" fmla="*/ 946621 w 4528826"/>
                  <a:gd name="csY73" fmla="*/ 1469152 h 2232764"/>
                  <a:gd name="csX74" fmla="*/ 946621 w 4528826"/>
                  <a:gd name="csY74" fmla="*/ 1519711 h 2232764"/>
                  <a:gd name="csX75" fmla="*/ 950441 w 4528826"/>
                  <a:gd name="csY75" fmla="*/ 1519711 h 2232764"/>
                  <a:gd name="csX76" fmla="*/ 950441 w 4528826"/>
                  <a:gd name="csY76" fmla="*/ 1524041 h 2232764"/>
                  <a:gd name="csX77" fmla="*/ 977695 w 4528826"/>
                  <a:gd name="csY77" fmla="*/ 1524041 h 2232764"/>
                  <a:gd name="csX78" fmla="*/ 977695 w 4528826"/>
                  <a:gd name="csY78" fmla="*/ 1583770 h 2232764"/>
                  <a:gd name="csX79" fmla="*/ 980624 w 4528826"/>
                  <a:gd name="csY79" fmla="*/ 1583770 h 2232764"/>
                  <a:gd name="csX80" fmla="*/ 980624 w 4528826"/>
                  <a:gd name="csY80" fmla="*/ 1637386 h 2232764"/>
                  <a:gd name="csX81" fmla="*/ 1041754 w 4528826"/>
                  <a:gd name="csY81" fmla="*/ 1637386 h 2232764"/>
                  <a:gd name="csX82" fmla="*/ 1041754 w 4528826"/>
                  <a:gd name="csY82" fmla="*/ 1697624 h 2232764"/>
                  <a:gd name="csX83" fmla="*/ 1047230 w 4528826"/>
                  <a:gd name="csY83" fmla="*/ 1697624 h 2232764"/>
                  <a:gd name="csX84" fmla="*/ 1047230 w 4528826"/>
                  <a:gd name="csY84" fmla="*/ 1703610 h 2232764"/>
                  <a:gd name="csX85" fmla="*/ 1065696 w 4528826"/>
                  <a:gd name="csY85" fmla="*/ 1703610 h 2232764"/>
                  <a:gd name="csX86" fmla="*/ 1065696 w 4528826"/>
                  <a:gd name="csY86" fmla="*/ 1762192 h 2232764"/>
                  <a:gd name="csX87" fmla="*/ 1095497 w 4528826"/>
                  <a:gd name="csY87" fmla="*/ 1762192 h 2232764"/>
                  <a:gd name="csX88" fmla="*/ 1095497 w 4528826"/>
                  <a:gd name="csY88" fmla="*/ 1818228 h 2232764"/>
                  <a:gd name="csX89" fmla="*/ 1222341 w 4528826"/>
                  <a:gd name="csY89" fmla="*/ 1818228 h 2232764"/>
                  <a:gd name="csX90" fmla="*/ 1222341 w 4528826"/>
                  <a:gd name="csY90" fmla="*/ 1881013 h 2232764"/>
                  <a:gd name="csX91" fmla="*/ 1385864 w 4528826"/>
                  <a:gd name="csY91" fmla="*/ 1881013 h 2232764"/>
                  <a:gd name="csX92" fmla="*/ 1385864 w 4528826"/>
                  <a:gd name="csY92" fmla="*/ 1952459 h 2232764"/>
                  <a:gd name="csX93" fmla="*/ 1415792 w 4528826"/>
                  <a:gd name="csY93" fmla="*/ 1952459 h 2232764"/>
                  <a:gd name="csX94" fmla="*/ 1415792 w 4528826"/>
                  <a:gd name="csY94" fmla="*/ 2033456 h 2232764"/>
                  <a:gd name="csX95" fmla="*/ 1421141 w 4528826"/>
                  <a:gd name="csY95" fmla="*/ 2033456 h 2232764"/>
                  <a:gd name="csX96" fmla="*/ 1421141 w 4528826"/>
                  <a:gd name="csY96" fmla="*/ 2038422 h 2232764"/>
                  <a:gd name="csX97" fmla="*/ 1436423 w 4528826"/>
                  <a:gd name="csY97" fmla="*/ 2038422 h 2232764"/>
                  <a:gd name="csX98" fmla="*/ 1436423 w 4528826"/>
                  <a:gd name="csY98" fmla="*/ 2116108 h 2232764"/>
                  <a:gd name="csX99" fmla="*/ 2025944 w 4528826"/>
                  <a:gd name="csY99" fmla="*/ 2116108 h 2232764"/>
                  <a:gd name="csX100" fmla="*/ 2025944 w 4528826"/>
                  <a:gd name="csY100" fmla="*/ 2232764 h 2232764"/>
                  <a:gd name="csX101" fmla="*/ 4528827 w 4528826"/>
                  <a:gd name="csY101" fmla="*/ 2232764 h 22327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Lst>
                <a:rect l="l" t="t" r="r" b="b"/>
                <a:pathLst>
                  <a:path w="4528826" h="2232764">
                    <a:moveTo>
                      <a:pt x="0" y="0"/>
                    </a:moveTo>
                    <a:lnTo>
                      <a:pt x="37569" y="0"/>
                    </a:lnTo>
                    <a:lnTo>
                      <a:pt x="37569" y="40244"/>
                    </a:lnTo>
                    <a:lnTo>
                      <a:pt x="49159" y="40244"/>
                    </a:lnTo>
                    <a:lnTo>
                      <a:pt x="49159" y="57436"/>
                    </a:lnTo>
                    <a:lnTo>
                      <a:pt x="70681" y="57436"/>
                    </a:lnTo>
                    <a:lnTo>
                      <a:pt x="70681" y="93478"/>
                    </a:lnTo>
                    <a:lnTo>
                      <a:pt x="104303" y="93478"/>
                    </a:lnTo>
                    <a:lnTo>
                      <a:pt x="104303" y="180842"/>
                    </a:lnTo>
                    <a:lnTo>
                      <a:pt x="137415" y="180842"/>
                    </a:lnTo>
                    <a:lnTo>
                      <a:pt x="137415" y="219812"/>
                    </a:lnTo>
                    <a:lnTo>
                      <a:pt x="142382" y="219812"/>
                    </a:lnTo>
                    <a:lnTo>
                      <a:pt x="142382" y="227072"/>
                    </a:lnTo>
                    <a:lnTo>
                      <a:pt x="149004" y="227072"/>
                    </a:lnTo>
                    <a:lnTo>
                      <a:pt x="149004" y="264896"/>
                    </a:lnTo>
                    <a:lnTo>
                      <a:pt x="154990" y="264896"/>
                    </a:lnTo>
                    <a:lnTo>
                      <a:pt x="154990" y="269098"/>
                    </a:lnTo>
                    <a:lnTo>
                      <a:pt x="173328" y="269098"/>
                    </a:lnTo>
                    <a:lnTo>
                      <a:pt x="173328" y="310361"/>
                    </a:lnTo>
                    <a:lnTo>
                      <a:pt x="179569" y="310361"/>
                    </a:lnTo>
                    <a:lnTo>
                      <a:pt x="179569" y="401037"/>
                    </a:lnTo>
                    <a:lnTo>
                      <a:pt x="186191" y="401037"/>
                    </a:lnTo>
                    <a:lnTo>
                      <a:pt x="186191" y="406895"/>
                    </a:lnTo>
                    <a:lnTo>
                      <a:pt x="193450" y="406895"/>
                    </a:lnTo>
                    <a:lnTo>
                      <a:pt x="193450" y="451469"/>
                    </a:lnTo>
                    <a:lnTo>
                      <a:pt x="225798" y="451469"/>
                    </a:lnTo>
                    <a:lnTo>
                      <a:pt x="225798" y="487255"/>
                    </a:lnTo>
                    <a:lnTo>
                      <a:pt x="230256" y="487255"/>
                    </a:lnTo>
                    <a:lnTo>
                      <a:pt x="230256" y="493750"/>
                    </a:lnTo>
                    <a:lnTo>
                      <a:pt x="240317" y="493750"/>
                    </a:lnTo>
                    <a:lnTo>
                      <a:pt x="240317" y="540871"/>
                    </a:lnTo>
                    <a:lnTo>
                      <a:pt x="248977" y="540871"/>
                    </a:lnTo>
                    <a:lnTo>
                      <a:pt x="248977" y="547621"/>
                    </a:lnTo>
                    <a:lnTo>
                      <a:pt x="256236" y="547621"/>
                    </a:lnTo>
                    <a:lnTo>
                      <a:pt x="256236" y="594487"/>
                    </a:lnTo>
                    <a:lnTo>
                      <a:pt x="261075" y="594487"/>
                    </a:lnTo>
                    <a:lnTo>
                      <a:pt x="261075" y="629509"/>
                    </a:lnTo>
                    <a:lnTo>
                      <a:pt x="266933" y="629509"/>
                    </a:lnTo>
                    <a:lnTo>
                      <a:pt x="266933" y="635240"/>
                    </a:lnTo>
                    <a:lnTo>
                      <a:pt x="284254" y="635240"/>
                    </a:lnTo>
                    <a:lnTo>
                      <a:pt x="284254" y="685163"/>
                    </a:lnTo>
                    <a:lnTo>
                      <a:pt x="328063" y="685163"/>
                    </a:lnTo>
                    <a:lnTo>
                      <a:pt x="328063" y="738014"/>
                    </a:lnTo>
                    <a:lnTo>
                      <a:pt x="336087" y="738014"/>
                    </a:lnTo>
                    <a:lnTo>
                      <a:pt x="336087" y="835440"/>
                    </a:lnTo>
                    <a:lnTo>
                      <a:pt x="389448" y="835440"/>
                    </a:lnTo>
                    <a:lnTo>
                      <a:pt x="389448" y="884598"/>
                    </a:lnTo>
                    <a:lnTo>
                      <a:pt x="425744" y="884598"/>
                    </a:lnTo>
                    <a:lnTo>
                      <a:pt x="425744" y="990302"/>
                    </a:lnTo>
                    <a:lnTo>
                      <a:pt x="462804" y="990302"/>
                    </a:lnTo>
                    <a:lnTo>
                      <a:pt x="462804" y="1046210"/>
                    </a:lnTo>
                    <a:lnTo>
                      <a:pt x="470700" y="1046210"/>
                    </a:lnTo>
                    <a:lnTo>
                      <a:pt x="470700" y="1094987"/>
                    </a:lnTo>
                    <a:lnTo>
                      <a:pt x="476940" y="1094987"/>
                    </a:lnTo>
                    <a:lnTo>
                      <a:pt x="476940" y="1144400"/>
                    </a:lnTo>
                    <a:lnTo>
                      <a:pt x="484581" y="1144400"/>
                    </a:lnTo>
                    <a:lnTo>
                      <a:pt x="484581" y="1147456"/>
                    </a:lnTo>
                    <a:lnTo>
                      <a:pt x="491076" y="1147456"/>
                    </a:lnTo>
                    <a:lnTo>
                      <a:pt x="491076" y="1199417"/>
                    </a:lnTo>
                    <a:lnTo>
                      <a:pt x="522150" y="1199417"/>
                    </a:lnTo>
                    <a:lnTo>
                      <a:pt x="522150" y="1249594"/>
                    </a:lnTo>
                    <a:lnTo>
                      <a:pt x="527372" y="1249594"/>
                    </a:lnTo>
                    <a:lnTo>
                      <a:pt x="527372" y="1304229"/>
                    </a:lnTo>
                    <a:lnTo>
                      <a:pt x="656381" y="1304229"/>
                    </a:lnTo>
                    <a:lnTo>
                      <a:pt x="656381" y="1356953"/>
                    </a:lnTo>
                    <a:lnTo>
                      <a:pt x="664532" y="1356953"/>
                    </a:lnTo>
                    <a:lnTo>
                      <a:pt x="664532" y="1411206"/>
                    </a:lnTo>
                    <a:lnTo>
                      <a:pt x="723879" y="1411206"/>
                    </a:lnTo>
                    <a:lnTo>
                      <a:pt x="723879" y="1417828"/>
                    </a:lnTo>
                    <a:lnTo>
                      <a:pt x="732539" y="1417828"/>
                    </a:lnTo>
                    <a:lnTo>
                      <a:pt x="732539" y="1459473"/>
                    </a:lnTo>
                    <a:lnTo>
                      <a:pt x="733812" y="1459473"/>
                    </a:lnTo>
                    <a:lnTo>
                      <a:pt x="733812" y="1469152"/>
                    </a:lnTo>
                    <a:lnTo>
                      <a:pt x="946621" y="1469152"/>
                    </a:lnTo>
                    <a:lnTo>
                      <a:pt x="946621" y="1519711"/>
                    </a:lnTo>
                    <a:lnTo>
                      <a:pt x="950441" y="1519711"/>
                    </a:lnTo>
                    <a:lnTo>
                      <a:pt x="950441" y="1524041"/>
                    </a:lnTo>
                    <a:lnTo>
                      <a:pt x="977695" y="1524041"/>
                    </a:lnTo>
                    <a:lnTo>
                      <a:pt x="977695" y="1583770"/>
                    </a:lnTo>
                    <a:lnTo>
                      <a:pt x="980624" y="1583770"/>
                    </a:lnTo>
                    <a:lnTo>
                      <a:pt x="980624" y="1637386"/>
                    </a:lnTo>
                    <a:lnTo>
                      <a:pt x="1041754" y="1637386"/>
                    </a:lnTo>
                    <a:lnTo>
                      <a:pt x="1041754" y="1697624"/>
                    </a:lnTo>
                    <a:lnTo>
                      <a:pt x="1047230" y="1697624"/>
                    </a:lnTo>
                    <a:lnTo>
                      <a:pt x="1047230" y="1703610"/>
                    </a:lnTo>
                    <a:lnTo>
                      <a:pt x="1065696" y="1703610"/>
                    </a:lnTo>
                    <a:lnTo>
                      <a:pt x="1065696" y="1762192"/>
                    </a:lnTo>
                    <a:lnTo>
                      <a:pt x="1095497" y="1762192"/>
                    </a:lnTo>
                    <a:lnTo>
                      <a:pt x="1095497" y="1818228"/>
                    </a:lnTo>
                    <a:lnTo>
                      <a:pt x="1222341" y="1818228"/>
                    </a:lnTo>
                    <a:lnTo>
                      <a:pt x="1222341" y="1881013"/>
                    </a:lnTo>
                    <a:lnTo>
                      <a:pt x="1385864" y="1881013"/>
                    </a:lnTo>
                    <a:lnTo>
                      <a:pt x="1385864" y="1952459"/>
                    </a:lnTo>
                    <a:lnTo>
                      <a:pt x="1415792" y="1952459"/>
                    </a:lnTo>
                    <a:lnTo>
                      <a:pt x="1415792" y="2033456"/>
                    </a:lnTo>
                    <a:lnTo>
                      <a:pt x="1421141" y="2033456"/>
                    </a:lnTo>
                    <a:lnTo>
                      <a:pt x="1421141" y="2038422"/>
                    </a:lnTo>
                    <a:lnTo>
                      <a:pt x="1436423" y="2038422"/>
                    </a:lnTo>
                    <a:lnTo>
                      <a:pt x="1436423" y="2116108"/>
                    </a:lnTo>
                    <a:lnTo>
                      <a:pt x="2025944" y="2116108"/>
                    </a:lnTo>
                    <a:lnTo>
                      <a:pt x="2025944" y="2232764"/>
                    </a:lnTo>
                    <a:lnTo>
                      <a:pt x="4528827" y="2232764"/>
                    </a:lnTo>
                  </a:path>
                </a:pathLst>
              </a:custGeom>
              <a:noFill/>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nvGrpSpPr>
              <p:cNvPr id="4069" name="Graphic 145">
                <a:extLst>
                  <a:ext uri="{FF2B5EF4-FFF2-40B4-BE49-F238E27FC236}">
                    <a16:creationId xmlns:a16="http://schemas.microsoft.com/office/drawing/2014/main" id="{F92AE72F-444C-29A1-3365-AF691DB7A48A}"/>
                  </a:ext>
                </a:extLst>
              </p:cNvPr>
              <p:cNvGrpSpPr/>
              <p:nvPr/>
            </p:nvGrpSpPr>
            <p:grpSpPr>
              <a:xfrm>
                <a:off x="15843423" y="6073481"/>
                <a:ext cx="4552642" cy="2266767"/>
                <a:chOff x="15843423" y="6073481"/>
                <a:chExt cx="4552642" cy="2266767"/>
              </a:xfrm>
            </p:grpSpPr>
            <p:grpSp>
              <p:nvGrpSpPr>
                <p:cNvPr id="4080" name="Graphic 145">
                  <a:extLst>
                    <a:ext uri="{FF2B5EF4-FFF2-40B4-BE49-F238E27FC236}">
                      <a16:creationId xmlns:a16="http://schemas.microsoft.com/office/drawing/2014/main" id="{7873ABE5-6EA7-6A09-A2C7-1AA7C4AEBA67}"/>
                    </a:ext>
                  </a:extLst>
                </p:cNvPr>
                <p:cNvGrpSpPr/>
                <p:nvPr/>
              </p:nvGrpSpPr>
              <p:grpSpPr>
                <a:xfrm>
                  <a:off x="20304370" y="8248554"/>
                  <a:ext cx="91694" cy="91694"/>
                  <a:chOff x="20304370" y="8248554"/>
                  <a:chExt cx="91694" cy="91694"/>
                </a:xfrm>
              </p:grpSpPr>
              <p:sp>
                <p:nvSpPr>
                  <p:cNvPr id="4132" name="Freeform: Shape 4131">
                    <a:extLst>
                      <a:ext uri="{FF2B5EF4-FFF2-40B4-BE49-F238E27FC236}">
                        <a16:creationId xmlns:a16="http://schemas.microsoft.com/office/drawing/2014/main" id="{E4CBC1A6-C49F-F1B0-7910-6E906735D3AA}"/>
                      </a:ext>
                    </a:extLst>
                  </p:cNvPr>
                  <p:cNvSpPr/>
                  <p:nvPr/>
                </p:nvSpPr>
                <p:spPr>
                  <a:xfrm>
                    <a:off x="20350218" y="8248554"/>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33" name="Freeform: Shape 4132">
                    <a:extLst>
                      <a:ext uri="{FF2B5EF4-FFF2-40B4-BE49-F238E27FC236}">
                        <a16:creationId xmlns:a16="http://schemas.microsoft.com/office/drawing/2014/main" id="{030DF4AA-1EC8-0B2D-3724-D5C47BA368DE}"/>
                      </a:ext>
                    </a:extLst>
                  </p:cNvPr>
                  <p:cNvSpPr/>
                  <p:nvPr/>
                </p:nvSpPr>
                <p:spPr>
                  <a:xfrm>
                    <a:off x="20304370" y="829440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82" name="Graphic 145">
                  <a:extLst>
                    <a:ext uri="{FF2B5EF4-FFF2-40B4-BE49-F238E27FC236}">
                      <a16:creationId xmlns:a16="http://schemas.microsoft.com/office/drawing/2014/main" id="{9E07E1DD-4456-7DA2-C8A1-89ABA63FA31E}"/>
                    </a:ext>
                  </a:extLst>
                </p:cNvPr>
                <p:cNvGrpSpPr/>
                <p:nvPr/>
              </p:nvGrpSpPr>
              <p:grpSpPr>
                <a:xfrm>
                  <a:off x="17314231" y="8131898"/>
                  <a:ext cx="91694" cy="91694"/>
                  <a:chOff x="17314231" y="8131898"/>
                  <a:chExt cx="91694" cy="91694"/>
                </a:xfrm>
              </p:grpSpPr>
              <p:sp>
                <p:nvSpPr>
                  <p:cNvPr id="4130" name="Freeform: Shape 4129">
                    <a:extLst>
                      <a:ext uri="{FF2B5EF4-FFF2-40B4-BE49-F238E27FC236}">
                        <a16:creationId xmlns:a16="http://schemas.microsoft.com/office/drawing/2014/main" id="{57297A06-1290-E79D-359E-AF2FA0735CE3}"/>
                      </a:ext>
                    </a:extLst>
                  </p:cNvPr>
                  <p:cNvSpPr/>
                  <p:nvPr/>
                </p:nvSpPr>
                <p:spPr>
                  <a:xfrm>
                    <a:off x="17360079" y="813189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31" name="Freeform: Shape 4130">
                    <a:extLst>
                      <a:ext uri="{FF2B5EF4-FFF2-40B4-BE49-F238E27FC236}">
                        <a16:creationId xmlns:a16="http://schemas.microsoft.com/office/drawing/2014/main" id="{AA12F6FD-D274-96AA-0F2F-DEAAB7FB7F40}"/>
                      </a:ext>
                    </a:extLst>
                  </p:cNvPr>
                  <p:cNvSpPr/>
                  <p:nvPr/>
                </p:nvSpPr>
                <p:spPr>
                  <a:xfrm>
                    <a:off x="17314231" y="8177745"/>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83" name="Graphic 145">
                  <a:extLst>
                    <a:ext uri="{FF2B5EF4-FFF2-40B4-BE49-F238E27FC236}">
                      <a16:creationId xmlns:a16="http://schemas.microsoft.com/office/drawing/2014/main" id="{E14A8F90-7440-CA9C-22E0-AFDEC035359D}"/>
                    </a:ext>
                  </a:extLst>
                </p:cNvPr>
                <p:cNvGrpSpPr/>
                <p:nvPr/>
              </p:nvGrpSpPr>
              <p:grpSpPr>
                <a:xfrm>
                  <a:off x="17115305" y="7896803"/>
                  <a:ext cx="91694" cy="91694"/>
                  <a:chOff x="17115305" y="7896803"/>
                  <a:chExt cx="91694" cy="91694"/>
                </a:xfrm>
              </p:grpSpPr>
              <p:sp>
                <p:nvSpPr>
                  <p:cNvPr id="4128" name="Freeform: Shape 4127">
                    <a:extLst>
                      <a:ext uri="{FF2B5EF4-FFF2-40B4-BE49-F238E27FC236}">
                        <a16:creationId xmlns:a16="http://schemas.microsoft.com/office/drawing/2014/main" id="{D85E6553-59F6-63A0-0AAC-27BC123D1A9C}"/>
                      </a:ext>
                    </a:extLst>
                  </p:cNvPr>
                  <p:cNvSpPr/>
                  <p:nvPr/>
                </p:nvSpPr>
                <p:spPr>
                  <a:xfrm>
                    <a:off x="17161152" y="789680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29" name="Freeform: Shape 4128">
                    <a:extLst>
                      <a:ext uri="{FF2B5EF4-FFF2-40B4-BE49-F238E27FC236}">
                        <a16:creationId xmlns:a16="http://schemas.microsoft.com/office/drawing/2014/main" id="{1B6520C3-7C74-D178-708E-6116DC39A56B}"/>
                      </a:ext>
                    </a:extLst>
                  </p:cNvPr>
                  <p:cNvSpPr/>
                  <p:nvPr/>
                </p:nvSpPr>
                <p:spPr>
                  <a:xfrm>
                    <a:off x="17115305" y="794265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84" name="Graphic 145">
                  <a:extLst>
                    <a:ext uri="{FF2B5EF4-FFF2-40B4-BE49-F238E27FC236}">
                      <a16:creationId xmlns:a16="http://schemas.microsoft.com/office/drawing/2014/main" id="{2572FC3F-AD3F-1F19-4B76-514C1620CE04}"/>
                    </a:ext>
                  </a:extLst>
                </p:cNvPr>
                <p:cNvGrpSpPr/>
                <p:nvPr/>
              </p:nvGrpSpPr>
              <p:grpSpPr>
                <a:xfrm>
                  <a:off x="17080664" y="7896803"/>
                  <a:ext cx="91694" cy="91694"/>
                  <a:chOff x="17080664" y="7896803"/>
                  <a:chExt cx="91694" cy="91694"/>
                </a:xfrm>
              </p:grpSpPr>
              <p:sp>
                <p:nvSpPr>
                  <p:cNvPr id="4126" name="Freeform: Shape 4125">
                    <a:extLst>
                      <a:ext uri="{FF2B5EF4-FFF2-40B4-BE49-F238E27FC236}">
                        <a16:creationId xmlns:a16="http://schemas.microsoft.com/office/drawing/2014/main" id="{5F8DF6E8-FC71-82E7-1B2A-AFA29DB2DC31}"/>
                      </a:ext>
                    </a:extLst>
                  </p:cNvPr>
                  <p:cNvSpPr/>
                  <p:nvPr/>
                </p:nvSpPr>
                <p:spPr>
                  <a:xfrm>
                    <a:off x="17126512" y="789680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27" name="Freeform: Shape 4126">
                    <a:extLst>
                      <a:ext uri="{FF2B5EF4-FFF2-40B4-BE49-F238E27FC236}">
                        <a16:creationId xmlns:a16="http://schemas.microsoft.com/office/drawing/2014/main" id="{94A500DB-0385-981E-803E-D4A1044E389B}"/>
                      </a:ext>
                    </a:extLst>
                  </p:cNvPr>
                  <p:cNvSpPr/>
                  <p:nvPr/>
                </p:nvSpPr>
                <p:spPr>
                  <a:xfrm>
                    <a:off x="17080664" y="794265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86" name="Graphic 145">
                  <a:extLst>
                    <a:ext uri="{FF2B5EF4-FFF2-40B4-BE49-F238E27FC236}">
                      <a16:creationId xmlns:a16="http://schemas.microsoft.com/office/drawing/2014/main" id="{92DAE971-FF8C-36BE-5ED8-3DC5052105DA}"/>
                    </a:ext>
                  </a:extLst>
                </p:cNvPr>
                <p:cNvGrpSpPr/>
                <p:nvPr/>
              </p:nvGrpSpPr>
              <p:grpSpPr>
                <a:xfrm>
                  <a:off x="17074042" y="7896803"/>
                  <a:ext cx="91694" cy="91694"/>
                  <a:chOff x="17074042" y="7896803"/>
                  <a:chExt cx="91694" cy="91694"/>
                </a:xfrm>
              </p:grpSpPr>
              <p:sp>
                <p:nvSpPr>
                  <p:cNvPr id="4124" name="Freeform: Shape 4123">
                    <a:extLst>
                      <a:ext uri="{FF2B5EF4-FFF2-40B4-BE49-F238E27FC236}">
                        <a16:creationId xmlns:a16="http://schemas.microsoft.com/office/drawing/2014/main" id="{3A0B2B89-7873-3B8A-7119-D636442053E0}"/>
                      </a:ext>
                    </a:extLst>
                  </p:cNvPr>
                  <p:cNvSpPr/>
                  <p:nvPr/>
                </p:nvSpPr>
                <p:spPr>
                  <a:xfrm>
                    <a:off x="17119889" y="789680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25" name="Freeform: Shape 4124">
                    <a:extLst>
                      <a:ext uri="{FF2B5EF4-FFF2-40B4-BE49-F238E27FC236}">
                        <a16:creationId xmlns:a16="http://schemas.microsoft.com/office/drawing/2014/main" id="{F5F888F4-5E39-805E-BA58-D8C0847373BE}"/>
                      </a:ext>
                    </a:extLst>
                  </p:cNvPr>
                  <p:cNvSpPr/>
                  <p:nvPr/>
                </p:nvSpPr>
                <p:spPr>
                  <a:xfrm>
                    <a:off x="17074042" y="794265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87" name="Graphic 145">
                  <a:extLst>
                    <a:ext uri="{FF2B5EF4-FFF2-40B4-BE49-F238E27FC236}">
                      <a16:creationId xmlns:a16="http://schemas.microsoft.com/office/drawing/2014/main" id="{024A563B-0ABF-324F-A96F-2DD93047A392}"/>
                    </a:ext>
                  </a:extLst>
                </p:cNvPr>
                <p:cNvGrpSpPr/>
                <p:nvPr/>
              </p:nvGrpSpPr>
              <p:grpSpPr>
                <a:xfrm>
                  <a:off x="16562971" y="7484941"/>
                  <a:ext cx="91694" cy="91694"/>
                  <a:chOff x="16562971" y="7484941"/>
                  <a:chExt cx="91694" cy="91694"/>
                </a:xfrm>
              </p:grpSpPr>
              <p:sp>
                <p:nvSpPr>
                  <p:cNvPr id="4122" name="Freeform: Shape 4121">
                    <a:extLst>
                      <a:ext uri="{FF2B5EF4-FFF2-40B4-BE49-F238E27FC236}">
                        <a16:creationId xmlns:a16="http://schemas.microsoft.com/office/drawing/2014/main" id="{B31C6E7D-ECF6-5729-A69D-9D83313BE3D0}"/>
                      </a:ext>
                    </a:extLst>
                  </p:cNvPr>
                  <p:cNvSpPr/>
                  <p:nvPr/>
                </p:nvSpPr>
                <p:spPr>
                  <a:xfrm>
                    <a:off x="16608819" y="748494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23" name="Freeform: Shape 4122">
                    <a:extLst>
                      <a:ext uri="{FF2B5EF4-FFF2-40B4-BE49-F238E27FC236}">
                        <a16:creationId xmlns:a16="http://schemas.microsoft.com/office/drawing/2014/main" id="{17DF23B2-3E0E-7575-C6CD-A0FB89B37D76}"/>
                      </a:ext>
                    </a:extLst>
                  </p:cNvPr>
                  <p:cNvSpPr/>
                  <p:nvPr/>
                </p:nvSpPr>
                <p:spPr>
                  <a:xfrm>
                    <a:off x="16562971" y="753078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88" name="Graphic 145">
                  <a:extLst>
                    <a:ext uri="{FF2B5EF4-FFF2-40B4-BE49-F238E27FC236}">
                      <a16:creationId xmlns:a16="http://schemas.microsoft.com/office/drawing/2014/main" id="{B57892EE-1428-6EC6-4415-6C464A61F43B}"/>
                    </a:ext>
                  </a:extLst>
                </p:cNvPr>
                <p:cNvGrpSpPr/>
                <p:nvPr/>
              </p:nvGrpSpPr>
              <p:grpSpPr>
                <a:xfrm>
                  <a:off x="16499295" y="7432726"/>
                  <a:ext cx="91694" cy="91694"/>
                  <a:chOff x="16499295" y="7432726"/>
                  <a:chExt cx="91694" cy="91694"/>
                </a:xfrm>
              </p:grpSpPr>
              <p:sp>
                <p:nvSpPr>
                  <p:cNvPr id="4120" name="Freeform: Shape 4119">
                    <a:extLst>
                      <a:ext uri="{FF2B5EF4-FFF2-40B4-BE49-F238E27FC236}">
                        <a16:creationId xmlns:a16="http://schemas.microsoft.com/office/drawing/2014/main" id="{B4AF6423-1E08-62BD-C26C-C7901CB7A10D}"/>
                      </a:ext>
                    </a:extLst>
                  </p:cNvPr>
                  <p:cNvSpPr/>
                  <p:nvPr/>
                </p:nvSpPr>
                <p:spPr>
                  <a:xfrm>
                    <a:off x="16545142" y="74327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21" name="Freeform: Shape 4120">
                    <a:extLst>
                      <a:ext uri="{FF2B5EF4-FFF2-40B4-BE49-F238E27FC236}">
                        <a16:creationId xmlns:a16="http://schemas.microsoft.com/office/drawing/2014/main" id="{FCB7FE22-EC8F-3C36-2E7D-C54A0A71B541}"/>
                      </a:ext>
                    </a:extLst>
                  </p:cNvPr>
                  <p:cNvSpPr/>
                  <p:nvPr/>
                </p:nvSpPr>
                <p:spPr>
                  <a:xfrm>
                    <a:off x="16499295" y="747857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89" name="Graphic 145">
                  <a:extLst>
                    <a:ext uri="{FF2B5EF4-FFF2-40B4-BE49-F238E27FC236}">
                      <a16:creationId xmlns:a16="http://schemas.microsoft.com/office/drawing/2014/main" id="{3EC7024B-7CBD-5F3E-7914-B053961CD5AA}"/>
                    </a:ext>
                  </a:extLst>
                </p:cNvPr>
                <p:cNvGrpSpPr/>
                <p:nvPr/>
              </p:nvGrpSpPr>
              <p:grpSpPr>
                <a:xfrm>
                  <a:off x="16102970" y="6753550"/>
                  <a:ext cx="91694" cy="91694"/>
                  <a:chOff x="16102970" y="6753550"/>
                  <a:chExt cx="91694" cy="91694"/>
                </a:xfrm>
              </p:grpSpPr>
              <p:sp>
                <p:nvSpPr>
                  <p:cNvPr id="4118" name="Freeform: Shape 4117">
                    <a:extLst>
                      <a:ext uri="{FF2B5EF4-FFF2-40B4-BE49-F238E27FC236}">
                        <a16:creationId xmlns:a16="http://schemas.microsoft.com/office/drawing/2014/main" id="{D9662145-7E3E-1436-ADBE-8ED8D59D0877}"/>
                      </a:ext>
                    </a:extLst>
                  </p:cNvPr>
                  <p:cNvSpPr/>
                  <p:nvPr/>
                </p:nvSpPr>
                <p:spPr>
                  <a:xfrm>
                    <a:off x="16148817" y="6753550"/>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19" name="Freeform: Shape 4118">
                    <a:extLst>
                      <a:ext uri="{FF2B5EF4-FFF2-40B4-BE49-F238E27FC236}">
                        <a16:creationId xmlns:a16="http://schemas.microsoft.com/office/drawing/2014/main" id="{28A86ABC-696A-CF7E-7164-99A6FB4DFD72}"/>
                      </a:ext>
                    </a:extLst>
                  </p:cNvPr>
                  <p:cNvSpPr/>
                  <p:nvPr/>
                </p:nvSpPr>
                <p:spPr>
                  <a:xfrm>
                    <a:off x="16102970" y="679939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95" name="Graphic 145">
                  <a:extLst>
                    <a:ext uri="{FF2B5EF4-FFF2-40B4-BE49-F238E27FC236}">
                      <a16:creationId xmlns:a16="http://schemas.microsoft.com/office/drawing/2014/main" id="{395CA5D2-1B38-296C-4AF4-A990B31E2A57}"/>
                    </a:ext>
                  </a:extLst>
                </p:cNvPr>
                <p:cNvGrpSpPr/>
                <p:nvPr/>
              </p:nvGrpSpPr>
              <p:grpSpPr>
                <a:xfrm>
                  <a:off x="16059797" y="6700952"/>
                  <a:ext cx="91694" cy="91694"/>
                  <a:chOff x="16059797" y="6700952"/>
                  <a:chExt cx="91694" cy="91694"/>
                </a:xfrm>
              </p:grpSpPr>
              <p:sp>
                <p:nvSpPr>
                  <p:cNvPr id="4116" name="Freeform: Shape 4115">
                    <a:extLst>
                      <a:ext uri="{FF2B5EF4-FFF2-40B4-BE49-F238E27FC236}">
                        <a16:creationId xmlns:a16="http://schemas.microsoft.com/office/drawing/2014/main" id="{6C742950-CC17-E78A-6B1A-9A7C5985FA0C}"/>
                      </a:ext>
                    </a:extLst>
                  </p:cNvPr>
                  <p:cNvSpPr/>
                  <p:nvPr/>
                </p:nvSpPr>
                <p:spPr>
                  <a:xfrm>
                    <a:off x="16105644" y="670095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17" name="Freeform: Shape 4116">
                    <a:extLst>
                      <a:ext uri="{FF2B5EF4-FFF2-40B4-BE49-F238E27FC236}">
                        <a16:creationId xmlns:a16="http://schemas.microsoft.com/office/drawing/2014/main" id="{D8F959DA-6F52-AFB3-67F9-A653F7D37559}"/>
                      </a:ext>
                    </a:extLst>
                  </p:cNvPr>
                  <p:cNvSpPr/>
                  <p:nvPr/>
                </p:nvSpPr>
                <p:spPr>
                  <a:xfrm>
                    <a:off x="16059797" y="674680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96" name="Graphic 145">
                  <a:extLst>
                    <a:ext uri="{FF2B5EF4-FFF2-40B4-BE49-F238E27FC236}">
                      <a16:creationId xmlns:a16="http://schemas.microsoft.com/office/drawing/2014/main" id="{D61341C9-20B3-E9EF-E91A-5A175EC56180}"/>
                    </a:ext>
                  </a:extLst>
                </p:cNvPr>
                <p:cNvGrpSpPr/>
                <p:nvPr/>
              </p:nvGrpSpPr>
              <p:grpSpPr>
                <a:xfrm>
                  <a:off x="16066929" y="6700952"/>
                  <a:ext cx="91694" cy="91694"/>
                  <a:chOff x="16066929" y="6700952"/>
                  <a:chExt cx="91694" cy="91694"/>
                </a:xfrm>
              </p:grpSpPr>
              <p:sp>
                <p:nvSpPr>
                  <p:cNvPr id="4114" name="Freeform: Shape 4113">
                    <a:extLst>
                      <a:ext uri="{FF2B5EF4-FFF2-40B4-BE49-F238E27FC236}">
                        <a16:creationId xmlns:a16="http://schemas.microsoft.com/office/drawing/2014/main" id="{C768F4D3-0AF5-0564-8EB9-26B2C46F2F86}"/>
                      </a:ext>
                    </a:extLst>
                  </p:cNvPr>
                  <p:cNvSpPr/>
                  <p:nvPr/>
                </p:nvSpPr>
                <p:spPr>
                  <a:xfrm>
                    <a:off x="16112776" y="670095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15" name="Freeform: Shape 4114">
                    <a:extLst>
                      <a:ext uri="{FF2B5EF4-FFF2-40B4-BE49-F238E27FC236}">
                        <a16:creationId xmlns:a16="http://schemas.microsoft.com/office/drawing/2014/main" id="{64A629FE-8358-8631-121D-643E8A5568A6}"/>
                      </a:ext>
                    </a:extLst>
                  </p:cNvPr>
                  <p:cNvSpPr/>
                  <p:nvPr/>
                </p:nvSpPr>
                <p:spPr>
                  <a:xfrm>
                    <a:off x="16066929" y="674680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97" name="Graphic 145">
                  <a:extLst>
                    <a:ext uri="{FF2B5EF4-FFF2-40B4-BE49-F238E27FC236}">
                      <a16:creationId xmlns:a16="http://schemas.microsoft.com/office/drawing/2014/main" id="{E9855E23-F732-BAF1-2728-CB59FC7CBC05}"/>
                    </a:ext>
                  </a:extLst>
                </p:cNvPr>
                <p:cNvGrpSpPr/>
                <p:nvPr/>
              </p:nvGrpSpPr>
              <p:grpSpPr>
                <a:xfrm>
                  <a:off x="16031397" y="6609258"/>
                  <a:ext cx="91694" cy="91694"/>
                  <a:chOff x="16031397" y="6609258"/>
                  <a:chExt cx="91694" cy="91694"/>
                </a:xfrm>
              </p:grpSpPr>
              <p:sp>
                <p:nvSpPr>
                  <p:cNvPr id="4110" name="Freeform: Shape 4109">
                    <a:extLst>
                      <a:ext uri="{FF2B5EF4-FFF2-40B4-BE49-F238E27FC236}">
                        <a16:creationId xmlns:a16="http://schemas.microsoft.com/office/drawing/2014/main" id="{B3C4C46C-BD98-BAB5-C994-B9E5A2F7F8B1}"/>
                      </a:ext>
                    </a:extLst>
                  </p:cNvPr>
                  <p:cNvSpPr/>
                  <p:nvPr/>
                </p:nvSpPr>
                <p:spPr>
                  <a:xfrm>
                    <a:off x="16077244" y="660925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12" name="Freeform: Shape 4111">
                    <a:extLst>
                      <a:ext uri="{FF2B5EF4-FFF2-40B4-BE49-F238E27FC236}">
                        <a16:creationId xmlns:a16="http://schemas.microsoft.com/office/drawing/2014/main" id="{102AE6F3-752F-CF01-158B-A53461E5538F}"/>
                      </a:ext>
                    </a:extLst>
                  </p:cNvPr>
                  <p:cNvSpPr/>
                  <p:nvPr/>
                </p:nvSpPr>
                <p:spPr>
                  <a:xfrm>
                    <a:off x="16031397" y="6655105"/>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098" name="Graphic 145">
                  <a:extLst>
                    <a:ext uri="{FF2B5EF4-FFF2-40B4-BE49-F238E27FC236}">
                      <a16:creationId xmlns:a16="http://schemas.microsoft.com/office/drawing/2014/main" id="{27B7AFA7-F390-DCDE-4870-54555EE28D57}"/>
                    </a:ext>
                  </a:extLst>
                </p:cNvPr>
                <p:cNvGrpSpPr/>
                <p:nvPr/>
              </p:nvGrpSpPr>
              <p:grpSpPr>
                <a:xfrm>
                  <a:off x="16015478" y="6556788"/>
                  <a:ext cx="91694" cy="91694"/>
                  <a:chOff x="16015478" y="6556788"/>
                  <a:chExt cx="91694" cy="91694"/>
                </a:xfrm>
              </p:grpSpPr>
              <p:sp>
                <p:nvSpPr>
                  <p:cNvPr id="4108" name="Freeform: Shape 4107">
                    <a:extLst>
                      <a:ext uri="{FF2B5EF4-FFF2-40B4-BE49-F238E27FC236}">
                        <a16:creationId xmlns:a16="http://schemas.microsoft.com/office/drawing/2014/main" id="{1BC3294D-44FE-278A-FD16-F5A680C79857}"/>
                      </a:ext>
                    </a:extLst>
                  </p:cNvPr>
                  <p:cNvSpPr/>
                  <p:nvPr/>
                </p:nvSpPr>
                <p:spPr>
                  <a:xfrm>
                    <a:off x="16061325" y="655678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09" name="Freeform: Shape 4108">
                    <a:extLst>
                      <a:ext uri="{FF2B5EF4-FFF2-40B4-BE49-F238E27FC236}">
                        <a16:creationId xmlns:a16="http://schemas.microsoft.com/office/drawing/2014/main" id="{267A4EE6-38CB-130A-C623-BDC4FBE61E22}"/>
                      </a:ext>
                    </a:extLst>
                  </p:cNvPr>
                  <p:cNvSpPr/>
                  <p:nvPr/>
                </p:nvSpPr>
                <p:spPr>
                  <a:xfrm>
                    <a:off x="16015478" y="6602635"/>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100" name="Graphic 145">
                  <a:extLst>
                    <a:ext uri="{FF2B5EF4-FFF2-40B4-BE49-F238E27FC236}">
                      <a16:creationId xmlns:a16="http://schemas.microsoft.com/office/drawing/2014/main" id="{C3993189-A6C8-8156-C86B-8EC2EF64F58C}"/>
                    </a:ext>
                  </a:extLst>
                </p:cNvPr>
                <p:cNvGrpSpPr/>
                <p:nvPr/>
              </p:nvGrpSpPr>
              <p:grpSpPr>
                <a:xfrm>
                  <a:off x="15988224" y="6467131"/>
                  <a:ext cx="91694" cy="91694"/>
                  <a:chOff x="15988224" y="6467131"/>
                  <a:chExt cx="91694" cy="91694"/>
                </a:xfrm>
              </p:grpSpPr>
              <p:sp>
                <p:nvSpPr>
                  <p:cNvPr id="4106" name="Freeform: Shape 4105">
                    <a:extLst>
                      <a:ext uri="{FF2B5EF4-FFF2-40B4-BE49-F238E27FC236}">
                        <a16:creationId xmlns:a16="http://schemas.microsoft.com/office/drawing/2014/main" id="{B0CA468A-2F56-5176-5A0B-5A7201A3604B}"/>
                      </a:ext>
                    </a:extLst>
                  </p:cNvPr>
                  <p:cNvSpPr/>
                  <p:nvPr/>
                </p:nvSpPr>
                <p:spPr>
                  <a:xfrm>
                    <a:off x="16034071" y="646713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07" name="Freeform: Shape 4106">
                    <a:extLst>
                      <a:ext uri="{FF2B5EF4-FFF2-40B4-BE49-F238E27FC236}">
                        <a16:creationId xmlns:a16="http://schemas.microsoft.com/office/drawing/2014/main" id="{D2C48AE4-1EFC-08C1-9989-5A85D7297E4C}"/>
                      </a:ext>
                    </a:extLst>
                  </p:cNvPr>
                  <p:cNvSpPr/>
                  <p:nvPr/>
                </p:nvSpPr>
                <p:spPr>
                  <a:xfrm>
                    <a:off x="15988224" y="6512978"/>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102" name="Graphic 145">
                  <a:extLst>
                    <a:ext uri="{FF2B5EF4-FFF2-40B4-BE49-F238E27FC236}">
                      <a16:creationId xmlns:a16="http://schemas.microsoft.com/office/drawing/2014/main" id="{83737193-9006-CD07-63A8-20F94695F3E9}"/>
                    </a:ext>
                  </a:extLst>
                </p:cNvPr>
                <p:cNvGrpSpPr/>
                <p:nvPr/>
              </p:nvGrpSpPr>
              <p:grpSpPr>
                <a:xfrm>
                  <a:off x="15843423" y="6073481"/>
                  <a:ext cx="91694" cy="91694"/>
                  <a:chOff x="15843423" y="6073481"/>
                  <a:chExt cx="91694" cy="91694"/>
                </a:xfrm>
              </p:grpSpPr>
              <p:sp>
                <p:nvSpPr>
                  <p:cNvPr id="4103" name="Freeform: Shape 4102">
                    <a:extLst>
                      <a:ext uri="{FF2B5EF4-FFF2-40B4-BE49-F238E27FC236}">
                        <a16:creationId xmlns:a16="http://schemas.microsoft.com/office/drawing/2014/main" id="{16199297-C674-777D-309A-D45DE594DEAB}"/>
                      </a:ext>
                    </a:extLst>
                  </p:cNvPr>
                  <p:cNvSpPr/>
                  <p:nvPr/>
                </p:nvSpPr>
                <p:spPr>
                  <a:xfrm>
                    <a:off x="15889270" y="607348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104" name="Freeform: Shape 4103">
                    <a:extLst>
                      <a:ext uri="{FF2B5EF4-FFF2-40B4-BE49-F238E27FC236}">
                        <a16:creationId xmlns:a16="http://schemas.microsoft.com/office/drawing/2014/main" id="{06A61FDC-18B9-669E-CF00-9235F9B9C6E6}"/>
                      </a:ext>
                    </a:extLst>
                  </p:cNvPr>
                  <p:cNvSpPr/>
                  <p:nvPr/>
                </p:nvSpPr>
                <p:spPr>
                  <a:xfrm>
                    <a:off x="15843423" y="6119328"/>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grpSp>
        <p:grpSp>
          <p:nvGrpSpPr>
            <p:cNvPr id="4059" name="Group 4058">
              <a:extLst>
                <a:ext uri="{FF2B5EF4-FFF2-40B4-BE49-F238E27FC236}">
                  <a16:creationId xmlns:a16="http://schemas.microsoft.com/office/drawing/2014/main" id="{64E88C1F-0BB8-2F62-073C-FE0D88F18073}"/>
                </a:ext>
              </a:extLst>
            </p:cNvPr>
            <p:cNvGrpSpPr/>
            <p:nvPr/>
          </p:nvGrpSpPr>
          <p:grpSpPr>
            <a:xfrm>
              <a:off x="22433612" y="9980690"/>
              <a:ext cx="1430548" cy="1724951"/>
              <a:chOff x="15814675" y="7240056"/>
              <a:chExt cx="985838" cy="1188720"/>
            </a:xfrm>
          </p:grpSpPr>
          <p:cxnSp>
            <p:nvCxnSpPr>
              <p:cNvPr id="4060" name="Straight Connector 4059">
                <a:extLst>
                  <a:ext uri="{FF2B5EF4-FFF2-40B4-BE49-F238E27FC236}">
                    <a16:creationId xmlns:a16="http://schemas.microsoft.com/office/drawing/2014/main" id="{33FC9B05-60A5-A93B-82F1-02523605D9D1}"/>
                  </a:ext>
                </a:extLst>
              </p:cNvPr>
              <p:cNvCxnSpPr>
                <a:cxnSpLocks/>
              </p:cNvCxnSpPr>
              <p:nvPr/>
            </p:nvCxnSpPr>
            <p:spPr>
              <a:xfrm>
                <a:off x="15814675" y="7240057"/>
                <a:ext cx="985838"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062" name="Straight Connector 4061">
                <a:extLst>
                  <a:ext uri="{FF2B5EF4-FFF2-40B4-BE49-F238E27FC236}">
                    <a16:creationId xmlns:a16="http://schemas.microsoft.com/office/drawing/2014/main" id="{0697C119-76BB-666C-3563-DE6AA8BC26DC}"/>
                  </a:ext>
                </a:extLst>
              </p:cNvPr>
              <p:cNvCxnSpPr>
                <a:cxnSpLocks/>
              </p:cNvCxnSpPr>
              <p:nvPr/>
            </p:nvCxnSpPr>
            <p:spPr>
              <a:xfrm>
                <a:off x="16800513" y="7240056"/>
                <a:ext cx="0" cy="118872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063" name="Straight Connector 4062">
                <a:extLst>
                  <a:ext uri="{FF2B5EF4-FFF2-40B4-BE49-F238E27FC236}">
                    <a16:creationId xmlns:a16="http://schemas.microsoft.com/office/drawing/2014/main" id="{4CA38E2E-4E86-7E91-4CB8-902F23F0F339}"/>
                  </a:ext>
                </a:extLst>
              </p:cNvPr>
              <p:cNvCxnSpPr>
                <a:cxnSpLocks/>
              </p:cNvCxnSpPr>
              <p:nvPr/>
            </p:nvCxnSpPr>
            <p:spPr>
              <a:xfrm>
                <a:off x="16315532" y="7240056"/>
                <a:ext cx="0" cy="118872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graphicFrame>
        <p:nvGraphicFramePr>
          <p:cNvPr id="3294" name="object 49">
            <a:extLst>
              <a:ext uri="{FF2B5EF4-FFF2-40B4-BE49-F238E27FC236}">
                <a16:creationId xmlns:a16="http://schemas.microsoft.com/office/drawing/2014/main" id="{16C658BE-4679-6DB9-296E-1EF15277D29E}"/>
              </a:ext>
            </a:extLst>
          </p:cNvPr>
          <p:cNvGraphicFramePr>
            <a:graphicFrameLocks noGrp="1"/>
          </p:cNvGraphicFramePr>
          <p:nvPr>
            <p:extLst>
              <p:ext uri="{D42A27DB-BD31-4B8C-83A1-F6EECF244321}">
                <p14:modId xmlns:p14="http://schemas.microsoft.com/office/powerpoint/2010/main" val="762090023"/>
              </p:ext>
            </p:extLst>
          </p:nvPr>
        </p:nvGraphicFramePr>
        <p:xfrm>
          <a:off x="25376024" y="7732190"/>
          <a:ext cx="4023360" cy="1371600"/>
        </p:xfrm>
        <a:graphic>
          <a:graphicData uri="http://schemas.openxmlformats.org/drawingml/2006/table">
            <a:tbl>
              <a:tblPr firstRow="1" bandRow="1">
                <a:tableStyleId>{9D7B26C5-4107-4FEC-AEDC-1716B250A1EF}</a:tableStyleId>
              </a:tblPr>
              <a:tblGrid>
                <a:gridCol w="1828800">
                  <a:extLst>
                    <a:ext uri="{9D8B030D-6E8A-4147-A177-3AD203B41FA5}">
                      <a16:colId xmlns:a16="http://schemas.microsoft.com/office/drawing/2014/main" val="20000"/>
                    </a:ext>
                  </a:extLst>
                </a:gridCol>
                <a:gridCol w="1097280">
                  <a:extLst>
                    <a:ext uri="{9D8B030D-6E8A-4147-A177-3AD203B41FA5}">
                      <a16:colId xmlns:a16="http://schemas.microsoft.com/office/drawing/2014/main" val="2407016302"/>
                    </a:ext>
                  </a:extLst>
                </a:gridCol>
                <a:gridCol w="1097280">
                  <a:extLst>
                    <a:ext uri="{9D8B030D-6E8A-4147-A177-3AD203B41FA5}">
                      <a16:colId xmlns:a16="http://schemas.microsoft.com/office/drawing/2014/main" val="626232319"/>
                    </a:ext>
                  </a:extLst>
                </a:gridCol>
              </a:tblGrid>
              <a:tr h="640080">
                <a:tc>
                  <a:txBody>
                    <a:bodyPr/>
                    <a:lstStyle/>
                    <a:p>
                      <a:pPr marL="0">
                        <a:lnSpc>
                          <a:spcPct val="90000"/>
                        </a:lnSpc>
                        <a:spcBef>
                          <a:spcPts val="0"/>
                        </a:spcBef>
                      </a:pPr>
                      <a:endParaRPr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22237" marR="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IMbark</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(N=59)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Moffitt</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(N=54)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457200">
                <a:tc rowSpan="2">
                  <a:txBody>
                    <a:bodyPr/>
                    <a:lstStyle/>
                    <a:p>
                      <a:pPr marL="0" marR="0">
                        <a:lnSpc>
                          <a:spcPct val="90000"/>
                        </a:lnSpc>
                      </a:pPr>
                      <a:r>
                        <a:rPr lang="en-US" sz="1600" b="1" dirty="0">
                          <a:solidFill>
                            <a:schemeClr val="accent4"/>
                          </a:solidFill>
                          <a:effectLst/>
                          <a:latin typeface="Source Sans Pro" panose="020B0503030403020204" pitchFamily="34" charset="0"/>
                          <a:ea typeface="Source Sans Pro" panose="020B0503030403020204" pitchFamily="34" charset="0"/>
                        </a:rPr>
                        <a:t>mOS (95% CI), mo</a:t>
                      </a:r>
                    </a:p>
                  </a:txBody>
                  <a:tcPr marL="122237"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30.7</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(25.5-36.9)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15.4</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(13.1-30.5)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4320">
                <a:tc vMerge="1">
                  <a:txBody>
                    <a:bodyPr/>
                    <a:lstStyle/>
                    <a:p>
                      <a:endParaRPr dirty="0"/>
                    </a:p>
                  </a:txBody>
                  <a:tcPr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HR, 0.512; </a:t>
                      </a:r>
                      <a:r>
                        <a:rPr lang="en-US" sz="1600" i="1" dirty="0">
                          <a:solidFill>
                            <a:schemeClr val="accent4"/>
                          </a:solidFill>
                          <a:latin typeface="Source Sans Pro" panose="020B0503030403020204" pitchFamily="34" charset="0"/>
                          <a:ea typeface="Source Sans Pro" panose="020B0503030403020204" pitchFamily="34" charset="0"/>
                        </a:rPr>
                        <a:t>P</a:t>
                      </a:r>
                      <a:r>
                        <a:rPr lang="en-US" sz="1600" dirty="0">
                          <a:solidFill>
                            <a:schemeClr val="accent4"/>
                          </a:solidFill>
                          <a:latin typeface="Source Sans Pro" panose="020B0503030403020204" pitchFamily="34" charset="0"/>
                          <a:ea typeface="Source Sans Pro" panose="020B0503030403020204" pitchFamily="34" charset="0"/>
                        </a:rPr>
                        <a:t>=.003</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dirty="0"/>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0002"/>
                  </a:ext>
                </a:extLst>
              </a:tr>
            </a:tbl>
          </a:graphicData>
        </a:graphic>
      </p:graphicFrame>
      <p:graphicFrame>
        <p:nvGraphicFramePr>
          <p:cNvPr id="3295" name="object 49">
            <a:extLst>
              <a:ext uri="{FF2B5EF4-FFF2-40B4-BE49-F238E27FC236}">
                <a16:creationId xmlns:a16="http://schemas.microsoft.com/office/drawing/2014/main" id="{052E5BDB-D1DC-75CA-3EB9-BE719C09EFFC}"/>
              </a:ext>
            </a:extLst>
          </p:cNvPr>
          <p:cNvGraphicFramePr>
            <a:graphicFrameLocks noGrp="1"/>
          </p:cNvGraphicFramePr>
          <p:nvPr>
            <p:extLst>
              <p:ext uri="{D42A27DB-BD31-4B8C-83A1-F6EECF244321}">
                <p14:modId xmlns:p14="http://schemas.microsoft.com/office/powerpoint/2010/main" val="158946653"/>
              </p:ext>
            </p:extLst>
          </p:nvPr>
        </p:nvGraphicFramePr>
        <p:xfrm>
          <a:off x="25376024" y="14158626"/>
          <a:ext cx="4023360" cy="1371600"/>
        </p:xfrm>
        <a:graphic>
          <a:graphicData uri="http://schemas.openxmlformats.org/drawingml/2006/table">
            <a:tbl>
              <a:tblPr firstRow="1" bandRow="1">
                <a:tableStyleId>{9D7B26C5-4107-4FEC-AEDC-1716B250A1EF}</a:tableStyleId>
              </a:tblPr>
              <a:tblGrid>
                <a:gridCol w="1828800">
                  <a:extLst>
                    <a:ext uri="{9D8B030D-6E8A-4147-A177-3AD203B41FA5}">
                      <a16:colId xmlns:a16="http://schemas.microsoft.com/office/drawing/2014/main" val="20000"/>
                    </a:ext>
                  </a:extLst>
                </a:gridCol>
                <a:gridCol w="1097280">
                  <a:extLst>
                    <a:ext uri="{9D8B030D-6E8A-4147-A177-3AD203B41FA5}">
                      <a16:colId xmlns:a16="http://schemas.microsoft.com/office/drawing/2014/main" val="2407016302"/>
                    </a:ext>
                  </a:extLst>
                </a:gridCol>
                <a:gridCol w="1097280">
                  <a:extLst>
                    <a:ext uri="{9D8B030D-6E8A-4147-A177-3AD203B41FA5}">
                      <a16:colId xmlns:a16="http://schemas.microsoft.com/office/drawing/2014/main" val="626232319"/>
                    </a:ext>
                  </a:extLst>
                </a:gridCol>
              </a:tblGrid>
              <a:tr h="640080">
                <a:tc>
                  <a:txBody>
                    <a:bodyPr/>
                    <a:lstStyle/>
                    <a:p>
                      <a:pPr marL="0">
                        <a:lnSpc>
                          <a:spcPct val="90000"/>
                        </a:lnSpc>
                        <a:spcBef>
                          <a:spcPts val="0"/>
                        </a:spcBef>
                      </a:pPr>
                      <a:endParaRPr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22237" marR="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IMbark</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(N=56.5)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Moffitt</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(N=56.5)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457200">
                <a:tc rowSpan="2">
                  <a:txBody>
                    <a:bodyPr/>
                    <a:lstStyle/>
                    <a:p>
                      <a:pPr marL="0" marR="0">
                        <a:lnSpc>
                          <a:spcPct val="90000"/>
                        </a:lnSpc>
                      </a:pPr>
                      <a:r>
                        <a:rPr lang="en-US" sz="1600" b="1" dirty="0">
                          <a:solidFill>
                            <a:schemeClr val="accent4"/>
                          </a:solidFill>
                          <a:effectLst/>
                          <a:latin typeface="Source Sans Pro" panose="020B0503030403020204" pitchFamily="34" charset="0"/>
                          <a:ea typeface="Source Sans Pro" panose="020B0503030403020204" pitchFamily="34" charset="0"/>
                        </a:rPr>
                        <a:t>mOS (95% CI), mo</a:t>
                      </a:r>
                    </a:p>
                  </a:txBody>
                  <a:tcPr marL="122237"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32.0</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(26.9-36.9)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14.9</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(10.4-30.7)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4320">
                <a:tc vMerge="1">
                  <a:txBody>
                    <a:bodyPr/>
                    <a:lstStyle/>
                    <a:p>
                      <a:endParaRPr dirty="0"/>
                    </a:p>
                  </a:txBody>
                  <a:tcPr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HR, 0.467; </a:t>
                      </a:r>
                      <a:r>
                        <a:rPr lang="en-US" sz="1600" i="1" dirty="0">
                          <a:solidFill>
                            <a:schemeClr val="accent4"/>
                          </a:solidFill>
                          <a:latin typeface="Source Sans Pro" panose="020B0503030403020204" pitchFamily="34" charset="0"/>
                          <a:ea typeface="Source Sans Pro" panose="020B0503030403020204" pitchFamily="34" charset="0"/>
                        </a:rPr>
                        <a:t>P</a:t>
                      </a:r>
                      <a:r>
                        <a:rPr lang="en-US" sz="1600" dirty="0">
                          <a:solidFill>
                            <a:schemeClr val="accent4"/>
                          </a:solidFill>
                          <a:latin typeface="Source Sans Pro" panose="020B0503030403020204" pitchFamily="34" charset="0"/>
                          <a:ea typeface="Source Sans Pro" panose="020B0503030403020204" pitchFamily="34" charset="0"/>
                        </a:rPr>
                        <a:t>=.0019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dirty="0"/>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0002"/>
                  </a:ext>
                </a:extLst>
              </a:tr>
            </a:tbl>
          </a:graphicData>
        </a:graphic>
      </p:graphicFrame>
      <p:sp>
        <p:nvSpPr>
          <p:cNvPr id="3296" name="Content Placeholder 171">
            <a:extLst>
              <a:ext uri="{FF2B5EF4-FFF2-40B4-BE49-F238E27FC236}">
                <a16:creationId xmlns:a16="http://schemas.microsoft.com/office/drawing/2014/main" id="{21F5EE46-E540-B089-3676-A0DFFF4745BA}"/>
              </a:ext>
            </a:extLst>
          </p:cNvPr>
          <p:cNvSpPr txBox="1">
            <a:spLocks/>
          </p:cNvSpPr>
          <p:nvPr/>
        </p:nvSpPr>
        <p:spPr>
          <a:xfrm>
            <a:off x="20550029" y="13359701"/>
            <a:ext cx="9144000" cy="615553"/>
          </a:xfrm>
          <a:prstGeom prst="rect">
            <a:avLst/>
          </a:prstGeom>
        </p:spPr>
        <p:txBody>
          <a:bodyPr vert="horz" wrap="square" lIns="91440" tIns="91440" rIns="9144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800" b="1" dirty="0">
                <a:solidFill>
                  <a:schemeClr val="accent4"/>
                </a:solidFill>
                <a:latin typeface="Source Sans Pro" panose="020B0503030403020204" pitchFamily="34" charset="0"/>
                <a:ea typeface="Source Sans Pro" panose="020B0503030403020204" pitchFamily="34" charset="0"/>
              </a:rPr>
              <a:t>B. ATO Weighting</a:t>
            </a:r>
          </a:p>
        </p:txBody>
      </p:sp>
      <p:grpSp>
        <p:nvGrpSpPr>
          <p:cNvPr id="3297" name="Group 3296">
            <a:extLst>
              <a:ext uri="{FF2B5EF4-FFF2-40B4-BE49-F238E27FC236}">
                <a16:creationId xmlns:a16="http://schemas.microsoft.com/office/drawing/2014/main" id="{76AFADF4-04D1-49B5-F578-A0261FD81DA3}"/>
              </a:ext>
            </a:extLst>
          </p:cNvPr>
          <p:cNvGrpSpPr/>
          <p:nvPr/>
        </p:nvGrpSpPr>
        <p:grpSpPr>
          <a:xfrm>
            <a:off x="20650273" y="14158626"/>
            <a:ext cx="8961120" cy="4982813"/>
            <a:chOff x="20650273" y="14382360"/>
            <a:chExt cx="8961120" cy="4982813"/>
          </a:xfrm>
        </p:grpSpPr>
        <p:sp>
          <p:nvSpPr>
            <p:cNvPr id="3298" name="Content Placeholder 123">
              <a:extLst>
                <a:ext uri="{FF2B5EF4-FFF2-40B4-BE49-F238E27FC236}">
                  <a16:creationId xmlns:a16="http://schemas.microsoft.com/office/drawing/2014/main" id="{F3CAC01B-FB85-74CE-85E1-E905188ED9D4}"/>
                </a:ext>
              </a:extLst>
            </p:cNvPr>
            <p:cNvSpPr txBox="1">
              <a:spLocks/>
            </p:cNvSpPr>
            <p:nvPr/>
          </p:nvSpPr>
          <p:spPr>
            <a:xfrm>
              <a:off x="20650273" y="18708645"/>
              <a:ext cx="1526836" cy="649277"/>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0"/>
                </a:spcAft>
                <a:buNone/>
              </a:pPr>
              <a:r>
                <a:rPr lang="en-US" sz="1400" b="1" spc="-40" dirty="0">
                  <a:solidFill>
                    <a:schemeClr val="accent4"/>
                  </a:solidFill>
                  <a:latin typeface="Source Sans Pro" panose="020B0503030403020204" pitchFamily="34" charset="0"/>
                  <a:ea typeface="Source Sans Pro" panose="020B0503030403020204" pitchFamily="34" charset="0"/>
                </a:rPr>
                <a:t>No. at risk</a:t>
              </a:r>
            </a:p>
            <a:p>
              <a:pPr marL="0" indent="0" algn="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Imetelstat 8.9 mg/kg</a:t>
              </a:r>
            </a:p>
            <a:p>
              <a:pPr marL="0" indent="0" algn="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Moffitt</a:t>
              </a:r>
            </a:p>
          </p:txBody>
        </p:sp>
        <p:grpSp>
          <p:nvGrpSpPr>
            <p:cNvPr id="3299" name="Group 3298">
              <a:extLst>
                <a:ext uri="{FF2B5EF4-FFF2-40B4-BE49-F238E27FC236}">
                  <a16:creationId xmlns:a16="http://schemas.microsoft.com/office/drawing/2014/main" id="{6BC535FA-129E-CC8B-A180-DD6FA3560995}"/>
                </a:ext>
              </a:extLst>
            </p:cNvPr>
            <p:cNvGrpSpPr/>
            <p:nvPr/>
          </p:nvGrpSpPr>
          <p:grpSpPr>
            <a:xfrm>
              <a:off x="22031821" y="14382360"/>
              <a:ext cx="7509322" cy="3787890"/>
              <a:chOff x="15540361" y="5946359"/>
              <a:chExt cx="5166360" cy="2606040"/>
            </a:xfrm>
          </p:grpSpPr>
          <p:cxnSp>
            <p:nvCxnSpPr>
              <p:cNvPr id="4262" name="Straight Connector 4261">
                <a:extLst>
                  <a:ext uri="{FF2B5EF4-FFF2-40B4-BE49-F238E27FC236}">
                    <a16:creationId xmlns:a16="http://schemas.microsoft.com/office/drawing/2014/main" id="{460577AD-63CF-1AFB-13C1-89D90B110BFE}"/>
                  </a:ext>
                </a:extLst>
              </p:cNvPr>
              <p:cNvCxnSpPr>
                <a:cxnSpLocks/>
              </p:cNvCxnSpPr>
              <p:nvPr/>
            </p:nvCxnSpPr>
            <p:spPr>
              <a:xfrm>
                <a:off x="15586081" y="5946359"/>
                <a:ext cx="0" cy="25603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63" name="Straight Connector 4262">
                <a:extLst>
                  <a:ext uri="{FF2B5EF4-FFF2-40B4-BE49-F238E27FC236}">
                    <a16:creationId xmlns:a16="http://schemas.microsoft.com/office/drawing/2014/main" id="{164A9C56-E3EA-8CF5-2CFF-B3246DB5C529}"/>
                  </a:ext>
                </a:extLst>
              </p:cNvPr>
              <p:cNvCxnSpPr>
                <a:cxnSpLocks/>
              </p:cNvCxnSpPr>
              <p:nvPr/>
            </p:nvCxnSpPr>
            <p:spPr>
              <a:xfrm flipH="1">
                <a:off x="15586081" y="8506679"/>
                <a:ext cx="5120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264" name="Group 4263">
                <a:extLst>
                  <a:ext uri="{FF2B5EF4-FFF2-40B4-BE49-F238E27FC236}">
                    <a16:creationId xmlns:a16="http://schemas.microsoft.com/office/drawing/2014/main" id="{0D0D5102-F7CA-2AB4-BC13-12EF03C24BBC}"/>
                  </a:ext>
                </a:extLst>
              </p:cNvPr>
              <p:cNvGrpSpPr/>
              <p:nvPr/>
            </p:nvGrpSpPr>
            <p:grpSpPr>
              <a:xfrm>
                <a:off x="15540361" y="6066383"/>
                <a:ext cx="45720" cy="2347163"/>
                <a:chOff x="15564908" y="6066383"/>
                <a:chExt cx="5029200" cy="2347163"/>
              </a:xfrm>
            </p:grpSpPr>
            <p:cxnSp>
              <p:nvCxnSpPr>
                <p:cNvPr id="4292" name="Straight Connector 4291">
                  <a:extLst>
                    <a:ext uri="{FF2B5EF4-FFF2-40B4-BE49-F238E27FC236}">
                      <a16:creationId xmlns:a16="http://schemas.microsoft.com/office/drawing/2014/main" id="{6727136E-8399-FA7B-983D-90DC171FA280}"/>
                    </a:ext>
                  </a:extLst>
                </p:cNvPr>
                <p:cNvCxnSpPr>
                  <a:cxnSpLocks/>
                </p:cNvCxnSpPr>
                <p:nvPr/>
              </p:nvCxnSpPr>
              <p:spPr>
                <a:xfrm flipH="1">
                  <a:off x="15564908" y="841354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3" name="Straight Connector 4292">
                  <a:extLst>
                    <a:ext uri="{FF2B5EF4-FFF2-40B4-BE49-F238E27FC236}">
                      <a16:creationId xmlns:a16="http://schemas.microsoft.com/office/drawing/2014/main" id="{1AA32DCB-567D-16CB-752B-BA6D5DABA5EC}"/>
                    </a:ext>
                  </a:extLst>
                </p:cNvPr>
                <p:cNvCxnSpPr>
                  <a:cxnSpLocks/>
                </p:cNvCxnSpPr>
                <p:nvPr/>
              </p:nvCxnSpPr>
              <p:spPr>
                <a:xfrm flipH="1">
                  <a:off x="15564908" y="782675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4" name="Straight Connector 4293">
                  <a:extLst>
                    <a:ext uri="{FF2B5EF4-FFF2-40B4-BE49-F238E27FC236}">
                      <a16:creationId xmlns:a16="http://schemas.microsoft.com/office/drawing/2014/main" id="{B255A5E8-F147-8316-2BFF-9F5443218EE1}"/>
                    </a:ext>
                  </a:extLst>
                </p:cNvPr>
                <p:cNvCxnSpPr>
                  <a:cxnSpLocks/>
                </p:cNvCxnSpPr>
                <p:nvPr/>
              </p:nvCxnSpPr>
              <p:spPr>
                <a:xfrm flipH="1">
                  <a:off x="15564908" y="7239965"/>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5" name="Straight Connector 4294">
                  <a:extLst>
                    <a:ext uri="{FF2B5EF4-FFF2-40B4-BE49-F238E27FC236}">
                      <a16:creationId xmlns:a16="http://schemas.microsoft.com/office/drawing/2014/main" id="{143BAEC0-4097-59BC-9B81-43C899F65B94}"/>
                    </a:ext>
                  </a:extLst>
                </p:cNvPr>
                <p:cNvCxnSpPr>
                  <a:cxnSpLocks/>
                </p:cNvCxnSpPr>
                <p:nvPr/>
              </p:nvCxnSpPr>
              <p:spPr>
                <a:xfrm flipH="1">
                  <a:off x="15564908" y="6653174"/>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6" name="Straight Connector 4295">
                  <a:extLst>
                    <a:ext uri="{FF2B5EF4-FFF2-40B4-BE49-F238E27FC236}">
                      <a16:creationId xmlns:a16="http://schemas.microsoft.com/office/drawing/2014/main" id="{08400708-6673-1A02-D7AE-9E54F2FB623B}"/>
                    </a:ext>
                  </a:extLst>
                </p:cNvPr>
                <p:cNvCxnSpPr>
                  <a:cxnSpLocks/>
                </p:cNvCxnSpPr>
                <p:nvPr/>
              </p:nvCxnSpPr>
              <p:spPr>
                <a:xfrm flipH="1">
                  <a:off x="15564908" y="6066383"/>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65" name="Group 4264">
                <a:extLst>
                  <a:ext uri="{FF2B5EF4-FFF2-40B4-BE49-F238E27FC236}">
                    <a16:creationId xmlns:a16="http://schemas.microsoft.com/office/drawing/2014/main" id="{24053E81-99B9-E58D-9684-72B875062E6D}"/>
                  </a:ext>
                </a:extLst>
              </p:cNvPr>
              <p:cNvGrpSpPr/>
              <p:nvPr/>
            </p:nvGrpSpPr>
            <p:grpSpPr>
              <a:xfrm>
                <a:off x="15822980" y="8506679"/>
                <a:ext cx="4795838" cy="45720"/>
                <a:chOff x="15822980" y="8506679"/>
                <a:chExt cx="4795838" cy="45720"/>
              </a:xfrm>
            </p:grpSpPr>
            <p:cxnSp>
              <p:nvCxnSpPr>
                <p:cNvPr id="4266" name="Straight Connector 4265">
                  <a:extLst>
                    <a:ext uri="{FF2B5EF4-FFF2-40B4-BE49-F238E27FC236}">
                      <a16:creationId xmlns:a16="http://schemas.microsoft.com/office/drawing/2014/main" id="{92CB2719-4535-28EB-7C20-50A217A0595C}"/>
                    </a:ext>
                  </a:extLst>
                </p:cNvPr>
                <p:cNvCxnSpPr>
                  <a:cxnSpLocks/>
                </p:cNvCxnSpPr>
                <p:nvPr/>
              </p:nvCxnSpPr>
              <p:spPr>
                <a:xfrm>
                  <a:off x="1582298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67" name="Straight Connector 4266">
                  <a:extLst>
                    <a:ext uri="{FF2B5EF4-FFF2-40B4-BE49-F238E27FC236}">
                      <a16:creationId xmlns:a16="http://schemas.microsoft.com/office/drawing/2014/main" id="{73E53ABA-E137-2854-9972-A9574A9155E3}"/>
                    </a:ext>
                  </a:extLst>
                </p:cNvPr>
                <p:cNvCxnSpPr>
                  <a:cxnSpLocks/>
                </p:cNvCxnSpPr>
                <p:nvPr/>
              </p:nvCxnSpPr>
              <p:spPr>
                <a:xfrm>
                  <a:off x="1601481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68" name="Straight Connector 4267">
                  <a:extLst>
                    <a:ext uri="{FF2B5EF4-FFF2-40B4-BE49-F238E27FC236}">
                      <a16:creationId xmlns:a16="http://schemas.microsoft.com/office/drawing/2014/main" id="{8A527E6E-213C-65E0-EFB3-A42A0E2FC9F3}"/>
                    </a:ext>
                  </a:extLst>
                </p:cNvPr>
                <p:cNvCxnSpPr>
                  <a:cxnSpLocks/>
                </p:cNvCxnSpPr>
                <p:nvPr/>
              </p:nvCxnSpPr>
              <p:spPr>
                <a:xfrm>
                  <a:off x="1620664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69" name="Straight Connector 4268">
                  <a:extLst>
                    <a:ext uri="{FF2B5EF4-FFF2-40B4-BE49-F238E27FC236}">
                      <a16:creationId xmlns:a16="http://schemas.microsoft.com/office/drawing/2014/main" id="{B73B8329-BD9C-227C-59D7-617D40369917}"/>
                    </a:ext>
                  </a:extLst>
                </p:cNvPr>
                <p:cNvCxnSpPr>
                  <a:cxnSpLocks/>
                </p:cNvCxnSpPr>
                <p:nvPr/>
              </p:nvCxnSpPr>
              <p:spPr>
                <a:xfrm>
                  <a:off x="1639848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0" name="Straight Connector 4269">
                  <a:extLst>
                    <a:ext uri="{FF2B5EF4-FFF2-40B4-BE49-F238E27FC236}">
                      <a16:creationId xmlns:a16="http://schemas.microsoft.com/office/drawing/2014/main" id="{177282DF-A9F5-79B7-6812-E1E148271E04}"/>
                    </a:ext>
                  </a:extLst>
                </p:cNvPr>
                <p:cNvCxnSpPr>
                  <a:cxnSpLocks/>
                </p:cNvCxnSpPr>
                <p:nvPr/>
              </p:nvCxnSpPr>
              <p:spPr>
                <a:xfrm>
                  <a:off x="1659031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1" name="Straight Connector 4270">
                  <a:extLst>
                    <a:ext uri="{FF2B5EF4-FFF2-40B4-BE49-F238E27FC236}">
                      <a16:creationId xmlns:a16="http://schemas.microsoft.com/office/drawing/2014/main" id="{75A3B9D3-17A3-8424-1E67-ED75241FFFDA}"/>
                    </a:ext>
                  </a:extLst>
                </p:cNvPr>
                <p:cNvCxnSpPr>
                  <a:cxnSpLocks/>
                </p:cNvCxnSpPr>
                <p:nvPr/>
              </p:nvCxnSpPr>
              <p:spPr>
                <a:xfrm>
                  <a:off x="1678215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2" name="Straight Connector 4271">
                  <a:extLst>
                    <a:ext uri="{FF2B5EF4-FFF2-40B4-BE49-F238E27FC236}">
                      <a16:creationId xmlns:a16="http://schemas.microsoft.com/office/drawing/2014/main" id="{2355507F-CB00-4871-0C8F-A1CA167DF357}"/>
                    </a:ext>
                  </a:extLst>
                </p:cNvPr>
                <p:cNvCxnSpPr>
                  <a:cxnSpLocks/>
                </p:cNvCxnSpPr>
                <p:nvPr/>
              </p:nvCxnSpPr>
              <p:spPr>
                <a:xfrm>
                  <a:off x="1697398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3" name="Straight Connector 4272">
                  <a:extLst>
                    <a:ext uri="{FF2B5EF4-FFF2-40B4-BE49-F238E27FC236}">
                      <a16:creationId xmlns:a16="http://schemas.microsoft.com/office/drawing/2014/main" id="{686D5F5B-491A-A4D3-3A87-5EAA91D271DF}"/>
                    </a:ext>
                  </a:extLst>
                </p:cNvPr>
                <p:cNvCxnSpPr>
                  <a:cxnSpLocks/>
                </p:cNvCxnSpPr>
                <p:nvPr/>
              </p:nvCxnSpPr>
              <p:spPr>
                <a:xfrm>
                  <a:off x="17165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4" name="Straight Connector 4273">
                  <a:extLst>
                    <a:ext uri="{FF2B5EF4-FFF2-40B4-BE49-F238E27FC236}">
                      <a16:creationId xmlns:a16="http://schemas.microsoft.com/office/drawing/2014/main" id="{972C79E8-7A5C-DB65-B78F-A1793A1C93E9}"/>
                    </a:ext>
                  </a:extLst>
                </p:cNvPr>
                <p:cNvCxnSpPr>
                  <a:cxnSpLocks/>
                </p:cNvCxnSpPr>
                <p:nvPr/>
              </p:nvCxnSpPr>
              <p:spPr>
                <a:xfrm>
                  <a:off x="1735765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5" name="Straight Connector 4274">
                  <a:extLst>
                    <a:ext uri="{FF2B5EF4-FFF2-40B4-BE49-F238E27FC236}">
                      <a16:creationId xmlns:a16="http://schemas.microsoft.com/office/drawing/2014/main" id="{2FF2F12C-E8C7-2D12-B4ED-04DA152ECEC8}"/>
                    </a:ext>
                  </a:extLst>
                </p:cNvPr>
                <p:cNvCxnSpPr>
                  <a:cxnSpLocks/>
                </p:cNvCxnSpPr>
                <p:nvPr/>
              </p:nvCxnSpPr>
              <p:spPr>
                <a:xfrm>
                  <a:off x="1754948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6" name="Straight Connector 4275">
                  <a:extLst>
                    <a:ext uri="{FF2B5EF4-FFF2-40B4-BE49-F238E27FC236}">
                      <a16:creationId xmlns:a16="http://schemas.microsoft.com/office/drawing/2014/main" id="{E5E45E0B-DA7B-6456-B3F5-E9202F528925}"/>
                    </a:ext>
                  </a:extLst>
                </p:cNvPr>
                <p:cNvCxnSpPr>
                  <a:cxnSpLocks/>
                </p:cNvCxnSpPr>
                <p:nvPr/>
              </p:nvCxnSpPr>
              <p:spPr>
                <a:xfrm>
                  <a:off x="1774132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7" name="Straight Connector 4276">
                  <a:extLst>
                    <a:ext uri="{FF2B5EF4-FFF2-40B4-BE49-F238E27FC236}">
                      <a16:creationId xmlns:a16="http://schemas.microsoft.com/office/drawing/2014/main" id="{1CC44AB0-E991-8790-DD3A-0E09D8A1C6E3}"/>
                    </a:ext>
                  </a:extLst>
                </p:cNvPr>
                <p:cNvCxnSpPr>
                  <a:cxnSpLocks/>
                </p:cNvCxnSpPr>
                <p:nvPr/>
              </p:nvCxnSpPr>
              <p:spPr>
                <a:xfrm>
                  <a:off x="1793315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8" name="Straight Connector 4277">
                  <a:extLst>
                    <a:ext uri="{FF2B5EF4-FFF2-40B4-BE49-F238E27FC236}">
                      <a16:creationId xmlns:a16="http://schemas.microsoft.com/office/drawing/2014/main" id="{B3EC18AE-56DF-72B9-F8B4-40EF9BA1B120}"/>
                    </a:ext>
                  </a:extLst>
                </p:cNvPr>
                <p:cNvCxnSpPr>
                  <a:cxnSpLocks/>
                </p:cNvCxnSpPr>
                <p:nvPr/>
              </p:nvCxnSpPr>
              <p:spPr>
                <a:xfrm>
                  <a:off x="1812498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9" name="Straight Connector 4278">
                  <a:extLst>
                    <a:ext uri="{FF2B5EF4-FFF2-40B4-BE49-F238E27FC236}">
                      <a16:creationId xmlns:a16="http://schemas.microsoft.com/office/drawing/2014/main" id="{753C1E83-471F-1776-C248-5670D08887E3}"/>
                    </a:ext>
                  </a:extLst>
                </p:cNvPr>
                <p:cNvCxnSpPr>
                  <a:cxnSpLocks/>
                </p:cNvCxnSpPr>
                <p:nvPr/>
              </p:nvCxnSpPr>
              <p:spPr>
                <a:xfrm>
                  <a:off x="1831682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0" name="Straight Connector 4279">
                  <a:extLst>
                    <a:ext uri="{FF2B5EF4-FFF2-40B4-BE49-F238E27FC236}">
                      <a16:creationId xmlns:a16="http://schemas.microsoft.com/office/drawing/2014/main" id="{5A3DAB47-70A5-1740-332A-9B5EAD7EEC41}"/>
                    </a:ext>
                  </a:extLst>
                </p:cNvPr>
                <p:cNvCxnSpPr>
                  <a:cxnSpLocks/>
                </p:cNvCxnSpPr>
                <p:nvPr/>
              </p:nvCxnSpPr>
              <p:spPr>
                <a:xfrm>
                  <a:off x="1850865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1" name="Straight Connector 4280">
                  <a:extLst>
                    <a:ext uri="{FF2B5EF4-FFF2-40B4-BE49-F238E27FC236}">
                      <a16:creationId xmlns:a16="http://schemas.microsoft.com/office/drawing/2014/main" id="{2BAD4675-9798-A9AF-8A07-ACC6FCCEDA94}"/>
                    </a:ext>
                  </a:extLst>
                </p:cNvPr>
                <p:cNvCxnSpPr>
                  <a:cxnSpLocks/>
                </p:cNvCxnSpPr>
                <p:nvPr/>
              </p:nvCxnSpPr>
              <p:spPr>
                <a:xfrm>
                  <a:off x="1870049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2" name="Straight Connector 4281">
                  <a:extLst>
                    <a:ext uri="{FF2B5EF4-FFF2-40B4-BE49-F238E27FC236}">
                      <a16:creationId xmlns:a16="http://schemas.microsoft.com/office/drawing/2014/main" id="{4C864035-671B-EF76-D3D8-22B64C730BB7}"/>
                    </a:ext>
                  </a:extLst>
                </p:cNvPr>
                <p:cNvCxnSpPr>
                  <a:cxnSpLocks/>
                </p:cNvCxnSpPr>
                <p:nvPr/>
              </p:nvCxnSpPr>
              <p:spPr>
                <a:xfrm>
                  <a:off x="1889232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3" name="Straight Connector 4282">
                  <a:extLst>
                    <a:ext uri="{FF2B5EF4-FFF2-40B4-BE49-F238E27FC236}">
                      <a16:creationId xmlns:a16="http://schemas.microsoft.com/office/drawing/2014/main" id="{FC60E7A2-FABD-FC87-D457-6FFDE86AE75C}"/>
                    </a:ext>
                  </a:extLst>
                </p:cNvPr>
                <p:cNvCxnSpPr>
                  <a:cxnSpLocks/>
                </p:cNvCxnSpPr>
                <p:nvPr/>
              </p:nvCxnSpPr>
              <p:spPr>
                <a:xfrm>
                  <a:off x="1908415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4" name="Straight Connector 4283">
                  <a:extLst>
                    <a:ext uri="{FF2B5EF4-FFF2-40B4-BE49-F238E27FC236}">
                      <a16:creationId xmlns:a16="http://schemas.microsoft.com/office/drawing/2014/main" id="{3C0B20DE-B51F-898B-C3F9-870D6D5AF4A5}"/>
                    </a:ext>
                  </a:extLst>
                </p:cNvPr>
                <p:cNvCxnSpPr>
                  <a:cxnSpLocks/>
                </p:cNvCxnSpPr>
                <p:nvPr/>
              </p:nvCxnSpPr>
              <p:spPr>
                <a:xfrm>
                  <a:off x="1927599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5" name="Straight Connector 4284">
                  <a:extLst>
                    <a:ext uri="{FF2B5EF4-FFF2-40B4-BE49-F238E27FC236}">
                      <a16:creationId xmlns:a16="http://schemas.microsoft.com/office/drawing/2014/main" id="{D3CA7012-051B-6FF6-A5D9-4C30D49105D4}"/>
                    </a:ext>
                  </a:extLst>
                </p:cNvPr>
                <p:cNvCxnSpPr>
                  <a:cxnSpLocks/>
                </p:cNvCxnSpPr>
                <p:nvPr/>
              </p:nvCxnSpPr>
              <p:spPr>
                <a:xfrm>
                  <a:off x="1946782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6" name="Straight Connector 4285">
                  <a:extLst>
                    <a:ext uri="{FF2B5EF4-FFF2-40B4-BE49-F238E27FC236}">
                      <a16:creationId xmlns:a16="http://schemas.microsoft.com/office/drawing/2014/main" id="{4019F843-EA51-4FB2-CC2D-083EB7E98BA0}"/>
                    </a:ext>
                  </a:extLst>
                </p:cNvPr>
                <p:cNvCxnSpPr>
                  <a:cxnSpLocks/>
                </p:cNvCxnSpPr>
                <p:nvPr/>
              </p:nvCxnSpPr>
              <p:spPr>
                <a:xfrm>
                  <a:off x="1965966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7" name="Straight Connector 4286">
                  <a:extLst>
                    <a:ext uri="{FF2B5EF4-FFF2-40B4-BE49-F238E27FC236}">
                      <a16:creationId xmlns:a16="http://schemas.microsoft.com/office/drawing/2014/main" id="{57321A53-AA17-0144-8D8F-7D303256ACCC}"/>
                    </a:ext>
                  </a:extLst>
                </p:cNvPr>
                <p:cNvCxnSpPr>
                  <a:cxnSpLocks/>
                </p:cNvCxnSpPr>
                <p:nvPr/>
              </p:nvCxnSpPr>
              <p:spPr>
                <a:xfrm>
                  <a:off x="1985149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8" name="Straight Connector 4287">
                  <a:extLst>
                    <a:ext uri="{FF2B5EF4-FFF2-40B4-BE49-F238E27FC236}">
                      <a16:creationId xmlns:a16="http://schemas.microsoft.com/office/drawing/2014/main" id="{7A396EB1-0413-0ED3-A929-C18CA67549D8}"/>
                    </a:ext>
                  </a:extLst>
                </p:cNvPr>
                <p:cNvCxnSpPr>
                  <a:cxnSpLocks/>
                </p:cNvCxnSpPr>
                <p:nvPr/>
              </p:nvCxnSpPr>
              <p:spPr>
                <a:xfrm>
                  <a:off x="2004332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9" name="Straight Connector 4288">
                  <a:extLst>
                    <a:ext uri="{FF2B5EF4-FFF2-40B4-BE49-F238E27FC236}">
                      <a16:creationId xmlns:a16="http://schemas.microsoft.com/office/drawing/2014/main" id="{3E360252-4123-62A4-7467-DD2294C2957F}"/>
                    </a:ext>
                  </a:extLst>
                </p:cNvPr>
                <p:cNvCxnSpPr>
                  <a:cxnSpLocks/>
                </p:cNvCxnSpPr>
                <p:nvPr/>
              </p:nvCxnSpPr>
              <p:spPr>
                <a:xfrm>
                  <a:off x="2023516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0" name="Straight Connector 4289">
                  <a:extLst>
                    <a:ext uri="{FF2B5EF4-FFF2-40B4-BE49-F238E27FC236}">
                      <a16:creationId xmlns:a16="http://schemas.microsoft.com/office/drawing/2014/main" id="{0FB9860A-218E-E416-E779-062A7B4D674E}"/>
                    </a:ext>
                  </a:extLst>
                </p:cNvPr>
                <p:cNvCxnSpPr>
                  <a:cxnSpLocks/>
                </p:cNvCxnSpPr>
                <p:nvPr/>
              </p:nvCxnSpPr>
              <p:spPr>
                <a:xfrm>
                  <a:off x="2042699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1" name="Straight Connector 4290">
                  <a:extLst>
                    <a:ext uri="{FF2B5EF4-FFF2-40B4-BE49-F238E27FC236}">
                      <a16:creationId xmlns:a16="http://schemas.microsoft.com/office/drawing/2014/main" id="{3892EB22-2B7B-C385-E765-A8D1EDD1066C}"/>
                    </a:ext>
                  </a:extLst>
                </p:cNvPr>
                <p:cNvCxnSpPr>
                  <a:cxnSpLocks/>
                </p:cNvCxnSpPr>
                <p:nvPr/>
              </p:nvCxnSpPr>
              <p:spPr>
                <a:xfrm>
                  <a:off x="20618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300" name="Group 3299">
              <a:extLst>
                <a:ext uri="{FF2B5EF4-FFF2-40B4-BE49-F238E27FC236}">
                  <a16:creationId xmlns:a16="http://schemas.microsoft.com/office/drawing/2014/main" id="{FA64A7CC-D888-4DC7-05F3-1DFE956A94E8}"/>
                </a:ext>
              </a:extLst>
            </p:cNvPr>
            <p:cNvGrpSpPr/>
            <p:nvPr/>
          </p:nvGrpSpPr>
          <p:grpSpPr>
            <a:xfrm>
              <a:off x="22241003" y="18157971"/>
              <a:ext cx="7370390" cy="216427"/>
              <a:chOff x="15684277" y="8582896"/>
              <a:chExt cx="5070776" cy="148900"/>
            </a:xfrm>
          </p:grpSpPr>
          <p:sp>
            <p:nvSpPr>
              <p:cNvPr id="4236" name="Content Placeholder 123">
                <a:extLst>
                  <a:ext uri="{FF2B5EF4-FFF2-40B4-BE49-F238E27FC236}">
                    <a16:creationId xmlns:a16="http://schemas.microsoft.com/office/drawing/2014/main" id="{B5FE4CB0-616E-7C1B-5E24-CD598DF86253}"/>
                  </a:ext>
                </a:extLst>
              </p:cNvPr>
              <p:cNvSpPr txBox="1">
                <a:spLocks/>
              </p:cNvSpPr>
              <p:nvPr/>
            </p:nvSpPr>
            <p:spPr>
              <a:xfrm>
                <a:off x="15684277"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a:t>
                </a:r>
              </a:p>
            </p:txBody>
          </p:sp>
          <p:sp>
            <p:nvSpPr>
              <p:cNvPr id="4237" name="Content Placeholder 123">
                <a:extLst>
                  <a:ext uri="{FF2B5EF4-FFF2-40B4-BE49-F238E27FC236}">
                    <a16:creationId xmlns:a16="http://schemas.microsoft.com/office/drawing/2014/main" id="{A809A26D-781C-7B74-EF32-387D00A74DBF}"/>
                  </a:ext>
                </a:extLst>
              </p:cNvPr>
              <p:cNvSpPr txBox="1">
                <a:spLocks/>
              </p:cNvSpPr>
              <p:nvPr/>
            </p:nvSpPr>
            <p:spPr>
              <a:xfrm>
                <a:off x="15876135"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a:t>
                </a:r>
              </a:p>
            </p:txBody>
          </p:sp>
          <p:sp>
            <p:nvSpPr>
              <p:cNvPr id="4238" name="Content Placeholder 123">
                <a:extLst>
                  <a:ext uri="{FF2B5EF4-FFF2-40B4-BE49-F238E27FC236}">
                    <a16:creationId xmlns:a16="http://schemas.microsoft.com/office/drawing/2014/main" id="{35C7F4BD-5FC5-8C95-8D46-9E39F4E1552E}"/>
                  </a:ext>
                </a:extLst>
              </p:cNvPr>
              <p:cNvSpPr txBox="1">
                <a:spLocks/>
              </p:cNvSpPr>
              <p:nvPr/>
            </p:nvSpPr>
            <p:spPr>
              <a:xfrm>
                <a:off x="16067994"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a:t>
                </a:r>
              </a:p>
            </p:txBody>
          </p:sp>
          <p:sp>
            <p:nvSpPr>
              <p:cNvPr id="4239" name="Content Placeholder 123">
                <a:extLst>
                  <a:ext uri="{FF2B5EF4-FFF2-40B4-BE49-F238E27FC236}">
                    <a16:creationId xmlns:a16="http://schemas.microsoft.com/office/drawing/2014/main" id="{2354BAEA-1D9D-6E86-1E65-099D285B5263}"/>
                  </a:ext>
                </a:extLst>
              </p:cNvPr>
              <p:cNvSpPr txBox="1">
                <a:spLocks/>
              </p:cNvSpPr>
              <p:nvPr/>
            </p:nvSpPr>
            <p:spPr>
              <a:xfrm>
                <a:off x="16259851"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18</a:t>
                </a:r>
              </a:p>
            </p:txBody>
          </p:sp>
          <p:sp>
            <p:nvSpPr>
              <p:cNvPr id="4240" name="Content Placeholder 123">
                <a:extLst>
                  <a:ext uri="{FF2B5EF4-FFF2-40B4-BE49-F238E27FC236}">
                    <a16:creationId xmlns:a16="http://schemas.microsoft.com/office/drawing/2014/main" id="{D72F8115-8272-7501-78E7-D12289A01CE7}"/>
                  </a:ext>
                </a:extLst>
              </p:cNvPr>
              <p:cNvSpPr txBox="1">
                <a:spLocks/>
              </p:cNvSpPr>
              <p:nvPr/>
            </p:nvSpPr>
            <p:spPr>
              <a:xfrm>
                <a:off x="16451709"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24</a:t>
                </a:r>
              </a:p>
            </p:txBody>
          </p:sp>
          <p:sp>
            <p:nvSpPr>
              <p:cNvPr id="4241" name="Content Placeholder 123">
                <a:extLst>
                  <a:ext uri="{FF2B5EF4-FFF2-40B4-BE49-F238E27FC236}">
                    <a16:creationId xmlns:a16="http://schemas.microsoft.com/office/drawing/2014/main" id="{1B6A432F-0562-0DAC-B024-EF110B9E4F94}"/>
                  </a:ext>
                </a:extLst>
              </p:cNvPr>
              <p:cNvSpPr txBox="1">
                <a:spLocks/>
              </p:cNvSpPr>
              <p:nvPr/>
            </p:nvSpPr>
            <p:spPr>
              <a:xfrm>
                <a:off x="16643567"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30</a:t>
                </a:r>
              </a:p>
            </p:txBody>
          </p:sp>
          <p:sp>
            <p:nvSpPr>
              <p:cNvPr id="4242" name="Content Placeholder 123">
                <a:extLst>
                  <a:ext uri="{FF2B5EF4-FFF2-40B4-BE49-F238E27FC236}">
                    <a16:creationId xmlns:a16="http://schemas.microsoft.com/office/drawing/2014/main" id="{C4ED9B6A-45D1-D4C1-A588-0AFC5E011FBD}"/>
                  </a:ext>
                </a:extLst>
              </p:cNvPr>
              <p:cNvSpPr txBox="1">
                <a:spLocks/>
              </p:cNvSpPr>
              <p:nvPr/>
            </p:nvSpPr>
            <p:spPr>
              <a:xfrm>
                <a:off x="16835426"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36</a:t>
                </a:r>
              </a:p>
            </p:txBody>
          </p:sp>
          <p:sp>
            <p:nvSpPr>
              <p:cNvPr id="4243" name="Content Placeholder 123">
                <a:extLst>
                  <a:ext uri="{FF2B5EF4-FFF2-40B4-BE49-F238E27FC236}">
                    <a16:creationId xmlns:a16="http://schemas.microsoft.com/office/drawing/2014/main" id="{903E878E-2B59-07BA-754C-EDA4873091BD}"/>
                  </a:ext>
                </a:extLst>
              </p:cNvPr>
              <p:cNvSpPr txBox="1">
                <a:spLocks/>
              </p:cNvSpPr>
              <p:nvPr/>
            </p:nvSpPr>
            <p:spPr>
              <a:xfrm>
                <a:off x="17027283"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42</a:t>
                </a:r>
              </a:p>
            </p:txBody>
          </p:sp>
          <p:sp>
            <p:nvSpPr>
              <p:cNvPr id="4244" name="Content Placeholder 123">
                <a:extLst>
                  <a:ext uri="{FF2B5EF4-FFF2-40B4-BE49-F238E27FC236}">
                    <a16:creationId xmlns:a16="http://schemas.microsoft.com/office/drawing/2014/main" id="{68A282D9-9D85-A320-9A49-2F47642A38DC}"/>
                  </a:ext>
                </a:extLst>
              </p:cNvPr>
              <p:cNvSpPr txBox="1">
                <a:spLocks/>
              </p:cNvSpPr>
              <p:nvPr/>
            </p:nvSpPr>
            <p:spPr>
              <a:xfrm>
                <a:off x="17410999"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54</a:t>
                </a:r>
              </a:p>
            </p:txBody>
          </p:sp>
          <p:sp>
            <p:nvSpPr>
              <p:cNvPr id="4245" name="Content Placeholder 123">
                <a:extLst>
                  <a:ext uri="{FF2B5EF4-FFF2-40B4-BE49-F238E27FC236}">
                    <a16:creationId xmlns:a16="http://schemas.microsoft.com/office/drawing/2014/main" id="{8F2EDC91-4C9B-33A6-51C0-A95446CC46C3}"/>
                  </a:ext>
                </a:extLst>
              </p:cNvPr>
              <p:cNvSpPr txBox="1">
                <a:spLocks/>
              </p:cNvSpPr>
              <p:nvPr/>
            </p:nvSpPr>
            <p:spPr>
              <a:xfrm>
                <a:off x="17602858"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60</a:t>
                </a:r>
              </a:p>
            </p:txBody>
          </p:sp>
          <p:sp>
            <p:nvSpPr>
              <p:cNvPr id="4246" name="Content Placeholder 123">
                <a:extLst>
                  <a:ext uri="{FF2B5EF4-FFF2-40B4-BE49-F238E27FC236}">
                    <a16:creationId xmlns:a16="http://schemas.microsoft.com/office/drawing/2014/main" id="{49D4FC38-BCC2-B41D-BBA4-D9EB0F212BCC}"/>
                  </a:ext>
                </a:extLst>
              </p:cNvPr>
              <p:cNvSpPr txBox="1">
                <a:spLocks/>
              </p:cNvSpPr>
              <p:nvPr/>
            </p:nvSpPr>
            <p:spPr>
              <a:xfrm>
                <a:off x="17794715"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66</a:t>
                </a:r>
              </a:p>
            </p:txBody>
          </p:sp>
          <p:sp>
            <p:nvSpPr>
              <p:cNvPr id="4247" name="Content Placeholder 123">
                <a:extLst>
                  <a:ext uri="{FF2B5EF4-FFF2-40B4-BE49-F238E27FC236}">
                    <a16:creationId xmlns:a16="http://schemas.microsoft.com/office/drawing/2014/main" id="{8EABDC24-328C-379D-A26C-8B94CB3F95C7}"/>
                  </a:ext>
                </a:extLst>
              </p:cNvPr>
              <p:cNvSpPr txBox="1">
                <a:spLocks/>
              </p:cNvSpPr>
              <p:nvPr/>
            </p:nvSpPr>
            <p:spPr>
              <a:xfrm>
                <a:off x="17986573"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72</a:t>
                </a:r>
              </a:p>
            </p:txBody>
          </p:sp>
          <p:sp>
            <p:nvSpPr>
              <p:cNvPr id="4248" name="Content Placeholder 123">
                <a:extLst>
                  <a:ext uri="{FF2B5EF4-FFF2-40B4-BE49-F238E27FC236}">
                    <a16:creationId xmlns:a16="http://schemas.microsoft.com/office/drawing/2014/main" id="{CAE77C4B-1323-7513-9679-67868DC88B53}"/>
                  </a:ext>
                </a:extLst>
              </p:cNvPr>
              <p:cNvSpPr txBox="1">
                <a:spLocks/>
              </p:cNvSpPr>
              <p:nvPr/>
            </p:nvSpPr>
            <p:spPr>
              <a:xfrm>
                <a:off x="18178431"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78</a:t>
                </a:r>
              </a:p>
            </p:txBody>
          </p:sp>
          <p:sp>
            <p:nvSpPr>
              <p:cNvPr id="4249" name="Content Placeholder 123">
                <a:extLst>
                  <a:ext uri="{FF2B5EF4-FFF2-40B4-BE49-F238E27FC236}">
                    <a16:creationId xmlns:a16="http://schemas.microsoft.com/office/drawing/2014/main" id="{A19EFD8A-CF57-C922-A871-C9EB4EEF119D}"/>
                  </a:ext>
                </a:extLst>
              </p:cNvPr>
              <p:cNvSpPr txBox="1">
                <a:spLocks/>
              </p:cNvSpPr>
              <p:nvPr/>
            </p:nvSpPr>
            <p:spPr>
              <a:xfrm>
                <a:off x="17219141"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48</a:t>
                </a:r>
              </a:p>
            </p:txBody>
          </p:sp>
          <p:sp>
            <p:nvSpPr>
              <p:cNvPr id="4250" name="Content Placeholder 123">
                <a:extLst>
                  <a:ext uri="{FF2B5EF4-FFF2-40B4-BE49-F238E27FC236}">
                    <a16:creationId xmlns:a16="http://schemas.microsoft.com/office/drawing/2014/main" id="{7FF5934E-C87F-0D98-2AB6-2E768049B895}"/>
                  </a:ext>
                </a:extLst>
              </p:cNvPr>
              <p:cNvSpPr txBox="1">
                <a:spLocks/>
              </p:cNvSpPr>
              <p:nvPr/>
            </p:nvSpPr>
            <p:spPr>
              <a:xfrm>
                <a:off x="18370290"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84</a:t>
                </a:r>
              </a:p>
            </p:txBody>
          </p:sp>
          <p:sp>
            <p:nvSpPr>
              <p:cNvPr id="4251" name="Content Placeholder 123">
                <a:extLst>
                  <a:ext uri="{FF2B5EF4-FFF2-40B4-BE49-F238E27FC236}">
                    <a16:creationId xmlns:a16="http://schemas.microsoft.com/office/drawing/2014/main" id="{5A0C3553-E105-5F0C-4DA6-6C9B0C6D3E8E}"/>
                  </a:ext>
                </a:extLst>
              </p:cNvPr>
              <p:cNvSpPr txBox="1">
                <a:spLocks/>
              </p:cNvSpPr>
              <p:nvPr/>
            </p:nvSpPr>
            <p:spPr>
              <a:xfrm>
                <a:off x="18562147"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90</a:t>
                </a:r>
              </a:p>
            </p:txBody>
          </p:sp>
          <p:sp>
            <p:nvSpPr>
              <p:cNvPr id="4252" name="Content Placeholder 123">
                <a:extLst>
                  <a:ext uri="{FF2B5EF4-FFF2-40B4-BE49-F238E27FC236}">
                    <a16:creationId xmlns:a16="http://schemas.microsoft.com/office/drawing/2014/main" id="{89D97AC9-7536-083C-AFC2-7D8C21AC9718}"/>
                  </a:ext>
                </a:extLst>
              </p:cNvPr>
              <p:cNvSpPr txBox="1">
                <a:spLocks/>
              </p:cNvSpPr>
              <p:nvPr/>
            </p:nvSpPr>
            <p:spPr>
              <a:xfrm>
                <a:off x="18754005"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96</a:t>
                </a:r>
              </a:p>
            </p:txBody>
          </p:sp>
          <p:sp>
            <p:nvSpPr>
              <p:cNvPr id="4253" name="Content Placeholder 123">
                <a:extLst>
                  <a:ext uri="{FF2B5EF4-FFF2-40B4-BE49-F238E27FC236}">
                    <a16:creationId xmlns:a16="http://schemas.microsoft.com/office/drawing/2014/main" id="{A64242BB-3A73-ADC6-E0A2-71A9367C8DFA}"/>
                  </a:ext>
                </a:extLst>
              </p:cNvPr>
              <p:cNvSpPr txBox="1">
                <a:spLocks/>
              </p:cNvSpPr>
              <p:nvPr/>
            </p:nvSpPr>
            <p:spPr>
              <a:xfrm>
                <a:off x="18945863"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102</a:t>
                </a:r>
              </a:p>
            </p:txBody>
          </p:sp>
          <p:sp>
            <p:nvSpPr>
              <p:cNvPr id="4254" name="Content Placeholder 123">
                <a:extLst>
                  <a:ext uri="{FF2B5EF4-FFF2-40B4-BE49-F238E27FC236}">
                    <a16:creationId xmlns:a16="http://schemas.microsoft.com/office/drawing/2014/main" id="{BF5C7E20-88D9-FBB2-50C8-CE86634AEF7B}"/>
                  </a:ext>
                </a:extLst>
              </p:cNvPr>
              <p:cNvSpPr txBox="1">
                <a:spLocks/>
              </p:cNvSpPr>
              <p:nvPr/>
            </p:nvSpPr>
            <p:spPr>
              <a:xfrm>
                <a:off x="19137722"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108</a:t>
                </a:r>
              </a:p>
            </p:txBody>
          </p:sp>
          <p:sp>
            <p:nvSpPr>
              <p:cNvPr id="4255" name="Content Placeholder 123">
                <a:extLst>
                  <a:ext uri="{FF2B5EF4-FFF2-40B4-BE49-F238E27FC236}">
                    <a16:creationId xmlns:a16="http://schemas.microsoft.com/office/drawing/2014/main" id="{CEF2B7DD-D678-1B2B-BF0E-51E99F754EAA}"/>
                  </a:ext>
                </a:extLst>
              </p:cNvPr>
              <p:cNvSpPr txBox="1">
                <a:spLocks/>
              </p:cNvSpPr>
              <p:nvPr/>
            </p:nvSpPr>
            <p:spPr>
              <a:xfrm>
                <a:off x="19329579"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114</a:t>
                </a:r>
              </a:p>
            </p:txBody>
          </p:sp>
          <p:sp>
            <p:nvSpPr>
              <p:cNvPr id="4256" name="Content Placeholder 123">
                <a:extLst>
                  <a:ext uri="{FF2B5EF4-FFF2-40B4-BE49-F238E27FC236}">
                    <a16:creationId xmlns:a16="http://schemas.microsoft.com/office/drawing/2014/main" id="{05825088-C183-21C4-9C9C-30A35DF533B3}"/>
                  </a:ext>
                </a:extLst>
              </p:cNvPr>
              <p:cNvSpPr txBox="1">
                <a:spLocks/>
              </p:cNvSpPr>
              <p:nvPr/>
            </p:nvSpPr>
            <p:spPr>
              <a:xfrm>
                <a:off x="19521437"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120</a:t>
                </a:r>
              </a:p>
            </p:txBody>
          </p:sp>
          <p:sp>
            <p:nvSpPr>
              <p:cNvPr id="4257" name="Content Placeholder 123">
                <a:extLst>
                  <a:ext uri="{FF2B5EF4-FFF2-40B4-BE49-F238E27FC236}">
                    <a16:creationId xmlns:a16="http://schemas.microsoft.com/office/drawing/2014/main" id="{C3016F9D-A859-9F09-16F9-688E56306C16}"/>
                  </a:ext>
                </a:extLst>
              </p:cNvPr>
              <p:cNvSpPr txBox="1">
                <a:spLocks/>
              </p:cNvSpPr>
              <p:nvPr/>
            </p:nvSpPr>
            <p:spPr>
              <a:xfrm>
                <a:off x="19713295"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126</a:t>
                </a:r>
              </a:p>
            </p:txBody>
          </p:sp>
          <p:sp>
            <p:nvSpPr>
              <p:cNvPr id="4258" name="Content Placeholder 123">
                <a:extLst>
                  <a:ext uri="{FF2B5EF4-FFF2-40B4-BE49-F238E27FC236}">
                    <a16:creationId xmlns:a16="http://schemas.microsoft.com/office/drawing/2014/main" id="{A350DDBF-93B4-5AD4-FB4D-B7ACEE43DE45}"/>
                  </a:ext>
                </a:extLst>
              </p:cNvPr>
              <p:cNvSpPr txBox="1">
                <a:spLocks/>
              </p:cNvSpPr>
              <p:nvPr/>
            </p:nvSpPr>
            <p:spPr>
              <a:xfrm>
                <a:off x="19905154"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132</a:t>
                </a:r>
              </a:p>
            </p:txBody>
          </p:sp>
          <p:sp>
            <p:nvSpPr>
              <p:cNvPr id="4259" name="Content Placeholder 123">
                <a:extLst>
                  <a:ext uri="{FF2B5EF4-FFF2-40B4-BE49-F238E27FC236}">
                    <a16:creationId xmlns:a16="http://schemas.microsoft.com/office/drawing/2014/main" id="{002D3543-FB23-4BC1-9EFB-0AA066165587}"/>
                  </a:ext>
                </a:extLst>
              </p:cNvPr>
              <p:cNvSpPr txBox="1">
                <a:spLocks/>
              </p:cNvSpPr>
              <p:nvPr/>
            </p:nvSpPr>
            <p:spPr>
              <a:xfrm>
                <a:off x="20097011"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138</a:t>
                </a:r>
              </a:p>
            </p:txBody>
          </p:sp>
          <p:sp>
            <p:nvSpPr>
              <p:cNvPr id="4260" name="Content Placeholder 123">
                <a:extLst>
                  <a:ext uri="{FF2B5EF4-FFF2-40B4-BE49-F238E27FC236}">
                    <a16:creationId xmlns:a16="http://schemas.microsoft.com/office/drawing/2014/main" id="{35CC12A1-6BB1-5A11-1142-1E2793AD584E}"/>
                  </a:ext>
                </a:extLst>
              </p:cNvPr>
              <p:cNvSpPr txBox="1">
                <a:spLocks/>
              </p:cNvSpPr>
              <p:nvPr/>
            </p:nvSpPr>
            <p:spPr>
              <a:xfrm>
                <a:off x="20288869"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144</a:t>
                </a:r>
              </a:p>
            </p:txBody>
          </p:sp>
          <p:sp>
            <p:nvSpPr>
              <p:cNvPr id="4261" name="Content Placeholder 123">
                <a:extLst>
                  <a:ext uri="{FF2B5EF4-FFF2-40B4-BE49-F238E27FC236}">
                    <a16:creationId xmlns:a16="http://schemas.microsoft.com/office/drawing/2014/main" id="{A566DDA0-A787-E647-ED9B-41ECD49589EF}"/>
                  </a:ext>
                </a:extLst>
              </p:cNvPr>
              <p:cNvSpPr txBox="1">
                <a:spLocks/>
              </p:cNvSpPr>
              <p:nvPr/>
            </p:nvSpPr>
            <p:spPr>
              <a:xfrm>
                <a:off x="20480733" y="8582896"/>
                <a:ext cx="274320" cy="148900"/>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150</a:t>
                </a:r>
              </a:p>
            </p:txBody>
          </p:sp>
        </p:grpSp>
        <p:grpSp>
          <p:nvGrpSpPr>
            <p:cNvPr id="3301" name="Group 3300">
              <a:extLst>
                <a:ext uri="{FF2B5EF4-FFF2-40B4-BE49-F238E27FC236}">
                  <a16:creationId xmlns:a16="http://schemas.microsoft.com/office/drawing/2014/main" id="{FC560B55-061A-E8A0-1E96-E02DF43E8AC5}"/>
                </a:ext>
              </a:extLst>
            </p:cNvPr>
            <p:cNvGrpSpPr/>
            <p:nvPr/>
          </p:nvGrpSpPr>
          <p:grpSpPr>
            <a:xfrm>
              <a:off x="22241003" y="18932322"/>
              <a:ext cx="7370390" cy="432851"/>
              <a:chOff x="15684277" y="8582896"/>
              <a:chExt cx="5070776" cy="297798"/>
            </a:xfrm>
          </p:grpSpPr>
          <p:sp>
            <p:nvSpPr>
              <p:cNvPr id="4210" name="Content Placeholder 123">
                <a:extLst>
                  <a:ext uri="{FF2B5EF4-FFF2-40B4-BE49-F238E27FC236}">
                    <a16:creationId xmlns:a16="http://schemas.microsoft.com/office/drawing/2014/main" id="{2829E2DF-FEB6-C413-5D80-03FFAF869A92}"/>
                  </a:ext>
                </a:extLst>
              </p:cNvPr>
              <p:cNvSpPr txBox="1">
                <a:spLocks/>
              </p:cNvSpPr>
              <p:nvPr/>
            </p:nvSpPr>
            <p:spPr>
              <a:xfrm>
                <a:off x="15684277"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57</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56</a:t>
                </a:r>
              </a:p>
            </p:txBody>
          </p:sp>
          <p:sp>
            <p:nvSpPr>
              <p:cNvPr id="4211" name="Content Placeholder 123">
                <a:extLst>
                  <a:ext uri="{FF2B5EF4-FFF2-40B4-BE49-F238E27FC236}">
                    <a16:creationId xmlns:a16="http://schemas.microsoft.com/office/drawing/2014/main" id="{2F823F77-848C-F02A-A391-D4A3D3500688}"/>
                  </a:ext>
                </a:extLst>
              </p:cNvPr>
              <p:cNvSpPr txBox="1">
                <a:spLocks/>
              </p:cNvSpPr>
              <p:nvPr/>
            </p:nvSpPr>
            <p:spPr>
              <a:xfrm>
                <a:off x="15876135"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55</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46</a:t>
                </a:r>
              </a:p>
            </p:txBody>
          </p:sp>
          <p:sp>
            <p:nvSpPr>
              <p:cNvPr id="4212" name="Content Placeholder 123">
                <a:extLst>
                  <a:ext uri="{FF2B5EF4-FFF2-40B4-BE49-F238E27FC236}">
                    <a16:creationId xmlns:a16="http://schemas.microsoft.com/office/drawing/2014/main" id="{E29E7F9D-2BEF-31A4-D73A-C41440EC2B77}"/>
                  </a:ext>
                </a:extLst>
              </p:cNvPr>
              <p:cNvSpPr txBox="1">
                <a:spLocks/>
              </p:cNvSpPr>
              <p:nvPr/>
            </p:nvSpPr>
            <p:spPr>
              <a:xfrm>
                <a:off x="16067994"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51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28</a:t>
                </a:r>
              </a:p>
            </p:txBody>
          </p:sp>
          <p:sp>
            <p:nvSpPr>
              <p:cNvPr id="4213" name="Content Placeholder 123">
                <a:extLst>
                  <a:ext uri="{FF2B5EF4-FFF2-40B4-BE49-F238E27FC236}">
                    <a16:creationId xmlns:a16="http://schemas.microsoft.com/office/drawing/2014/main" id="{B0FAAAB2-7108-077E-DEC1-340A19E6D427}"/>
                  </a:ext>
                </a:extLst>
              </p:cNvPr>
              <p:cNvSpPr txBox="1">
                <a:spLocks/>
              </p:cNvSpPr>
              <p:nvPr/>
            </p:nvSpPr>
            <p:spPr>
              <a:xfrm>
                <a:off x="16259851"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45</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18</a:t>
                </a:r>
              </a:p>
            </p:txBody>
          </p:sp>
          <p:sp>
            <p:nvSpPr>
              <p:cNvPr id="4214" name="Content Placeholder 123">
                <a:extLst>
                  <a:ext uri="{FF2B5EF4-FFF2-40B4-BE49-F238E27FC236}">
                    <a16:creationId xmlns:a16="http://schemas.microsoft.com/office/drawing/2014/main" id="{FFF82731-AD36-3A1B-3741-F51DD873032D}"/>
                  </a:ext>
                </a:extLst>
              </p:cNvPr>
              <p:cNvSpPr txBox="1">
                <a:spLocks/>
              </p:cNvSpPr>
              <p:nvPr/>
            </p:nvSpPr>
            <p:spPr>
              <a:xfrm>
                <a:off x="16451709"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39</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16</a:t>
                </a:r>
              </a:p>
            </p:txBody>
          </p:sp>
          <p:sp>
            <p:nvSpPr>
              <p:cNvPr id="4215" name="Content Placeholder 123">
                <a:extLst>
                  <a:ext uri="{FF2B5EF4-FFF2-40B4-BE49-F238E27FC236}">
                    <a16:creationId xmlns:a16="http://schemas.microsoft.com/office/drawing/2014/main" id="{6D00AEA8-7A7C-DDF9-C09F-05DA208815E8}"/>
                  </a:ext>
                </a:extLst>
              </p:cNvPr>
              <p:cNvSpPr txBox="1">
                <a:spLocks/>
              </p:cNvSpPr>
              <p:nvPr/>
            </p:nvSpPr>
            <p:spPr>
              <a:xfrm>
                <a:off x="16643567"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26</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15</a:t>
                </a:r>
              </a:p>
            </p:txBody>
          </p:sp>
          <p:sp>
            <p:nvSpPr>
              <p:cNvPr id="4216" name="Content Placeholder 123">
                <a:extLst>
                  <a:ext uri="{FF2B5EF4-FFF2-40B4-BE49-F238E27FC236}">
                    <a16:creationId xmlns:a16="http://schemas.microsoft.com/office/drawing/2014/main" id="{6ACFB4AE-E6E6-F020-4DF8-88EB26192815}"/>
                  </a:ext>
                </a:extLst>
              </p:cNvPr>
              <p:cNvSpPr txBox="1">
                <a:spLocks/>
              </p:cNvSpPr>
              <p:nvPr/>
            </p:nvSpPr>
            <p:spPr>
              <a:xfrm>
                <a:off x="16835426"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17</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9</a:t>
                </a:r>
              </a:p>
            </p:txBody>
          </p:sp>
          <p:sp>
            <p:nvSpPr>
              <p:cNvPr id="4217" name="Content Placeholder 123">
                <a:extLst>
                  <a:ext uri="{FF2B5EF4-FFF2-40B4-BE49-F238E27FC236}">
                    <a16:creationId xmlns:a16="http://schemas.microsoft.com/office/drawing/2014/main" id="{BD99F5DC-F4FA-0943-46D2-AED40D4FF25C}"/>
                  </a:ext>
                </a:extLst>
              </p:cNvPr>
              <p:cNvSpPr txBox="1">
                <a:spLocks/>
              </p:cNvSpPr>
              <p:nvPr/>
            </p:nvSpPr>
            <p:spPr>
              <a:xfrm>
                <a:off x="17027283"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7</a:t>
                </a:r>
              </a:p>
            </p:txBody>
          </p:sp>
          <p:sp>
            <p:nvSpPr>
              <p:cNvPr id="4218" name="Content Placeholder 123">
                <a:extLst>
                  <a:ext uri="{FF2B5EF4-FFF2-40B4-BE49-F238E27FC236}">
                    <a16:creationId xmlns:a16="http://schemas.microsoft.com/office/drawing/2014/main" id="{E7171C89-3C08-92CC-885B-72B0677BE89E}"/>
                  </a:ext>
                </a:extLst>
              </p:cNvPr>
              <p:cNvSpPr txBox="1">
                <a:spLocks/>
              </p:cNvSpPr>
              <p:nvPr/>
            </p:nvSpPr>
            <p:spPr>
              <a:xfrm>
                <a:off x="17410999"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p:txBody>
          </p:sp>
          <p:sp>
            <p:nvSpPr>
              <p:cNvPr id="4219" name="Content Placeholder 123">
                <a:extLst>
                  <a:ext uri="{FF2B5EF4-FFF2-40B4-BE49-F238E27FC236}">
                    <a16:creationId xmlns:a16="http://schemas.microsoft.com/office/drawing/2014/main" id="{4DEC934A-135D-DF0A-2089-A1BF3FC31D51}"/>
                  </a:ext>
                </a:extLst>
              </p:cNvPr>
              <p:cNvSpPr txBox="1">
                <a:spLocks/>
              </p:cNvSpPr>
              <p:nvPr/>
            </p:nvSpPr>
            <p:spPr>
              <a:xfrm>
                <a:off x="17602858"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p:txBody>
          </p:sp>
          <p:sp>
            <p:nvSpPr>
              <p:cNvPr id="4220" name="Content Placeholder 123">
                <a:extLst>
                  <a:ext uri="{FF2B5EF4-FFF2-40B4-BE49-F238E27FC236}">
                    <a16:creationId xmlns:a16="http://schemas.microsoft.com/office/drawing/2014/main" id="{8FF0F35A-9252-D302-B796-4F8FB8619011}"/>
                  </a:ext>
                </a:extLst>
              </p:cNvPr>
              <p:cNvSpPr txBox="1">
                <a:spLocks/>
              </p:cNvSpPr>
              <p:nvPr/>
            </p:nvSpPr>
            <p:spPr>
              <a:xfrm>
                <a:off x="17794715"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21" name="Content Placeholder 123">
                <a:extLst>
                  <a:ext uri="{FF2B5EF4-FFF2-40B4-BE49-F238E27FC236}">
                    <a16:creationId xmlns:a16="http://schemas.microsoft.com/office/drawing/2014/main" id="{908B7002-A01D-AB01-9CF5-E41943C4959A}"/>
                  </a:ext>
                </a:extLst>
              </p:cNvPr>
              <p:cNvSpPr txBox="1">
                <a:spLocks/>
              </p:cNvSpPr>
              <p:nvPr/>
            </p:nvSpPr>
            <p:spPr>
              <a:xfrm>
                <a:off x="17986573"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22" name="Content Placeholder 123">
                <a:extLst>
                  <a:ext uri="{FF2B5EF4-FFF2-40B4-BE49-F238E27FC236}">
                    <a16:creationId xmlns:a16="http://schemas.microsoft.com/office/drawing/2014/main" id="{36610F11-65AD-902B-131E-04312150ED96}"/>
                  </a:ext>
                </a:extLst>
              </p:cNvPr>
              <p:cNvSpPr txBox="1">
                <a:spLocks/>
              </p:cNvSpPr>
              <p:nvPr/>
            </p:nvSpPr>
            <p:spPr>
              <a:xfrm>
                <a:off x="18178431"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23" name="Content Placeholder 123">
                <a:extLst>
                  <a:ext uri="{FF2B5EF4-FFF2-40B4-BE49-F238E27FC236}">
                    <a16:creationId xmlns:a16="http://schemas.microsoft.com/office/drawing/2014/main" id="{51ADD5D7-D24F-7E39-5A3E-8CDEA8AC4A97}"/>
                  </a:ext>
                </a:extLst>
              </p:cNvPr>
              <p:cNvSpPr txBox="1">
                <a:spLocks/>
              </p:cNvSpPr>
              <p:nvPr/>
            </p:nvSpPr>
            <p:spPr>
              <a:xfrm>
                <a:off x="17219141"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6</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3</a:t>
                </a:r>
              </a:p>
            </p:txBody>
          </p:sp>
          <p:sp>
            <p:nvSpPr>
              <p:cNvPr id="4224" name="Content Placeholder 123">
                <a:extLst>
                  <a:ext uri="{FF2B5EF4-FFF2-40B4-BE49-F238E27FC236}">
                    <a16:creationId xmlns:a16="http://schemas.microsoft.com/office/drawing/2014/main" id="{9D19DF44-29F7-142D-1977-A9C749F1E27F}"/>
                  </a:ext>
                </a:extLst>
              </p:cNvPr>
              <p:cNvSpPr txBox="1">
                <a:spLocks/>
              </p:cNvSpPr>
              <p:nvPr/>
            </p:nvSpPr>
            <p:spPr>
              <a:xfrm>
                <a:off x="18370290"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25" name="Content Placeholder 123">
                <a:extLst>
                  <a:ext uri="{FF2B5EF4-FFF2-40B4-BE49-F238E27FC236}">
                    <a16:creationId xmlns:a16="http://schemas.microsoft.com/office/drawing/2014/main" id="{64A71097-07EC-8AE3-C6CB-9DC2EDC60292}"/>
                  </a:ext>
                </a:extLst>
              </p:cNvPr>
              <p:cNvSpPr txBox="1">
                <a:spLocks/>
              </p:cNvSpPr>
              <p:nvPr/>
            </p:nvSpPr>
            <p:spPr>
              <a:xfrm>
                <a:off x="18562147"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26" name="Content Placeholder 123">
                <a:extLst>
                  <a:ext uri="{FF2B5EF4-FFF2-40B4-BE49-F238E27FC236}">
                    <a16:creationId xmlns:a16="http://schemas.microsoft.com/office/drawing/2014/main" id="{B3CA9D6A-6576-936E-31C8-E71B9059598B}"/>
                  </a:ext>
                </a:extLst>
              </p:cNvPr>
              <p:cNvSpPr txBox="1">
                <a:spLocks/>
              </p:cNvSpPr>
              <p:nvPr/>
            </p:nvSpPr>
            <p:spPr>
              <a:xfrm>
                <a:off x="18754005"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27" name="Content Placeholder 123">
                <a:extLst>
                  <a:ext uri="{FF2B5EF4-FFF2-40B4-BE49-F238E27FC236}">
                    <a16:creationId xmlns:a16="http://schemas.microsoft.com/office/drawing/2014/main" id="{C78E1784-F97A-E720-E1A3-A0B702908D42}"/>
                  </a:ext>
                </a:extLst>
              </p:cNvPr>
              <p:cNvSpPr txBox="1">
                <a:spLocks/>
              </p:cNvSpPr>
              <p:nvPr/>
            </p:nvSpPr>
            <p:spPr>
              <a:xfrm>
                <a:off x="18945863"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28" name="Content Placeholder 123">
                <a:extLst>
                  <a:ext uri="{FF2B5EF4-FFF2-40B4-BE49-F238E27FC236}">
                    <a16:creationId xmlns:a16="http://schemas.microsoft.com/office/drawing/2014/main" id="{3F018797-4A53-7EA5-288D-8993CD889D75}"/>
                  </a:ext>
                </a:extLst>
              </p:cNvPr>
              <p:cNvSpPr txBox="1">
                <a:spLocks/>
              </p:cNvSpPr>
              <p:nvPr/>
            </p:nvSpPr>
            <p:spPr>
              <a:xfrm>
                <a:off x="19137722"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29" name="Content Placeholder 123">
                <a:extLst>
                  <a:ext uri="{FF2B5EF4-FFF2-40B4-BE49-F238E27FC236}">
                    <a16:creationId xmlns:a16="http://schemas.microsoft.com/office/drawing/2014/main" id="{336682CD-D91E-5B1D-B123-F70890E586AC}"/>
                  </a:ext>
                </a:extLst>
              </p:cNvPr>
              <p:cNvSpPr txBox="1">
                <a:spLocks/>
              </p:cNvSpPr>
              <p:nvPr/>
            </p:nvSpPr>
            <p:spPr>
              <a:xfrm>
                <a:off x="19329579"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30" name="Content Placeholder 123">
                <a:extLst>
                  <a:ext uri="{FF2B5EF4-FFF2-40B4-BE49-F238E27FC236}">
                    <a16:creationId xmlns:a16="http://schemas.microsoft.com/office/drawing/2014/main" id="{CD9FCEEE-2C8F-A8D3-8F21-A17F113466CE}"/>
                  </a:ext>
                </a:extLst>
              </p:cNvPr>
              <p:cNvSpPr txBox="1">
                <a:spLocks/>
              </p:cNvSpPr>
              <p:nvPr/>
            </p:nvSpPr>
            <p:spPr>
              <a:xfrm>
                <a:off x="19521437"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31" name="Content Placeholder 123">
                <a:extLst>
                  <a:ext uri="{FF2B5EF4-FFF2-40B4-BE49-F238E27FC236}">
                    <a16:creationId xmlns:a16="http://schemas.microsoft.com/office/drawing/2014/main" id="{F0635E97-4BE8-2FEE-80CD-E1DB64C8479B}"/>
                  </a:ext>
                </a:extLst>
              </p:cNvPr>
              <p:cNvSpPr txBox="1">
                <a:spLocks/>
              </p:cNvSpPr>
              <p:nvPr/>
            </p:nvSpPr>
            <p:spPr>
              <a:xfrm>
                <a:off x="19713295"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32" name="Content Placeholder 123">
                <a:extLst>
                  <a:ext uri="{FF2B5EF4-FFF2-40B4-BE49-F238E27FC236}">
                    <a16:creationId xmlns:a16="http://schemas.microsoft.com/office/drawing/2014/main" id="{B2F4B7D6-29D5-535C-E600-DD83792F3AE4}"/>
                  </a:ext>
                </a:extLst>
              </p:cNvPr>
              <p:cNvSpPr txBox="1">
                <a:spLocks/>
              </p:cNvSpPr>
              <p:nvPr/>
            </p:nvSpPr>
            <p:spPr>
              <a:xfrm>
                <a:off x="19905154"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33" name="Content Placeholder 123">
                <a:extLst>
                  <a:ext uri="{FF2B5EF4-FFF2-40B4-BE49-F238E27FC236}">
                    <a16:creationId xmlns:a16="http://schemas.microsoft.com/office/drawing/2014/main" id="{324A33EF-F9DA-0615-38D4-F02E8ABEE25B}"/>
                  </a:ext>
                </a:extLst>
              </p:cNvPr>
              <p:cNvSpPr txBox="1">
                <a:spLocks/>
              </p:cNvSpPr>
              <p:nvPr/>
            </p:nvSpPr>
            <p:spPr>
              <a:xfrm>
                <a:off x="20097011"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234" name="Content Placeholder 123">
                <a:extLst>
                  <a:ext uri="{FF2B5EF4-FFF2-40B4-BE49-F238E27FC236}">
                    <a16:creationId xmlns:a16="http://schemas.microsoft.com/office/drawing/2014/main" id="{744D37D6-74DE-EDCE-9643-2D0EEC7CB17B}"/>
                  </a:ext>
                </a:extLst>
              </p:cNvPr>
              <p:cNvSpPr txBox="1">
                <a:spLocks/>
              </p:cNvSpPr>
              <p:nvPr/>
            </p:nvSpPr>
            <p:spPr>
              <a:xfrm>
                <a:off x="20288869"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0</a:t>
                </a:r>
              </a:p>
            </p:txBody>
          </p:sp>
          <p:sp>
            <p:nvSpPr>
              <p:cNvPr id="4235" name="Content Placeholder 123">
                <a:extLst>
                  <a:ext uri="{FF2B5EF4-FFF2-40B4-BE49-F238E27FC236}">
                    <a16:creationId xmlns:a16="http://schemas.microsoft.com/office/drawing/2014/main" id="{BC34CA4A-E014-0D9B-DEAC-E420603D4EE9}"/>
                  </a:ext>
                </a:extLst>
              </p:cNvPr>
              <p:cNvSpPr txBox="1">
                <a:spLocks/>
              </p:cNvSpPr>
              <p:nvPr/>
            </p:nvSpPr>
            <p:spPr>
              <a:xfrm>
                <a:off x="20480733" y="8582896"/>
                <a:ext cx="274320" cy="29779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0</a:t>
                </a:r>
              </a:p>
            </p:txBody>
          </p:sp>
        </p:grpSp>
        <p:grpSp>
          <p:nvGrpSpPr>
            <p:cNvPr id="3302" name="Group 3301">
              <a:extLst>
                <a:ext uri="{FF2B5EF4-FFF2-40B4-BE49-F238E27FC236}">
                  <a16:creationId xmlns:a16="http://schemas.microsoft.com/office/drawing/2014/main" id="{AAD8E65E-4B59-B155-78EC-6EEF1982DC1F}"/>
                </a:ext>
              </a:extLst>
            </p:cNvPr>
            <p:cNvGrpSpPr/>
            <p:nvPr/>
          </p:nvGrpSpPr>
          <p:grpSpPr>
            <a:xfrm>
              <a:off x="21572390" y="14455433"/>
              <a:ext cx="398725" cy="3627740"/>
              <a:chOff x="21572390" y="14455433"/>
              <a:chExt cx="398725" cy="3627740"/>
            </a:xfrm>
          </p:grpSpPr>
          <p:sp>
            <p:nvSpPr>
              <p:cNvPr id="4205" name="Content Placeholder 123">
                <a:extLst>
                  <a:ext uri="{FF2B5EF4-FFF2-40B4-BE49-F238E27FC236}">
                    <a16:creationId xmlns:a16="http://schemas.microsoft.com/office/drawing/2014/main" id="{DA79D842-5405-198B-B945-69D7897F9FF8}"/>
                  </a:ext>
                </a:extLst>
              </p:cNvPr>
              <p:cNvSpPr txBox="1">
                <a:spLocks/>
              </p:cNvSpPr>
              <p:nvPr/>
            </p:nvSpPr>
            <p:spPr>
              <a:xfrm>
                <a:off x="21572390" y="17866746"/>
                <a:ext cx="398725" cy="216427"/>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0.00</a:t>
                </a:r>
              </a:p>
            </p:txBody>
          </p:sp>
          <p:sp>
            <p:nvSpPr>
              <p:cNvPr id="4206" name="Content Placeholder 123">
                <a:extLst>
                  <a:ext uri="{FF2B5EF4-FFF2-40B4-BE49-F238E27FC236}">
                    <a16:creationId xmlns:a16="http://schemas.microsoft.com/office/drawing/2014/main" id="{CBFCB5D2-A6F1-07BD-60B0-9294D89D54DF}"/>
                  </a:ext>
                </a:extLst>
              </p:cNvPr>
              <p:cNvSpPr txBox="1">
                <a:spLocks/>
              </p:cNvSpPr>
              <p:nvPr/>
            </p:nvSpPr>
            <p:spPr>
              <a:xfrm>
                <a:off x="21572390" y="17013917"/>
                <a:ext cx="398725" cy="216427"/>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0.25</a:t>
                </a:r>
              </a:p>
            </p:txBody>
          </p:sp>
          <p:sp>
            <p:nvSpPr>
              <p:cNvPr id="4207" name="Content Placeholder 123">
                <a:extLst>
                  <a:ext uri="{FF2B5EF4-FFF2-40B4-BE49-F238E27FC236}">
                    <a16:creationId xmlns:a16="http://schemas.microsoft.com/office/drawing/2014/main" id="{E7A13FAD-864E-0988-BBDD-A37D10AD8BE0}"/>
                  </a:ext>
                </a:extLst>
              </p:cNvPr>
              <p:cNvSpPr txBox="1">
                <a:spLocks/>
              </p:cNvSpPr>
              <p:nvPr/>
            </p:nvSpPr>
            <p:spPr>
              <a:xfrm>
                <a:off x="21572390" y="16161089"/>
                <a:ext cx="398725" cy="216427"/>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0.50</a:t>
                </a:r>
              </a:p>
            </p:txBody>
          </p:sp>
          <p:sp>
            <p:nvSpPr>
              <p:cNvPr id="4208" name="Content Placeholder 123">
                <a:extLst>
                  <a:ext uri="{FF2B5EF4-FFF2-40B4-BE49-F238E27FC236}">
                    <a16:creationId xmlns:a16="http://schemas.microsoft.com/office/drawing/2014/main" id="{1B22BF7C-C98C-FA4C-3B95-A248D53556CD}"/>
                  </a:ext>
                </a:extLst>
              </p:cNvPr>
              <p:cNvSpPr txBox="1">
                <a:spLocks/>
              </p:cNvSpPr>
              <p:nvPr/>
            </p:nvSpPr>
            <p:spPr>
              <a:xfrm>
                <a:off x="21572390" y="15308261"/>
                <a:ext cx="398725" cy="216427"/>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0.75</a:t>
                </a:r>
              </a:p>
            </p:txBody>
          </p:sp>
          <p:sp>
            <p:nvSpPr>
              <p:cNvPr id="4209" name="Content Placeholder 123">
                <a:extLst>
                  <a:ext uri="{FF2B5EF4-FFF2-40B4-BE49-F238E27FC236}">
                    <a16:creationId xmlns:a16="http://schemas.microsoft.com/office/drawing/2014/main" id="{496EAB2C-7BC8-6B02-5F0E-CB32CB6F4175}"/>
                  </a:ext>
                </a:extLst>
              </p:cNvPr>
              <p:cNvSpPr txBox="1">
                <a:spLocks/>
              </p:cNvSpPr>
              <p:nvPr/>
            </p:nvSpPr>
            <p:spPr>
              <a:xfrm>
                <a:off x="21572390" y="14455433"/>
                <a:ext cx="398725" cy="216427"/>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1.00</a:t>
                </a:r>
              </a:p>
            </p:txBody>
          </p:sp>
        </p:grpSp>
        <p:sp>
          <p:nvSpPr>
            <p:cNvPr id="3303" name="Content Placeholder 123">
              <a:extLst>
                <a:ext uri="{FF2B5EF4-FFF2-40B4-BE49-F238E27FC236}">
                  <a16:creationId xmlns:a16="http://schemas.microsoft.com/office/drawing/2014/main" id="{9C92824B-56FD-66F5-EF4A-355FCEC76811}"/>
                </a:ext>
              </a:extLst>
            </p:cNvPr>
            <p:cNvSpPr txBox="1">
              <a:spLocks/>
            </p:cNvSpPr>
            <p:nvPr/>
          </p:nvSpPr>
          <p:spPr>
            <a:xfrm rot="16200000">
              <a:off x="20341469" y="16168092"/>
              <a:ext cx="1727810" cy="216427"/>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b="1" spc="-40" dirty="0">
                  <a:solidFill>
                    <a:schemeClr val="accent4"/>
                  </a:solidFill>
                  <a:latin typeface="Source Sans Pro" panose="020B0503030403020204" pitchFamily="34" charset="0"/>
                  <a:ea typeface="Source Sans Pro" panose="020B0503030403020204" pitchFamily="34" charset="0"/>
                </a:rPr>
                <a:t>Survival probability</a:t>
              </a:r>
            </a:p>
          </p:txBody>
        </p:sp>
        <p:sp>
          <p:nvSpPr>
            <p:cNvPr id="3304" name="Content Placeholder 123">
              <a:extLst>
                <a:ext uri="{FF2B5EF4-FFF2-40B4-BE49-F238E27FC236}">
                  <a16:creationId xmlns:a16="http://schemas.microsoft.com/office/drawing/2014/main" id="{AE89517E-1AAE-2B99-5BC0-C26B01467E9B}"/>
                </a:ext>
              </a:extLst>
            </p:cNvPr>
            <p:cNvSpPr txBox="1">
              <a:spLocks/>
            </p:cNvSpPr>
            <p:nvPr/>
          </p:nvSpPr>
          <p:spPr>
            <a:xfrm>
              <a:off x="25062295" y="18443324"/>
              <a:ext cx="1727809" cy="216427"/>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b="1" spc="-40" dirty="0">
                  <a:solidFill>
                    <a:schemeClr val="accent4"/>
                  </a:solidFill>
                  <a:latin typeface="Source Sans Pro" panose="020B0503030403020204" pitchFamily="34" charset="0"/>
                  <a:ea typeface="Source Sans Pro" panose="020B0503030403020204" pitchFamily="34" charset="0"/>
                </a:rPr>
                <a:t>Time, months</a:t>
              </a:r>
            </a:p>
          </p:txBody>
        </p:sp>
        <p:grpSp>
          <p:nvGrpSpPr>
            <p:cNvPr id="3305" name="Group 3304">
              <a:extLst>
                <a:ext uri="{FF2B5EF4-FFF2-40B4-BE49-F238E27FC236}">
                  <a16:creationId xmlns:a16="http://schemas.microsoft.com/office/drawing/2014/main" id="{B96B2181-F86D-4698-2587-0380D65131F4}"/>
                </a:ext>
              </a:extLst>
            </p:cNvPr>
            <p:cNvGrpSpPr/>
            <p:nvPr/>
          </p:nvGrpSpPr>
          <p:grpSpPr>
            <a:xfrm>
              <a:off x="22430537" y="16262754"/>
              <a:ext cx="1497527" cy="1727810"/>
              <a:chOff x="15814675" y="7240056"/>
              <a:chExt cx="1030288" cy="1188720"/>
            </a:xfrm>
          </p:grpSpPr>
          <p:cxnSp>
            <p:nvCxnSpPr>
              <p:cNvPr id="4202" name="Straight Connector 4201">
                <a:extLst>
                  <a:ext uri="{FF2B5EF4-FFF2-40B4-BE49-F238E27FC236}">
                    <a16:creationId xmlns:a16="http://schemas.microsoft.com/office/drawing/2014/main" id="{C01BAF6D-D8F4-08A6-A4A1-602C0E703556}"/>
                  </a:ext>
                </a:extLst>
              </p:cNvPr>
              <p:cNvCxnSpPr>
                <a:cxnSpLocks/>
              </p:cNvCxnSpPr>
              <p:nvPr/>
            </p:nvCxnSpPr>
            <p:spPr>
              <a:xfrm>
                <a:off x="15814675" y="7240057"/>
                <a:ext cx="1030288"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203" name="Straight Connector 4202">
                <a:extLst>
                  <a:ext uri="{FF2B5EF4-FFF2-40B4-BE49-F238E27FC236}">
                    <a16:creationId xmlns:a16="http://schemas.microsoft.com/office/drawing/2014/main" id="{CB0477E4-0680-B416-1834-9443F064EED3}"/>
                  </a:ext>
                </a:extLst>
              </p:cNvPr>
              <p:cNvCxnSpPr>
                <a:cxnSpLocks/>
              </p:cNvCxnSpPr>
              <p:nvPr/>
            </p:nvCxnSpPr>
            <p:spPr>
              <a:xfrm>
                <a:off x="16844963" y="7240056"/>
                <a:ext cx="0" cy="118872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204" name="Straight Connector 4203">
                <a:extLst>
                  <a:ext uri="{FF2B5EF4-FFF2-40B4-BE49-F238E27FC236}">
                    <a16:creationId xmlns:a16="http://schemas.microsoft.com/office/drawing/2014/main" id="{947B9655-E329-FEC4-DDE0-293BC288EF55}"/>
                  </a:ext>
                </a:extLst>
              </p:cNvPr>
              <p:cNvCxnSpPr>
                <a:cxnSpLocks/>
              </p:cNvCxnSpPr>
              <p:nvPr/>
            </p:nvCxnSpPr>
            <p:spPr>
              <a:xfrm>
                <a:off x="16302832" y="7240056"/>
                <a:ext cx="0" cy="118872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3306" name="Freeform: Shape 3305">
              <a:extLst>
                <a:ext uri="{FF2B5EF4-FFF2-40B4-BE49-F238E27FC236}">
                  <a16:creationId xmlns:a16="http://schemas.microsoft.com/office/drawing/2014/main" id="{0017AF7F-C300-9345-A3A5-E2787B533402}"/>
                </a:ext>
              </a:extLst>
            </p:cNvPr>
            <p:cNvSpPr>
              <a:spLocks noChangeAspect="1"/>
            </p:cNvSpPr>
            <p:nvPr/>
          </p:nvSpPr>
          <p:spPr>
            <a:xfrm>
              <a:off x="22503141" y="14546263"/>
              <a:ext cx="3586489" cy="2817913"/>
            </a:xfrm>
            <a:custGeom>
              <a:avLst/>
              <a:gdLst>
                <a:gd name="csX0" fmla="*/ 0 w 2467479"/>
                <a:gd name="csY0" fmla="*/ 0 h 1938703"/>
                <a:gd name="csX1" fmla="*/ 0 w 2467479"/>
                <a:gd name="csY1" fmla="*/ 43810 h 1938703"/>
                <a:gd name="csX2" fmla="*/ 153207 w 2467479"/>
                <a:gd name="csY2" fmla="*/ 43810 h 1938703"/>
                <a:gd name="csX3" fmla="*/ 153207 w 2467479"/>
                <a:gd name="csY3" fmla="*/ 104557 h 1938703"/>
                <a:gd name="csX4" fmla="*/ 234840 w 2467479"/>
                <a:gd name="csY4" fmla="*/ 104557 h 1938703"/>
                <a:gd name="csX5" fmla="*/ 234840 w 2467479"/>
                <a:gd name="csY5" fmla="*/ 178422 h 1938703"/>
                <a:gd name="csX6" fmla="*/ 249868 w 2467479"/>
                <a:gd name="csY6" fmla="*/ 178422 h 1938703"/>
                <a:gd name="csX7" fmla="*/ 249868 w 2467479"/>
                <a:gd name="csY7" fmla="*/ 193577 h 1938703"/>
                <a:gd name="csX8" fmla="*/ 306286 w 2467479"/>
                <a:gd name="csY8" fmla="*/ 193577 h 1938703"/>
                <a:gd name="csX9" fmla="*/ 306286 w 2467479"/>
                <a:gd name="csY9" fmla="*/ 223251 h 1938703"/>
                <a:gd name="csX10" fmla="*/ 331247 w 2467479"/>
                <a:gd name="csY10" fmla="*/ 223251 h 1938703"/>
                <a:gd name="csX11" fmla="*/ 331247 w 2467479"/>
                <a:gd name="csY11" fmla="*/ 363467 h 1938703"/>
                <a:gd name="csX12" fmla="*/ 346148 w 2467479"/>
                <a:gd name="csY12" fmla="*/ 363467 h 1938703"/>
                <a:gd name="csX13" fmla="*/ 346148 w 2467479"/>
                <a:gd name="csY13" fmla="*/ 378877 h 1938703"/>
                <a:gd name="csX14" fmla="*/ 402438 w 2467479"/>
                <a:gd name="csY14" fmla="*/ 378877 h 1938703"/>
                <a:gd name="csX15" fmla="*/ 402438 w 2467479"/>
                <a:gd name="csY15" fmla="*/ 512980 h 1938703"/>
                <a:gd name="csX16" fmla="*/ 417848 w 2467479"/>
                <a:gd name="csY16" fmla="*/ 512980 h 1938703"/>
                <a:gd name="csX17" fmla="*/ 417848 w 2467479"/>
                <a:gd name="csY17" fmla="*/ 519221 h 1938703"/>
                <a:gd name="csX18" fmla="*/ 450323 w 2467479"/>
                <a:gd name="csY18" fmla="*/ 519221 h 1938703"/>
                <a:gd name="csX19" fmla="*/ 450323 w 2467479"/>
                <a:gd name="csY19" fmla="*/ 727698 h 1938703"/>
                <a:gd name="csX20" fmla="*/ 602001 w 2467479"/>
                <a:gd name="csY20" fmla="*/ 727698 h 1938703"/>
                <a:gd name="csX21" fmla="*/ 602001 w 2467479"/>
                <a:gd name="csY21" fmla="*/ 742726 h 1938703"/>
                <a:gd name="csX22" fmla="*/ 625944 w 2467479"/>
                <a:gd name="csY22" fmla="*/ 742726 h 1938703"/>
                <a:gd name="csX23" fmla="*/ 625944 w 2467479"/>
                <a:gd name="csY23" fmla="*/ 758136 h 1938703"/>
                <a:gd name="csX24" fmla="*/ 674083 w 2467479"/>
                <a:gd name="csY24" fmla="*/ 758136 h 1938703"/>
                <a:gd name="csX25" fmla="*/ 674083 w 2467479"/>
                <a:gd name="csY25" fmla="*/ 795451 h 1938703"/>
                <a:gd name="csX26" fmla="*/ 714709 w 2467479"/>
                <a:gd name="csY26" fmla="*/ 795451 h 1938703"/>
                <a:gd name="csX27" fmla="*/ 714709 w 2467479"/>
                <a:gd name="csY27" fmla="*/ 824869 h 1938703"/>
                <a:gd name="csX28" fmla="*/ 721841 w 2467479"/>
                <a:gd name="csY28" fmla="*/ 824869 h 1938703"/>
                <a:gd name="csX29" fmla="*/ 721841 w 2467479"/>
                <a:gd name="csY29" fmla="*/ 884598 h 1938703"/>
                <a:gd name="csX30" fmla="*/ 754826 w 2467479"/>
                <a:gd name="csY30" fmla="*/ 884598 h 1938703"/>
                <a:gd name="csX31" fmla="*/ 754826 w 2467479"/>
                <a:gd name="csY31" fmla="*/ 921913 h 1938703"/>
                <a:gd name="csX32" fmla="*/ 762467 w 2467479"/>
                <a:gd name="csY32" fmla="*/ 921913 h 1938703"/>
                <a:gd name="csX33" fmla="*/ 762467 w 2467479"/>
                <a:gd name="csY33" fmla="*/ 981005 h 1938703"/>
                <a:gd name="csX34" fmla="*/ 769726 w 2467479"/>
                <a:gd name="csY34" fmla="*/ 981005 h 1938703"/>
                <a:gd name="csX35" fmla="*/ 769726 w 2467479"/>
                <a:gd name="csY35" fmla="*/ 1054997 h 1938703"/>
                <a:gd name="csX36" fmla="*/ 810097 w 2467479"/>
                <a:gd name="csY36" fmla="*/ 1054997 h 1938703"/>
                <a:gd name="csX37" fmla="*/ 810097 w 2467479"/>
                <a:gd name="csY37" fmla="*/ 1188591 h 1938703"/>
                <a:gd name="csX38" fmla="*/ 842573 w 2467479"/>
                <a:gd name="csY38" fmla="*/ 1188591 h 1938703"/>
                <a:gd name="csX39" fmla="*/ 842573 w 2467479"/>
                <a:gd name="csY39" fmla="*/ 1307921 h 1938703"/>
                <a:gd name="csX40" fmla="*/ 850978 w 2467479"/>
                <a:gd name="csY40" fmla="*/ 1307921 h 1938703"/>
                <a:gd name="csX41" fmla="*/ 850978 w 2467479"/>
                <a:gd name="csY41" fmla="*/ 1315308 h 1938703"/>
                <a:gd name="csX42" fmla="*/ 898863 w 2467479"/>
                <a:gd name="csY42" fmla="*/ 1315308 h 1938703"/>
                <a:gd name="csX43" fmla="*/ 898863 w 2467479"/>
                <a:gd name="csY43" fmla="*/ 1382296 h 1938703"/>
                <a:gd name="csX44" fmla="*/ 938215 w 2467479"/>
                <a:gd name="csY44" fmla="*/ 1382296 h 1938703"/>
                <a:gd name="csX45" fmla="*/ 938215 w 2467479"/>
                <a:gd name="csY45" fmla="*/ 1448520 h 1938703"/>
                <a:gd name="csX46" fmla="*/ 979096 w 2467479"/>
                <a:gd name="csY46" fmla="*/ 1448520 h 1938703"/>
                <a:gd name="csX47" fmla="*/ 979096 w 2467479"/>
                <a:gd name="csY47" fmla="*/ 1573963 h 1938703"/>
                <a:gd name="csX48" fmla="*/ 1017939 w 2467479"/>
                <a:gd name="csY48" fmla="*/ 1573963 h 1938703"/>
                <a:gd name="csX49" fmla="*/ 1017939 w 2467479"/>
                <a:gd name="csY49" fmla="*/ 1656106 h 1938703"/>
                <a:gd name="csX50" fmla="*/ 1034622 w 2467479"/>
                <a:gd name="csY50" fmla="*/ 1656106 h 1938703"/>
                <a:gd name="csX51" fmla="*/ 1034622 w 2467479"/>
                <a:gd name="csY51" fmla="*/ 1774290 h 1938703"/>
                <a:gd name="csX52" fmla="*/ 1106704 w 2467479"/>
                <a:gd name="csY52" fmla="*/ 1774290 h 1938703"/>
                <a:gd name="csX53" fmla="*/ 1106704 w 2467479"/>
                <a:gd name="csY53" fmla="*/ 1834019 h 1938703"/>
                <a:gd name="csX54" fmla="*/ 1129755 w 2467479"/>
                <a:gd name="csY54" fmla="*/ 1834019 h 1938703"/>
                <a:gd name="csX55" fmla="*/ 1129755 w 2467479"/>
                <a:gd name="csY55" fmla="*/ 1886743 h 1938703"/>
                <a:gd name="csX56" fmla="*/ 1138288 w 2467479"/>
                <a:gd name="csY56" fmla="*/ 1886743 h 1938703"/>
                <a:gd name="csX57" fmla="*/ 1138288 w 2467479"/>
                <a:gd name="csY57" fmla="*/ 1938704 h 1938703"/>
                <a:gd name="csX58" fmla="*/ 2467479 w 2467479"/>
                <a:gd name="csY58" fmla="*/ 1938704 h 1938703"/>
                <a:gd name="csX59" fmla="*/ 2467479 w 2467479"/>
                <a:gd name="csY59" fmla="*/ 1226160 h 1938703"/>
                <a:gd name="csX60" fmla="*/ 1138543 w 2467479"/>
                <a:gd name="csY60" fmla="*/ 1226160 h 1938703"/>
                <a:gd name="csX61" fmla="*/ 1138543 w 2467479"/>
                <a:gd name="csY61" fmla="*/ 1151531 h 1938703"/>
                <a:gd name="csX62" fmla="*/ 1130901 w 2467479"/>
                <a:gd name="csY62" fmla="*/ 1151531 h 1938703"/>
                <a:gd name="csX63" fmla="*/ 1130901 w 2467479"/>
                <a:gd name="csY63" fmla="*/ 1084925 h 1938703"/>
                <a:gd name="csX64" fmla="*/ 1106322 w 2467479"/>
                <a:gd name="csY64" fmla="*/ 1084925 h 1938703"/>
                <a:gd name="csX65" fmla="*/ 1106322 w 2467479"/>
                <a:gd name="csY65" fmla="*/ 1025324 h 1938703"/>
                <a:gd name="csX66" fmla="*/ 1034367 w 2467479"/>
                <a:gd name="csY66" fmla="*/ 1025324 h 1938703"/>
                <a:gd name="csX67" fmla="*/ 1034367 w 2467479"/>
                <a:gd name="csY67" fmla="*/ 876829 h 1938703"/>
                <a:gd name="csX68" fmla="*/ 1017811 w 2467479"/>
                <a:gd name="csY68" fmla="*/ 876829 h 1938703"/>
                <a:gd name="csX69" fmla="*/ 1017811 w 2467479"/>
                <a:gd name="csY69" fmla="*/ 795578 h 1938703"/>
                <a:gd name="csX70" fmla="*/ 977695 w 2467479"/>
                <a:gd name="csY70" fmla="*/ 795578 h 1938703"/>
                <a:gd name="csX71" fmla="*/ 977695 w 2467479"/>
                <a:gd name="csY71" fmla="*/ 668479 h 1938703"/>
                <a:gd name="csX72" fmla="*/ 938088 w 2467479"/>
                <a:gd name="csY72" fmla="*/ 668479 h 1938703"/>
                <a:gd name="csX73" fmla="*/ 938088 w 2467479"/>
                <a:gd name="csY73" fmla="*/ 609769 h 1938703"/>
                <a:gd name="csX74" fmla="*/ 898608 w 2467479"/>
                <a:gd name="csY74" fmla="*/ 609769 h 1938703"/>
                <a:gd name="csX75" fmla="*/ 898608 w 2467479"/>
                <a:gd name="csY75" fmla="*/ 541890 h 1938703"/>
                <a:gd name="csX76" fmla="*/ 849959 w 2467479"/>
                <a:gd name="csY76" fmla="*/ 541890 h 1938703"/>
                <a:gd name="csX77" fmla="*/ 849959 w 2467479"/>
                <a:gd name="csY77" fmla="*/ 535522 h 1938703"/>
                <a:gd name="csX78" fmla="*/ 842573 w 2467479"/>
                <a:gd name="csY78" fmla="*/ 535522 h 1938703"/>
                <a:gd name="csX79" fmla="*/ 842573 w 2467479"/>
                <a:gd name="csY79" fmla="*/ 453379 h 1938703"/>
                <a:gd name="csX80" fmla="*/ 810097 w 2467479"/>
                <a:gd name="csY80" fmla="*/ 453379 h 1938703"/>
                <a:gd name="csX81" fmla="*/ 810097 w 2467479"/>
                <a:gd name="csY81" fmla="*/ 371618 h 1938703"/>
                <a:gd name="csX82" fmla="*/ 769726 w 2467479"/>
                <a:gd name="csY82" fmla="*/ 371618 h 1938703"/>
                <a:gd name="csX83" fmla="*/ 769726 w 2467479"/>
                <a:gd name="csY83" fmla="*/ 319658 h 1938703"/>
                <a:gd name="csX84" fmla="*/ 762212 w 2467479"/>
                <a:gd name="csY84" fmla="*/ 319658 h 1938703"/>
                <a:gd name="csX85" fmla="*/ 762212 w 2467479"/>
                <a:gd name="csY85" fmla="*/ 275721 h 1938703"/>
                <a:gd name="csX86" fmla="*/ 753934 w 2467479"/>
                <a:gd name="csY86" fmla="*/ 275721 h 1938703"/>
                <a:gd name="csX87" fmla="*/ 753934 w 2467479"/>
                <a:gd name="csY87" fmla="*/ 252415 h 1938703"/>
                <a:gd name="csX88" fmla="*/ 722605 w 2467479"/>
                <a:gd name="csY88" fmla="*/ 252415 h 1938703"/>
                <a:gd name="csX89" fmla="*/ 722605 w 2467479"/>
                <a:gd name="csY89" fmla="*/ 216119 h 1938703"/>
                <a:gd name="csX90" fmla="*/ 713563 w 2467479"/>
                <a:gd name="csY90" fmla="*/ 216119 h 1938703"/>
                <a:gd name="csX91" fmla="*/ 713563 w 2467479"/>
                <a:gd name="csY91" fmla="*/ 185554 h 1938703"/>
                <a:gd name="csX92" fmla="*/ 673956 w 2467479"/>
                <a:gd name="csY92" fmla="*/ 185554 h 1938703"/>
                <a:gd name="csX93" fmla="*/ 673956 w 2467479"/>
                <a:gd name="csY93" fmla="*/ 155881 h 1938703"/>
                <a:gd name="csX94" fmla="*/ 625944 w 2467479"/>
                <a:gd name="csY94" fmla="*/ 155881 h 1938703"/>
                <a:gd name="csX95" fmla="*/ 625944 w 2467479"/>
                <a:gd name="csY95" fmla="*/ 149004 h 1938703"/>
                <a:gd name="csX96" fmla="*/ 602001 w 2467479"/>
                <a:gd name="csY96" fmla="*/ 149004 h 1938703"/>
                <a:gd name="csX97" fmla="*/ 602001 w 2467479"/>
                <a:gd name="csY97" fmla="*/ 133339 h 1938703"/>
                <a:gd name="csX98" fmla="*/ 449941 w 2467479"/>
                <a:gd name="csY98" fmla="*/ 133339 h 1938703"/>
                <a:gd name="csX99" fmla="*/ 449941 w 2467479"/>
                <a:gd name="csY99" fmla="*/ 52342 h 1938703"/>
                <a:gd name="csX100" fmla="*/ 417593 w 2467479"/>
                <a:gd name="csY100" fmla="*/ 52342 h 1938703"/>
                <a:gd name="csX101" fmla="*/ 417593 w 2467479"/>
                <a:gd name="csY101" fmla="*/ 45083 h 1938703"/>
                <a:gd name="csX102" fmla="*/ 401292 w 2467479"/>
                <a:gd name="csY102" fmla="*/ 45083 h 1938703"/>
                <a:gd name="csX103" fmla="*/ 401292 w 2467479"/>
                <a:gd name="csY103" fmla="*/ 22542 h 1938703"/>
                <a:gd name="csX104" fmla="*/ 345511 w 2467479"/>
                <a:gd name="csY104" fmla="*/ 22542 h 1938703"/>
                <a:gd name="csX105" fmla="*/ 345511 w 2467479"/>
                <a:gd name="csY105" fmla="*/ 7259 h 1938703"/>
                <a:gd name="csX106" fmla="*/ 305904 w 2467479"/>
                <a:gd name="csY106" fmla="*/ 7259 h 1938703"/>
                <a:gd name="csX107" fmla="*/ 305904 w 2467479"/>
                <a:gd name="csY107" fmla="*/ 0 h 1938703"/>
                <a:gd name="csX108" fmla="*/ 0 w 2467479"/>
                <a:gd name="csY108" fmla="*/ 0 h 19387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Lst>
              <a:rect l="l" t="t" r="r" b="b"/>
              <a:pathLst>
                <a:path w="2467479" h="1938703">
                  <a:moveTo>
                    <a:pt x="0" y="0"/>
                  </a:moveTo>
                  <a:lnTo>
                    <a:pt x="0" y="43810"/>
                  </a:lnTo>
                  <a:lnTo>
                    <a:pt x="153207" y="43810"/>
                  </a:lnTo>
                  <a:lnTo>
                    <a:pt x="153207" y="104557"/>
                  </a:lnTo>
                  <a:lnTo>
                    <a:pt x="234840" y="104557"/>
                  </a:lnTo>
                  <a:lnTo>
                    <a:pt x="234840" y="178422"/>
                  </a:lnTo>
                  <a:lnTo>
                    <a:pt x="249868" y="178422"/>
                  </a:lnTo>
                  <a:lnTo>
                    <a:pt x="249868" y="193577"/>
                  </a:lnTo>
                  <a:lnTo>
                    <a:pt x="306286" y="193577"/>
                  </a:lnTo>
                  <a:lnTo>
                    <a:pt x="306286" y="223251"/>
                  </a:lnTo>
                  <a:lnTo>
                    <a:pt x="331247" y="223251"/>
                  </a:lnTo>
                  <a:lnTo>
                    <a:pt x="331247" y="363467"/>
                  </a:lnTo>
                  <a:lnTo>
                    <a:pt x="346148" y="363467"/>
                  </a:lnTo>
                  <a:lnTo>
                    <a:pt x="346148" y="378877"/>
                  </a:lnTo>
                  <a:lnTo>
                    <a:pt x="402438" y="378877"/>
                  </a:lnTo>
                  <a:lnTo>
                    <a:pt x="402438" y="512980"/>
                  </a:lnTo>
                  <a:lnTo>
                    <a:pt x="417848" y="512980"/>
                  </a:lnTo>
                  <a:lnTo>
                    <a:pt x="417848" y="519221"/>
                  </a:lnTo>
                  <a:lnTo>
                    <a:pt x="450323" y="519221"/>
                  </a:lnTo>
                  <a:lnTo>
                    <a:pt x="450323" y="727698"/>
                  </a:lnTo>
                  <a:lnTo>
                    <a:pt x="602001" y="727698"/>
                  </a:lnTo>
                  <a:lnTo>
                    <a:pt x="602001" y="742726"/>
                  </a:lnTo>
                  <a:lnTo>
                    <a:pt x="625944" y="742726"/>
                  </a:lnTo>
                  <a:lnTo>
                    <a:pt x="625944" y="758136"/>
                  </a:lnTo>
                  <a:lnTo>
                    <a:pt x="674083" y="758136"/>
                  </a:lnTo>
                  <a:lnTo>
                    <a:pt x="674083" y="795451"/>
                  </a:lnTo>
                  <a:lnTo>
                    <a:pt x="714709" y="795451"/>
                  </a:lnTo>
                  <a:lnTo>
                    <a:pt x="714709" y="824869"/>
                  </a:lnTo>
                  <a:lnTo>
                    <a:pt x="721841" y="824869"/>
                  </a:lnTo>
                  <a:lnTo>
                    <a:pt x="721841" y="884598"/>
                  </a:lnTo>
                  <a:lnTo>
                    <a:pt x="754826" y="884598"/>
                  </a:lnTo>
                  <a:lnTo>
                    <a:pt x="754826" y="921913"/>
                  </a:lnTo>
                  <a:lnTo>
                    <a:pt x="762467" y="921913"/>
                  </a:lnTo>
                  <a:lnTo>
                    <a:pt x="762467" y="981005"/>
                  </a:lnTo>
                  <a:lnTo>
                    <a:pt x="769726" y="981005"/>
                  </a:lnTo>
                  <a:lnTo>
                    <a:pt x="769726" y="1054997"/>
                  </a:lnTo>
                  <a:lnTo>
                    <a:pt x="810097" y="1054997"/>
                  </a:lnTo>
                  <a:lnTo>
                    <a:pt x="810097" y="1188591"/>
                  </a:lnTo>
                  <a:lnTo>
                    <a:pt x="842573" y="1188591"/>
                  </a:lnTo>
                  <a:lnTo>
                    <a:pt x="842573" y="1307921"/>
                  </a:lnTo>
                  <a:lnTo>
                    <a:pt x="850978" y="1307921"/>
                  </a:lnTo>
                  <a:lnTo>
                    <a:pt x="850978" y="1315308"/>
                  </a:lnTo>
                  <a:lnTo>
                    <a:pt x="898863" y="1315308"/>
                  </a:lnTo>
                  <a:lnTo>
                    <a:pt x="898863" y="1382296"/>
                  </a:lnTo>
                  <a:lnTo>
                    <a:pt x="938215" y="1382296"/>
                  </a:lnTo>
                  <a:lnTo>
                    <a:pt x="938215" y="1448520"/>
                  </a:lnTo>
                  <a:lnTo>
                    <a:pt x="979096" y="1448520"/>
                  </a:lnTo>
                  <a:lnTo>
                    <a:pt x="979096" y="1573963"/>
                  </a:lnTo>
                  <a:lnTo>
                    <a:pt x="1017939" y="1573963"/>
                  </a:lnTo>
                  <a:lnTo>
                    <a:pt x="1017939" y="1656106"/>
                  </a:lnTo>
                  <a:lnTo>
                    <a:pt x="1034622" y="1656106"/>
                  </a:lnTo>
                  <a:lnTo>
                    <a:pt x="1034622" y="1774290"/>
                  </a:lnTo>
                  <a:lnTo>
                    <a:pt x="1106704" y="1774290"/>
                  </a:lnTo>
                  <a:lnTo>
                    <a:pt x="1106704" y="1834019"/>
                  </a:lnTo>
                  <a:lnTo>
                    <a:pt x="1129755" y="1834019"/>
                  </a:lnTo>
                  <a:lnTo>
                    <a:pt x="1129755" y="1886743"/>
                  </a:lnTo>
                  <a:lnTo>
                    <a:pt x="1138288" y="1886743"/>
                  </a:lnTo>
                  <a:lnTo>
                    <a:pt x="1138288" y="1938704"/>
                  </a:lnTo>
                  <a:lnTo>
                    <a:pt x="2467479" y="1938704"/>
                  </a:lnTo>
                  <a:lnTo>
                    <a:pt x="2467479" y="1226160"/>
                  </a:lnTo>
                  <a:lnTo>
                    <a:pt x="1138543" y="1226160"/>
                  </a:lnTo>
                  <a:lnTo>
                    <a:pt x="1138543" y="1151531"/>
                  </a:lnTo>
                  <a:lnTo>
                    <a:pt x="1130901" y="1151531"/>
                  </a:lnTo>
                  <a:lnTo>
                    <a:pt x="1130901" y="1084925"/>
                  </a:lnTo>
                  <a:lnTo>
                    <a:pt x="1106322" y="1084925"/>
                  </a:lnTo>
                  <a:lnTo>
                    <a:pt x="1106322" y="1025324"/>
                  </a:lnTo>
                  <a:lnTo>
                    <a:pt x="1034367" y="1025324"/>
                  </a:lnTo>
                  <a:lnTo>
                    <a:pt x="1034367" y="876829"/>
                  </a:lnTo>
                  <a:lnTo>
                    <a:pt x="1017811" y="876829"/>
                  </a:lnTo>
                  <a:lnTo>
                    <a:pt x="1017811" y="795578"/>
                  </a:lnTo>
                  <a:lnTo>
                    <a:pt x="977695" y="795578"/>
                  </a:lnTo>
                  <a:lnTo>
                    <a:pt x="977695" y="668479"/>
                  </a:lnTo>
                  <a:lnTo>
                    <a:pt x="938088" y="668479"/>
                  </a:lnTo>
                  <a:lnTo>
                    <a:pt x="938088" y="609769"/>
                  </a:lnTo>
                  <a:lnTo>
                    <a:pt x="898608" y="609769"/>
                  </a:lnTo>
                  <a:lnTo>
                    <a:pt x="898608" y="541890"/>
                  </a:lnTo>
                  <a:lnTo>
                    <a:pt x="849959" y="541890"/>
                  </a:lnTo>
                  <a:lnTo>
                    <a:pt x="849959" y="535522"/>
                  </a:lnTo>
                  <a:lnTo>
                    <a:pt x="842573" y="535522"/>
                  </a:lnTo>
                  <a:lnTo>
                    <a:pt x="842573" y="453379"/>
                  </a:lnTo>
                  <a:lnTo>
                    <a:pt x="810097" y="453379"/>
                  </a:lnTo>
                  <a:lnTo>
                    <a:pt x="810097" y="371618"/>
                  </a:lnTo>
                  <a:lnTo>
                    <a:pt x="769726" y="371618"/>
                  </a:lnTo>
                  <a:lnTo>
                    <a:pt x="769726" y="319658"/>
                  </a:lnTo>
                  <a:lnTo>
                    <a:pt x="762212" y="319658"/>
                  </a:lnTo>
                  <a:lnTo>
                    <a:pt x="762212" y="275721"/>
                  </a:lnTo>
                  <a:lnTo>
                    <a:pt x="753934" y="275721"/>
                  </a:lnTo>
                  <a:lnTo>
                    <a:pt x="753934" y="252415"/>
                  </a:lnTo>
                  <a:lnTo>
                    <a:pt x="722605" y="252415"/>
                  </a:lnTo>
                  <a:lnTo>
                    <a:pt x="722605" y="216119"/>
                  </a:lnTo>
                  <a:lnTo>
                    <a:pt x="713563" y="216119"/>
                  </a:lnTo>
                  <a:lnTo>
                    <a:pt x="713563" y="185554"/>
                  </a:lnTo>
                  <a:lnTo>
                    <a:pt x="673956" y="185554"/>
                  </a:lnTo>
                  <a:lnTo>
                    <a:pt x="673956" y="155881"/>
                  </a:lnTo>
                  <a:lnTo>
                    <a:pt x="625944" y="155881"/>
                  </a:lnTo>
                  <a:lnTo>
                    <a:pt x="625944" y="149004"/>
                  </a:lnTo>
                  <a:lnTo>
                    <a:pt x="602001" y="149004"/>
                  </a:lnTo>
                  <a:lnTo>
                    <a:pt x="602001" y="133339"/>
                  </a:lnTo>
                  <a:lnTo>
                    <a:pt x="449941" y="133339"/>
                  </a:lnTo>
                  <a:lnTo>
                    <a:pt x="449941" y="52342"/>
                  </a:lnTo>
                  <a:lnTo>
                    <a:pt x="417593" y="52342"/>
                  </a:lnTo>
                  <a:lnTo>
                    <a:pt x="417593" y="45083"/>
                  </a:lnTo>
                  <a:lnTo>
                    <a:pt x="401292" y="45083"/>
                  </a:lnTo>
                  <a:lnTo>
                    <a:pt x="401292" y="22542"/>
                  </a:lnTo>
                  <a:lnTo>
                    <a:pt x="345511" y="22542"/>
                  </a:lnTo>
                  <a:lnTo>
                    <a:pt x="345511" y="7259"/>
                  </a:lnTo>
                  <a:lnTo>
                    <a:pt x="305904" y="7259"/>
                  </a:lnTo>
                  <a:lnTo>
                    <a:pt x="305904" y="0"/>
                  </a:lnTo>
                  <a:lnTo>
                    <a:pt x="0" y="0"/>
                  </a:lnTo>
                  <a:close/>
                </a:path>
              </a:pathLst>
            </a:custGeom>
            <a:solidFill>
              <a:srgbClr val="005EB8">
                <a:alpha val="50196"/>
              </a:srgbClr>
            </a:solidFill>
            <a:ln w="12735" cap="flat">
              <a:noFill/>
              <a:prstDash val="solid"/>
              <a:miter/>
            </a:ln>
          </p:spPr>
          <p:txBody>
            <a:bodyPr/>
            <a:lstStyle/>
            <a:p>
              <a:endParaRPr lang="en-US" sz="1400" dirty="0">
                <a:latin typeface="Source Sans Pro" panose="020B0503030403020204" pitchFamily="34" charset="0"/>
              </a:endParaRPr>
            </a:p>
          </p:txBody>
        </p:sp>
        <p:grpSp>
          <p:nvGrpSpPr>
            <p:cNvPr id="3307" name="Graphic 3081">
              <a:extLst>
                <a:ext uri="{FF2B5EF4-FFF2-40B4-BE49-F238E27FC236}">
                  <a16:creationId xmlns:a16="http://schemas.microsoft.com/office/drawing/2014/main" id="{1699349D-05BA-95D5-22C7-E3B6D221D3FA}"/>
                </a:ext>
              </a:extLst>
            </p:cNvPr>
            <p:cNvGrpSpPr>
              <a:grpSpLocks noChangeAspect="1"/>
            </p:cNvGrpSpPr>
            <p:nvPr/>
          </p:nvGrpSpPr>
          <p:grpSpPr>
            <a:xfrm>
              <a:off x="22436688" y="14506280"/>
              <a:ext cx="3713104" cy="2533215"/>
              <a:chOff x="15818907" y="10041956"/>
              <a:chExt cx="2554589" cy="1742833"/>
            </a:xfrm>
            <a:noFill/>
          </p:grpSpPr>
          <p:sp>
            <p:nvSpPr>
              <p:cNvPr id="3573" name="Freeform: Shape 3572">
                <a:extLst>
                  <a:ext uri="{FF2B5EF4-FFF2-40B4-BE49-F238E27FC236}">
                    <a16:creationId xmlns:a16="http://schemas.microsoft.com/office/drawing/2014/main" id="{1DF6AA20-817E-2ED1-9A43-E3A978B8F0A7}"/>
                  </a:ext>
                </a:extLst>
              </p:cNvPr>
              <p:cNvSpPr/>
              <p:nvPr/>
            </p:nvSpPr>
            <p:spPr>
              <a:xfrm>
                <a:off x="15818907" y="10069464"/>
                <a:ext cx="2508741" cy="1669478"/>
              </a:xfrm>
              <a:custGeom>
                <a:avLst/>
                <a:gdLst>
                  <a:gd name="csX0" fmla="*/ 0 w 2508741"/>
                  <a:gd name="csY0" fmla="*/ 0 h 1669478"/>
                  <a:gd name="csX1" fmla="*/ 35277 w 2508741"/>
                  <a:gd name="csY1" fmla="*/ 0 h 1669478"/>
                  <a:gd name="csX2" fmla="*/ 35277 w 2508741"/>
                  <a:gd name="csY2" fmla="*/ 7641 h 1669478"/>
                  <a:gd name="csX3" fmla="*/ 57437 w 2508741"/>
                  <a:gd name="csY3" fmla="*/ 7641 h 1669478"/>
                  <a:gd name="csX4" fmla="*/ 57437 w 2508741"/>
                  <a:gd name="csY4" fmla="*/ 17830 h 1669478"/>
                  <a:gd name="csX5" fmla="*/ 196252 w 2508741"/>
                  <a:gd name="csY5" fmla="*/ 17830 h 1669478"/>
                  <a:gd name="csX6" fmla="*/ 196252 w 2508741"/>
                  <a:gd name="csY6" fmla="*/ 22669 h 1669478"/>
                  <a:gd name="csX7" fmla="*/ 202238 w 2508741"/>
                  <a:gd name="csY7" fmla="*/ 22669 h 1669478"/>
                  <a:gd name="csX8" fmla="*/ 202238 w 2508741"/>
                  <a:gd name="csY8" fmla="*/ 45338 h 1669478"/>
                  <a:gd name="csX9" fmla="*/ 281579 w 2508741"/>
                  <a:gd name="csY9" fmla="*/ 45338 h 1669478"/>
                  <a:gd name="csX10" fmla="*/ 281579 w 2508741"/>
                  <a:gd name="csY10" fmla="*/ 79341 h 1669478"/>
                  <a:gd name="csX11" fmla="*/ 292914 w 2508741"/>
                  <a:gd name="csY11" fmla="*/ 79341 h 1669478"/>
                  <a:gd name="csX12" fmla="*/ 292914 w 2508741"/>
                  <a:gd name="csY12" fmla="*/ 92077 h 1669478"/>
                  <a:gd name="csX13" fmla="*/ 301446 w 2508741"/>
                  <a:gd name="csY13" fmla="*/ 92077 h 1669478"/>
                  <a:gd name="csX14" fmla="*/ 301446 w 2508741"/>
                  <a:gd name="csY14" fmla="*/ 96152 h 1669478"/>
                  <a:gd name="csX15" fmla="*/ 351114 w 2508741"/>
                  <a:gd name="csY15" fmla="*/ 96152 h 1669478"/>
                  <a:gd name="csX16" fmla="*/ 351114 w 2508741"/>
                  <a:gd name="csY16" fmla="*/ 115382 h 1669478"/>
                  <a:gd name="csX17" fmla="*/ 360284 w 2508741"/>
                  <a:gd name="csY17" fmla="*/ 115382 h 1669478"/>
                  <a:gd name="csX18" fmla="*/ 360284 w 2508741"/>
                  <a:gd name="csY18" fmla="*/ 121241 h 1669478"/>
                  <a:gd name="csX19" fmla="*/ 377731 w 2508741"/>
                  <a:gd name="csY19" fmla="*/ 121241 h 1669478"/>
                  <a:gd name="csX20" fmla="*/ 377731 w 2508741"/>
                  <a:gd name="csY20" fmla="*/ 189757 h 1669478"/>
                  <a:gd name="csX21" fmla="*/ 385500 w 2508741"/>
                  <a:gd name="csY21" fmla="*/ 189757 h 1669478"/>
                  <a:gd name="csX22" fmla="*/ 385500 w 2508741"/>
                  <a:gd name="csY22" fmla="*/ 200072 h 1669478"/>
                  <a:gd name="csX23" fmla="*/ 396707 w 2508741"/>
                  <a:gd name="csY23" fmla="*/ 200072 h 1669478"/>
                  <a:gd name="csX24" fmla="*/ 396707 w 2508741"/>
                  <a:gd name="csY24" fmla="*/ 209115 h 1669478"/>
                  <a:gd name="csX25" fmla="*/ 448922 w 2508741"/>
                  <a:gd name="csY25" fmla="*/ 209115 h 1669478"/>
                  <a:gd name="csX26" fmla="*/ 448922 w 2508741"/>
                  <a:gd name="csY26" fmla="*/ 287055 h 1669478"/>
                  <a:gd name="csX27" fmla="*/ 457582 w 2508741"/>
                  <a:gd name="csY27" fmla="*/ 287055 h 1669478"/>
                  <a:gd name="csX28" fmla="*/ 457582 w 2508741"/>
                  <a:gd name="csY28" fmla="*/ 292913 h 1669478"/>
                  <a:gd name="csX29" fmla="*/ 467134 w 2508741"/>
                  <a:gd name="csY29" fmla="*/ 292913 h 1669478"/>
                  <a:gd name="csX30" fmla="*/ 467134 w 2508741"/>
                  <a:gd name="csY30" fmla="*/ 297753 h 1669478"/>
                  <a:gd name="csX31" fmla="*/ 498845 w 2508741"/>
                  <a:gd name="csY31" fmla="*/ 297753 h 1669478"/>
                  <a:gd name="csX32" fmla="*/ 498845 w 2508741"/>
                  <a:gd name="csY32" fmla="*/ 451596 h 1669478"/>
                  <a:gd name="csX33" fmla="*/ 643391 w 2508741"/>
                  <a:gd name="csY33" fmla="*/ 451596 h 1669478"/>
                  <a:gd name="csX34" fmla="*/ 643391 w 2508741"/>
                  <a:gd name="csY34" fmla="*/ 460383 h 1669478"/>
                  <a:gd name="csX35" fmla="*/ 659056 w 2508741"/>
                  <a:gd name="csY35" fmla="*/ 460383 h 1669478"/>
                  <a:gd name="csX36" fmla="*/ 659056 w 2508741"/>
                  <a:gd name="csY36" fmla="*/ 468661 h 1669478"/>
                  <a:gd name="csX37" fmla="*/ 673701 w 2508741"/>
                  <a:gd name="csY37" fmla="*/ 468661 h 1669478"/>
                  <a:gd name="csX38" fmla="*/ 673701 w 2508741"/>
                  <a:gd name="csY38" fmla="*/ 477194 h 1669478"/>
                  <a:gd name="csX39" fmla="*/ 721204 w 2508741"/>
                  <a:gd name="csY39" fmla="*/ 477194 h 1669478"/>
                  <a:gd name="csX40" fmla="*/ 721204 w 2508741"/>
                  <a:gd name="csY40" fmla="*/ 510688 h 1669478"/>
                  <a:gd name="csX41" fmla="*/ 724898 w 2508741"/>
                  <a:gd name="csY41" fmla="*/ 510688 h 1669478"/>
                  <a:gd name="csX42" fmla="*/ 724898 w 2508741"/>
                  <a:gd name="csY42" fmla="*/ 527371 h 1669478"/>
                  <a:gd name="csX43" fmla="*/ 762976 w 2508741"/>
                  <a:gd name="csY43" fmla="*/ 527371 h 1669478"/>
                  <a:gd name="csX44" fmla="*/ 762976 w 2508741"/>
                  <a:gd name="csY44" fmla="*/ 545328 h 1669478"/>
                  <a:gd name="csX45" fmla="*/ 768453 w 2508741"/>
                  <a:gd name="csY45" fmla="*/ 545328 h 1669478"/>
                  <a:gd name="csX46" fmla="*/ 768453 w 2508741"/>
                  <a:gd name="csY46" fmla="*/ 592322 h 1669478"/>
                  <a:gd name="csX47" fmla="*/ 800418 w 2508741"/>
                  <a:gd name="csY47" fmla="*/ 592322 h 1669478"/>
                  <a:gd name="csX48" fmla="*/ 800418 w 2508741"/>
                  <a:gd name="csY48" fmla="*/ 625433 h 1669478"/>
                  <a:gd name="csX49" fmla="*/ 809333 w 2508741"/>
                  <a:gd name="csY49" fmla="*/ 625433 h 1669478"/>
                  <a:gd name="csX50" fmla="*/ 809333 w 2508741"/>
                  <a:gd name="csY50" fmla="*/ 682361 h 1669478"/>
                  <a:gd name="csX51" fmla="*/ 816338 w 2508741"/>
                  <a:gd name="csY51" fmla="*/ 682361 h 1669478"/>
                  <a:gd name="csX52" fmla="*/ 816338 w 2508741"/>
                  <a:gd name="csY52" fmla="*/ 751131 h 1669478"/>
                  <a:gd name="csX53" fmla="*/ 858746 w 2508741"/>
                  <a:gd name="csY53" fmla="*/ 751131 h 1669478"/>
                  <a:gd name="csX54" fmla="*/ 858746 w 2508741"/>
                  <a:gd name="csY54" fmla="*/ 852505 h 1669478"/>
                  <a:gd name="csX55" fmla="*/ 867152 w 2508741"/>
                  <a:gd name="csY55" fmla="*/ 852505 h 1669478"/>
                  <a:gd name="csX56" fmla="*/ 867152 w 2508741"/>
                  <a:gd name="csY56" fmla="*/ 865113 h 1669478"/>
                  <a:gd name="csX57" fmla="*/ 881543 w 2508741"/>
                  <a:gd name="csY57" fmla="*/ 865113 h 1669478"/>
                  <a:gd name="csX58" fmla="*/ 881543 w 2508741"/>
                  <a:gd name="csY58" fmla="*/ 871608 h 1669478"/>
                  <a:gd name="csX59" fmla="*/ 891094 w 2508741"/>
                  <a:gd name="csY59" fmla="*/ 871608 h 1669478"/>
                  <a:gd name="csX60" fmla="*/ 891094 w 2508741"/>
                  <a:gd name="csY60" fmla="*/ 971198 h 1669478"/>
                  <a:gd name="csX61" fmla="*/ 892622 w 2508741"/>
                  <a:gd name="csY61" fmla="*/ 971198 h 1669478"/>
                  <a:gd name="csX62" fmla="*/ 892622 w 2508741"/>
                  <a:gd name="csY62" fmla="*/ 978330 h 1669478"/>
                  <a:gd name="csX63" fmla="*/ 946111 w 2508741"/>
                  <a:gd name="csY63" fmla="*/ 978330 h 1669478"/>
                  <a:gd name="csX64" fmla="*/ 946111 w 2508741"/>
                  <a:gd name="csY64" fmla="*/ 1057162 h 1669478"/>
                  <a:gd name="csX65" fmla="*/ 984062 w 2508741"/>
                  <a:gd name="csY65" fmla="*/ 1057162 h 1669478"/>
                  <a:gd name="csX66" fmla="*/ 984062 w 2508741"/>
                  <a:gd name="csY66" fmla="*/ 1112561 h 1669478"/>
                  <a:gd name="csX67" fmla="*/ 1019849 w 2508741"/>
                  <a:gd name="csY67" fmla="*/ 1112561 h 1669478"/>
                  <a:gd name="csX68" fmla="*/ 1019849 w 2508741"/>
                  <a:gd name="csY68" fmla="*/ 1121858 h 1669478"/>
                  <a:gd name="csX69" fmla="*/ 1026344 w 2508741"/>
                  <a:gd name="csY69" fmla="*/ 1121858 h 1669478"/>
                  <a:gd name="csX70" fmla="*/ 1026344 w 2508741"/>
                  <a:gd name="csY70" fmla="*/ 1253032 h 1669478"/>
                  <a:gd name="csX71" fmla="*/ 1065951 w 2508741"/>
                  <a:gd name="csY71" fmla="*/ 1253032 h 1669478"/>
                  <a:gd name="csX72" fmla="*/ 1065951 w 2508741"/>
                  <a:gd name="csY72" fmla="*/ 1334538 h 1669478"/>
                  <a:gd name="csX73" fmla="*/ 1074229 w 2508741"/>
                  <a:gd name="csY73" fmla="*/ 1334538 h 1669478"/>
                  <a:gd name="csX74" fmla="*/ 1074229 w 2508741"/>
                  <a:gd name="csY74" fmla="*/ 1340779 h 1669478"/>
                  <a:gd name="csX75" fmla="*/ 1082762 w 2508741"/>
                  <a:gd name="csY75" fmla="*/ 1340779 h 1669478"/>
                  <a:gd name="csX76" fmla="*/ 1082762 w 2508741"/>
                  <a:gd name="csY76" fmla="*/ 1478320 h 1669478"/>
                  <a:gd name="csX77" fmla="*/ 1153698 w 2508741"/>
                  <a:gd name="csY77" fmla="*/ 1478320 h 1669478"/>
                  <a:gd name="csX78" fmla="*/ 1153698 w 2508741"/>
                  <a:gd name="csY78" fmla="*/ 1542761 h 1669478"/>
                  <a:gd name="csX79" fmla="*/ 1174711 w 2508741"/>
                  <a:gd name="csY79" fmla="*/ 1542761 h 1669478"/>
                  <a:gd name="csX80" fmla="*/ 1174711 w 2508741"/>
                  <a:gd name="csY80" fmla="*/ 1552186 h 1669478"/>
                  <a:gd name="csX81" fmla="*/ 1180315 w 2508741"/>
                  <a:gd name="csY81" fmla="*/ 1552186 h 1669478"/>
                  <a:gd name="csX82" fmla="*/ 1180315 w 2508741"/>
                  <a:gd name="csY82" fmla="*/ 1606565 h 1669478"/>
                  <a:gd name="csX83" fmla="*/ 1185154 w 2508741"/>
                  <a:gd name="csY83" fmla="*/ 1606565 h 1669478"/>
                  <a:gd name="csX84" fmla="*/ 1185154 w 2508741"/>
                  <a:gd name="csY84" fmla="*/ 1669478 h 1669478"/>
                  <a:gd name="csX85" fmla="*/ 2508742 w 2508741"/>
                  <a:gd name="csY85" fmla="*/ 1669478 h 1669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2508741" h="1669478">
                    <a:moveTo>
                      <a:pt x="0" y="0"/>
                    </a:moveTo>
                    <a:lnTo>
                      <a:pt x="35277" y="0"/>
                    </a:lnTo>
                    <a:lnTo>
                      <a:pt x="35277" y="7641"/>
                    </a:lnTo>
                    <a:lnTo>
                      <a:pt x="57437" y="7641"/>
                    </a:lnTo>
                    <a:lnTo>
                      <a:pt x="57437" y="17830"/>
                    </a:lnTo>
                    <a:lnTo>
                      <a:pt x="196252" y="17830"/>
                    </a:lnTo>
                    <a:lnTo>
                      <a:pt x="196252" y="22669"/>
                    </a:lnTo>
                    <a:lnTo>
                      <a:pt x="202238" y="22669"/>
                    </a:lnTo>
                    <a:lnTo>
                      <a:pt x="202238" y="45338"/>
                    </a:lnTo>
                    <a:lnTo>
                      <a:pt x="281579" y="45338"/>
                    </a:lnTo>
                    <a:lnTo>
                      <a:pt x="281579" y="79341"/>
                    </a:lnTo>
                    <a:lnTo>
                      <a:pt x="292914" y="79341"/>
                    </a:lnTo>
                    <a:lnTo>
                      <a:pt x="292914" y="92077"/>
                    </a:lnTo>
                    <a:lnTo>
                      <a:pt x="301446" y="92077"/>
                    </a:lnTo>
                    <a:lnTo>
                      <a:pt x="301446" y="96152"/>
                    </a:lnTo>
                    <a:lnTo>
                      <a:pt x="351114" y="96152"/>
                    </a:lnTo>
                    <a:lnTo>
                      <a:pt x="351114" y="115382"/>
                    </a:lnTo>
                    <a:lnTo>
                      <a:pt x="360284" y="115382"/>
                    </a:lnTo>
                    <a:lnTo>
                      <a:pt x="360284" y="121241"/>
                    </a:lnTo>
                    <a:lnTo>
                      <a:pt x="377731" y="121241"/>
                    </a:lnTo>
                    <a:lnTo>
                      <a:pt x="377731" y="189757"/>
                    </a:lnTo>
                    <a:lnTo>
                      <a:pt x="385500" y="189757"/>
                    </a:lnTo>
                    <a:lnTo>
                      <a:pt x="385500" y="200072"/>
                    </a:lnTo>
                    <a:lnTo>
                      <a:pt x="396707" y="200072"/>
                    </a:lnTo>
                    <a:lnTo>
                      <a:pt x="396707" y="209115"/>
                    </a:lnTo>
                    <a:lnTo>
                      <a:pt x="448922" y="209115"/>
                    </a:lnTo>
                    <a:lnTo>
                      <a:pt x="448922" y="287055"/>
                    </a:lnTo>
                    <a:lnTo>
                      <a:pt x="457582" y="287055"/>
                    </a:lnTo>
                    <a:lnTo>
                      <a:pt x="457582" y="292913"/>
                    </a:lnTo>
                    <a:lnTo>
                      <a:pt x="467134" y="292913"/>
                    </a:lnTo>
                    <a:lnTo>
                      <a:pt x="467134" y="297753"/>
                    </a:lnTo>
                    <a:lnTo>
                      <a:pt x="498845" y="297753"/>
                    </a:lnTo>
                    <a:lnTo>
                      <a:pt x="498845" y="451596"/>
                    </a:lnTo>
                    <a:lnTo>
                      <a:pt x="643391" y="451596"/>
                    </a:lnTo>
                    <a:lnTo>
                      <a:pt x="643391" y="460383"/>
                    </a:lnTo>
                    <a:lnTo>
                      <a:pt x="659056" y="460383"/>
                    </a:lnTo>
                    <a:lnTo>
                      <a:pt x="659056" y="468661"/>
                    </a:lnTo>
                    <a:lnTo>
                      <a:pt x="673701" y="468661"/>
                    </a:lnTo>
                    <a:lnTo>
                      <a:pt x="673701" y="477194"/>
                    </a:lnTo>
                    <a:lnTo>
                      <a:pt x="721204" y="477194"/>
                    </a:lnTo>
                    <a:lnTo>
                      <a:pt x="721204" y="510688"/>
                    </a:lnTo>
                    <a:lnTo>
                      <a:pt x="724898" y="510688"/>
                    </a:lnTo>
                    <a:lnTo>
                      <a:pt x="724898" y="527371"/>
                    </a:lnTo>
                    <a:lnTo>
                      <a:pt x="762976" y="527371"/>
                    </a:lnTo>
                    <a:lnTo>
                      <a:pt x="762976" y="545328"/>
                    </a:lnTo>
                    <a:lnTo>
                      <a:pt x="768453" y="545328"/>
                    </a:lnTo>
                    <a:lnTo>
                      <a:pt x="768453" y="592322"/>
                    </a:lnTo>
                    <a:lnTo>
                      <a:pt x="800418" y="592322"/>
                    </a:lnTo>
                    <a:lnTo>
                      <a:pt x="800418" y="625433"/>
                    </a:lnTo>
                    <a:lnTo>
                      <a:pt x="809333" y="625433"/>
                    </a:lnTo>
                    <a:lnTo>
                      <a:pt x="809333" y="682361"/>
                    </a:lnTo>
                    <a:lnTo>
                      <a:pt x="816338" y="682361"/>
                    </a:lnTo>
                    <a:lnTo>
                      <a:pt x="816338" y="751131"/>
                    </a:lnTo>
                    <a:lnTo>
                      <a:pt x="858746" y="751131"/>
                    </a:lnTo>
                    <a:lnTo>
                      <a:pt x="858746" y="852505"/>
                    </a:lnTo>
                    <a:lnTo>
                      <a:pt x="867152" y="852505"/>
                    </a:lnTo>
                    <a:lnTo>
                      <a:pt x="867152" y="865113"/>
                    </a:lnTo>
                    <a:lnTo>
                      <a:pt x="881543" y="865113"/>
                    </a:lnTo>
                    <a:lnTo>
                      <a:pt x="881543" y="871608"/>
                    </a:lnTo>
                    <a:lnTo>
                      <a:pt x="891094" y="871608"/>
                    </a:lnTo>
                    <a:lnTo>
                      <a:pt x="891094" y="971198"/>
                    </a:lnTo>
                    <a:lnTo>
                      <a:pt x="892622" y="971198"/>
                    </a:lnTo>
                    <a:lnTo>
                      <a:pt x="892622" y="978330"/>
                    </a:lnTo>
                    <a:lnTo>
                      <a:pt x="946111" y="978330"/>
                    </a:lnTo>
                    <a:lnTo>
                      <a:pt x="946111" y="1057162"/>
                    </a:lnTo>
                    <a:lnTo>
                      <a:pt x="984062" y="1057162"/>
                    </a:lnTo>
                    <a:lnTo>
                      <a:pt x="984062" y="1112561"/>
                    </a:lnTo>
                    <a:lnTo>
                      <a:pt x="1019849" y="1112561"/>
                    </a:lnTo>
                    <a:lnTo>
                      <a:pt x="1019849" y="1121858"/>
                    </a:lnTo>
                    <a:lnTo>
                      <a:pt x="1026344" y="1121858"/>
                    </a:lnTo>
                    <a:lnTo>
                      <a:pt x="1026344" y="1253032"/>
                    </a:lnTo>
                    <a:lnTo>
                      <a:pt x="1065951" y="1253032"/>
                    </a:lnTo>
                    <a:lnTo>
                      <a:pt x="1065951" y="1334538"/>
                    </a:lnTo>
                    <a:lnTo>
                      <a:pt x="1074229" y="1334538"/>
                    </a:lnTo>
                    <a:lnTo>
                      <a:pt x="1074229" y="1340779"/>
                    </a:lnTo>
                    <a:lnTo>
                      <a:pt x="1082762" y="1340779"/>
                    </a:lnTo>
                    <a:lnTo>
                      <a:pt x="1082762" y="1478320"/>
                    </a:lnTo>
                    <a:lnTo>
                      <a:pt x="1153698" y="1478320"/>
                    </a:lnTo>
                    <a:lnTo>
                      <a:pt x="1153698" y="1542761"/>
                    </a:lnTo>
                    <a:lnTo>
                      <a:pt x="1174711" y="1542761"/>
                    </a:lnTo>
                    <a:lnTo>
                      <a:pt x="1174711" y="1552186"/>
                    </a:lnTo>
                    <a:lnTo>
                      <a:pt x="1180315" y="1552186"/>
                    </a:lnTo>
                    <a:lnTo>
                      <a:pt x="1180315" y="1606565"/>
                    </a:lnTo>
                    <a:lnTo>
                      <a:pt x="1185154" y="1606565"/>
                    </a:lnTo>
                    <a:lnTo>
                      <a:pt x="1185154" y="1669478"/>
                    </a:lnTo>
                    <a:lnTo>
                      <a:pt x="2508742" y="1669478"/>
                    </a:lnTo>
                  </a:path>
                </a:pathLst>
              </a:custGeom>
              <a:noFill/>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nvGrpSpPr>
              <p:cNvPr id="3574" name="Graphic 3081">
                <a:extLst>
                  <a:ext uri="{FF2B5EF4-FFF2-40B4-BE49-F238E27FC236}">
                    <a16:creationId xmlns:a16="http://schemas.microsoft.com/office/drawing/2014/main" id="{EEAF91A8-5CFC-1CA6-AD08-6512FD58DD6D}"/>
                  </a:ext>
                </a:extLst>
              </p:cNvPr>
              <p:cNvGrpSpPr/>
              <p:nvPr/>
            </p:nvGrpSpPr>
            <p:grpSpPr>
              <a:xfrm>
                <a:off x="15896592" y="10041956"/>
                <a:ext cx="2476903" cy="1742833"/>
                <a:chOff x="15896592" y="10041956"/>
                <a:chExt cx="2476903" cy="1742833"/>
              </a:xfrm>
            </p:grpSpPr>
            <p:grpSp>
              <p:nvGrpSpPr>
                <p:cNvPr id="3575" name="Graphic 3081">
                  <a:extLst>
                    <a:ext uri="{FF2B5EF4-FFF2-40B4-BE49-F238E27FC236}">
                      <a16:creationId xmlns:a16="http://schemas.microsoft.com/office/drawing/2014/main" id="{E358A479-DE89-80AF-1D1B-BB0FC96C7C1F}"/>
                    </a:ext>
                  </a:extLst>
                </p:cNvPr>
                <p:cNvGrpSpPr/>
                <p:nvPr/>
              </p:nvGrpSpPr>
              <p:grpSpPr>
                <a:xfrm>
                  <a:off x="18281801" y="11693095"/>
                  <a:ext cx="91694" cy="91694"/>
                  <a:chOff x="18281801" y="11693095"/>
                  <a:chExt cx="91694" cy="91694"/>
                </a:xfrm>
              </p:grpSpPr>
              <p:sp>
                <p:nvSpPr>
                  <p:cNvPr id="4200" name="Freeform: Shape 4199">
                    <a:extLst>
                      <a:ext uri="{FF2B5EF4-FFF2-40B4-BE49-F238E27FC236}">
                        <a16:creationId xmlns:a16="http://schemas.microsoft.com/office/drawing/2014/main" id="{0BB0F730-DA7B-3A6E-C624-AA540CC97221}"/>
                      </a:ext>
                    </a:extLst>
                  </p:cNvPr>
                  <p:cNvSpPr/>
                  <p:nvPr/>
                </p:nvSpPr>
                <p:spPr>
                  <a:xfrm>
                    <a:off x="18327648"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201" name="Freeform: Shape 4200">
                    <a:extLst>
                      <a:ext uri="{FF2B5EF4-FFF2-40B4-BE49-F238E27FC236}">
                        <a16:creationId xmlns:a16="http://schemas.microsoft.com/office/drawing/2014/main" id="{390D421A-CA9F-8294-57DB-DE0D878047AA}"/>
                      </a:ext>
                    </a:extLst>
                  </p:cNvPr>
                  <p:cNvSpPr/>
                  <p:nvPr/>
                </p:nvSpPr>
                <p:spPr>
                  <a:xfrm>
                    <a:off x="18281801"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576" name="Graphic 3081">
                  <a:extLst>
                    <a:ext uri="{FF2B5EF4-FFF2-40B4-BE49-F238E27FC236}">
                      <a16:creationId xmlns:a16="http://schemas.microsoft.com/office/drawing/2014/main" id="{22E9CDFB-C5A6-C146-CC47-4D5A29B2B54C}"/>
                    </a:ext>
                  </a:extLst>
                </p:cNvPr>
                <p:cNvGrpSpPr/>
                <p:nvPr/>
              </p:nvGrpSpPr>
              <p:grpSpPr>
                <a:xfrm>
                  <a:off x="17802059" y="11693095"/>
                  <a:ext cx="91694" cy="91694"/>
                  <a:chOff x="17802059" y="11693095"/>
                  <a:chExt cx="91694" cy="91694"/>
                </a:xfrm>
              </p:grpSpPr>
              <p:sp>
                <p:nvSpPr>
                  <p:cNvPr id="4198" name="Freeform: Shape 4197">
                    <a:extLst>
                      <a:ext uri="{FF2B5EF4-FFF2-40B4-BE49-F238E27FC236}">
                        <a16:creationId xmlns:a16="http://schemas.microsoft.com/office/drawing/2014/main" id="{D8039C70-8BB9-5BFA-D84B-8CD6CBD9F1EA}"/>
                      </a:ext>
                    </a:extLst>
                  </p:cNvPr>
                  <p:cNvSpPr/>
                  <p:nvPr/>
                </p:nvSpPr>
                <p:spPr>
                  <a:xfrm>
                    <a:off x="17847907"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99" name="Freeform: Shape 4198">
                    <a:extLst>
                      <a:ext uri="{FF2B5EF4-FFF2-40B4-BE49-F238E27FC236}">
                        <a16:creationId xmlns:a16="http://schemas.microsoft.com/office/drawing/2014/main" id="{925395BF-8E0C-CEA8-CCC2-F535E34ED66D}"/>
                      </a:ext>
                    </a:extLst>
                  </p:cNvPr>
                  <p:cNvSpPr/>
                  <p:nvPr/>
                </p:nvSpPr>
                <p:spPr>
                  <a:xfrm>
                    <a:off x="17802059"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577" name="Graphic 3081">
                  <a:extLst>
                    <a:ext uri="{FF2B5EF4-FFF2-40B4-BE49-F238E27FC236}">
                      <a16:creationId xmlns:a16="http://schemas.microsoft.com/office/drawing/2014/main" id="{8C4E734A-547B-2DBA-1004-EEBBC94933CA}"/>
                    </a:ext>
                  </a:extLst>
                </p:cNvPr>
                <p:cNvGrpSpPr/>
                <p:nvPr/>
              </p:nvGrpSpPr>
              <p:grpSpPr>
                <a:xfrm>
                  <a:off x="17512329" y="11693095"/>
                  <a:ext cx="91694" cy="91694"/>
                  <a:chOff x="17512329" y="11693095"/>
                  <a:chExt cx="91694" cy="91694"/>
                </a:xfrm>
              </p:grpSpPr>
              <p:sp>
                <p:nvSpPr>
                  <p:cNvPr id="4196" name="Freeform: Shape 4195">
                    <a:extLst>
                      <a:ext uri="{FF2B5EF4-FFF2-40B4-BE49-F238E27FC236}">
                        <a16:creationId xmlns:a16="http://schemas.microsoft.com/office/drawing/2014/main" id="{76B9C5CA-F74D-EA16-CBC5-AFA68038481C}"/>
                      </a:ext>
                    </a:extLst>
                  </p:cNvPr>
                  <p:cNvSpPr/>
                  <p:nvPr/>
                </p:nvSpPr>
                <p:spPr>
                  <a:xfrm>
                    <a:off x="17558177"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97" name="Freeform: Shape 4196">
                    <a:extLst>
                      <a:ext uri="{FF2B5EF4-FFF2-40B4-BE49-F238E27FC236}">
                        <a16:creationId xmlns:a16="http://schemas.microsoft.com/office/drawing/2014/main" id="{22940840-F7D6-DDC4-9AE2-2BDDBAA1ED0E}"/>
                      </a:ext>
                    </a:extLst>
                  </p:cNvPr>
                  <p:cNvSpPr/>
                  <p:nvPr/>
                </p:nvSpPr>
                <p:spPr>
                  <a:xfrm>
                    <a:off x="17512329"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578" name="Graphic 3081">
                  <a:extLst>
                    <a:ext uri="{FF2B5EF4-FFF2-40B4-BE49-F238E27FC236}">
                      <a16:creationId xmlns:a16="http://schemas.microsoft.com/office/drawing/2014/main" id="{99746A12-9ECE-07A8-BD7C-576A6D1CEE63}"/>
                    </a:ext>
                  </a:extLst>
                </p:cNvPr>
                <p:cNvGrpSpPr/>
                <p:nvPr/>
              </p:nvGrpSpPr>
              <p:grpSpPr>
                <a:xfrm>
                  <a:off x="17369184" y="11693095"/>
                  <a:ext cx="91694" cy="91694"/>
                  <a:chOff x="17369184" y="11693095"/>
                  <a:chExt cx="91694" cy="91694"/>
                </a:xfrm>
              </p:grpSpPr>
              <p:sp>
                <p:nvSpPr>
                  <p:cNvPr id="4194" name="Freeform: Shape 4193">
                    <a:extLst>
                      <a:ext uri="{FF2B5EF4-FFF2-40B4-BE49-F238E27FC236}">
                        <a16:creationId xmlns:a16="http://schemas.microsoft.com/office/drawing/2014/main" id="{256B124A-C651-F029-7CDF-91B3B7AFBDD6}"/>
                      </a:ext>
                    </a:extLst>
                  </p:cNvPr>
                  <p:cNvSpPr/>
                  <p:nvPr/>
                </p:nvSpPr>
                <p:spPr>
                  <a:xfrm>
                    <a:off x="17415031"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95" name="Freeform: Shape 4194">
                    <a:extLst>
                      <a:ext uri="{FF2B5EF4-FFF2-40B4-BE49-F238E27FC236}">
                        <a16:creationId xmlns:a16="http://schemas.microsoft.com/office/drawing/2014/main" id="{4408273C-3596-05EF-AEAE-26EB6EB6F5CA}"/>
                      </a:ext>
                    </a:extLst>
                  </p:cNvPr>
                  <p:cNvSpPr/>
                  <p:nvPr/>
                </p:nvSpPr>
                <p:spPr>
                  <a:xfrm>
                    <a:off x="17369184"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579" name="Graphic 3081">
                  <a:extLst>
                    <a:ext uri="{FF2B5EF4-FFF2-40B4-BE49-F238E27FC236}">
                      <a16:creationId xmlns:a16="http://schemas.microsoft.com/office/drawing/2014/main" id="{5721FE4A-3A6D-E998-40DA-D03D241A54E8}"/>
                    </a:ext>
                  </a:extLst>
                </p:cNvPr>
                <p:cNvGrpSpPr/>
                <p:nvPr/>
              </p:nvGrpSpPr>
              <p:grpSpPr>
                <a:xfrm>
                  <a:off x="17353137" y="11693095"/>
                  <a:ext cx="91694" cy="91694"/>
                  <a:chOff x="17353137" y="11693095"/>
                  <a:chExt cx="91694" cy="91694"/>
                </a:xfrm>
              </p:grpSpPr>
              <p:sp>
                <p:nvSpPr>
                  <p:cNvPr id="4192" name="Freeform: Shape 4191">
                    <a:extLst>
                      <a:ext uri="{FF2B5EF4-FFF2-40B4-BE49-F238E27FC236}">
                        <a16:creationId xmlns:a16="http://schemas.microsoft.com/office/drawing/2014/main" id="{BB03F347-FC9C-80E7-79C3-2033BF8EEBE7}"/>
                      </a:ext>
                    </a:extLst>
                  </p:cNvPr>
                  <p:cNvSpPr/>
                  <p:nvPr/>
                </p:nvSpPr>
                <p:spPr>
                  <a:xfrm>
                    <a:off x="17398985"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93" name="Freeform: Shape 4192">
                    <a:extLst>
                      <a:ext uri="{FF2B5EF4-FFF2-40B4-BE49-F238E27FC236}">
                        <a16:creationId xmlns:a16="http://schemas.microsoft.com/office/drawing/2014/main" id="{05E25C8B-180F-45EB-01C0-075F80D82080}"/>
                      </a:ext>
                    </a:extLst>
                  </p:cNvPr>
                  <p:cNvSpPr/>
                  <p:nvPr/>
                </p:nvSpPr>
                <p:spPr>
                  <a:xfrm>
                    <a:off x="17353137"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580" name="Graphic 3081">
                  <a:extLst>
                    <a:ext uri="{FF2B5EF4-FFF2-40B4-BE49-F238E27FC236}">
                      <a16:creationId xmlns:a16="http://schemas.microsoft.com/office/drawing/2014/main" id="{65A9CCD6-3E96-D444-D443-4C9A87DBBDAE}"/>
                    </a:ext>
                  </a:extLst>
                </p:cNvPr>
                <p:cNvGrpSpPr/>
                <p:nvPr/>
              </p:nvGrpSpPr>
              <p:grpSpPr>
                <a:xfrm>
                  <a:off x="17315441" y="11693095"/>
                  <a:ext cx="91694" cy="91694"/>
                  <a:chOff x="17315441" y="11693095"/>
                  <a:chExt cx="91694" cy="91694"/>
                </a:xfrm>
              </p:grpSpPr>
              <p:sp>
                <p:nvSpPr>
                  <p:cNvPr id="4190" name="Freeform: Shape 4189">
                    <a:extLst>
                      <a:ext uri="{FF2B5EF4-FFF2-40B4-BE49-F238E27FC236}">
                        <a16:creationId xmlns:a16="http://schemas.microsoft.com/office/drawing/2014/main" id="{961B3954-FC80-B598-DA5A-1204880180B7}"/>
                      </a:ext>
                    </a:extLst>
                  </p:cNvPr>
                  <p:cNvSpPr/>
                  <p:nvPr/>
                </p:nvSpPr>
                <p:spPr>
                  <a:xfrm>
                    <a:off x="17361288"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91" name="Freeform: Shape 4190">
                    <a:extLst>
                      <a:ext uri="{FF2B5EF4-FFF2-40B4-BE49-F238E27FC236}">
                        <a16:creationId xmlns:a16="http://schemas.microsoft.com/office/drawing/2014/main" id="{65629E43-4A47-DCD6-B185-AB1339DC44C9}"/>
                      </a:ext>
                    </a:extLst>
                  </p:cNvPr>
                  <p:cNvSpPr/>
                  <p:nvPr/>
                </p:nvSpPr>
                <p:spPr>
                  <a:xfrm>
                    <a:off x="17315441"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581" name="Graphic 3081">
                  <a:extLst>
                    <a:ext uri="{FF2B5EF4-FFF2-40B4-BE49-F238E27FC236}">
                      <a16:creationId xmlns:a16="http://schemas.microsoft.com/office/drawing/2014/main" id="{6575285A-5F97-0C59-65C4-97EBA36BE42F}"/>
                    </a:ext>
                  </a:extLst>
                </p:cNvPr>
                <p:cNvGrpSpPr/>
                <p:nvPr/>
              </p:nvGrpSpPr>
              <p:grpSpPr>
                <a:xfrm>
                  <a:off x="17283729" y="11693095"/>
                  <a:ext cx="91694" cy="91694"/>
                  <a:chOff x="17283729" y="11693095"/>
                  <a:chExt cx="91694" cy="91694"/>
                </a:xfrm>
              </p:grpSpPr>
              <p:sp>
                <p:nvSpPr>
                  <p:cNvPr id="4188" name="Freeform: Shape 4187">
                    <a:extLst>
                      <a:ext uri="{FF2B5EF4-FFF2-40B4-BE49-F238E27FC236}">
                        <a16:creationId xmlns:a16="http://schemas.microsoft.com/office/drawing/2014/main" id="{74A61C5F-42E4-D4F4-AA15-D6ED0E035F11}"/>
                      </a:ext>
                    </a:extLst>
                  </p:cNvPr>
                  <p:cNvSpPr/>
                  <p:nvPr/>
                </p:nvSpPr>
                <p:spPr>
                  <a:xfrm>
                    <a:off x="17329577"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89" name="Freeform: Shape 4188">
                    <a:extLst>
                      <a:ext uri="{FF2B5EF4-FFF2-40B4-BE49-F238E27FC236}">
                        <a16:creationId xmlns:a16="http://schemas.microsoft.com/office/drawing/2014/main" id="{FD592702-46F5-CA44-6D07-D2B42233E783}"/>
                      </a:ext>
                    </a:extLst>
                  </p:cNvPr>
                  <p:cNvSpPr/>
                  <p:nvPr/>
                </p:nvSpPr>
                <p:spPr>
                  <a:xfrm>
                    <a:off x="17283729"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582" name="Graphic 3081">
                  <a:extLst>
                    <a:ext uri="{FF2B5EF4-FFF2-40B4-BE49-F238E27FC236}">
                      <a16:creationId xmlns:a16="http://schemas.microsoft.com/office/drawing/2014/main" id="{6C9CC74E-9848-0CC3-308E-3902AACDDAC0}"/>
                    </a:ext>
                  </a:extLst>
                </p:cNvPr>
                <p:cNvGrpSpPr/>
                <p:nvPr/>
              </p:nvGrpSpPr>
              <p:grpSpPr>
                <a:xfrm>
                  <a:off x="17275579" y="11693095"/>
                  <a:ext cx="91694" cy="91694"/>
                  <a:chOff x="17275579" y="11693095"/>
                  <a:chExt cx="91694" cy="91694"/>
                </a:xfrm>
              </p:grpSpPr>
              <p:sp>
                <p:nvSpPr>
                  <p:cNvPr id="4186" name="Freeform: Shape 4185">
                    <a:extLst>
                      <a:ext uri="{FF2B5EF4-FFF2-40B4-BE49-F238E27FC236}">
                        <a16:creationId xmlns:a16="http://schemas.microsoft.com/office/drawing/2014/main" id="{FC862C43-1913-4AE0-2E97-05D0B3CF604B}"/>
                      </a:ext>
                    </a:extLst>
                  </p:cNvPr>
                  <p:cNvSpPr/>
                  <p:nvPr/>
                </p:nvSpPr>
                <p:spPr>
                  <a:xfrm>
                    <a:off x="17321426"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87" name="Freeform: Shape 4186">
                    <a:extLst>
                      <a:ext uri="{FF2B5EF4-FFF2-40B4-BE49-F238E27FC236}">
                        <a16:creationId xmlns:a16="http://schemas.microsoft.com/office/drawing/2014/main" id="{298E333D-F87B-F114-4922-677F4D8CEFC7}"/>
                      </a:ext>
                    </a:extLst>
                  </p:cNvPr>
                  <p:cNvSpPr/>
                  <p:nvPr/>
                </p:nvSpPr>
                <p:spPr>
                  <a:xfrm>
                    <a:off x="17275579"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583" name="Graphic 3081">
                  <a:extLst>
                    <a:ext uri="{FF2B5EF4-FFF2-40B4-BE49-F238E27FC236}">
                      <a16:creationId xmlns:a16="http://schemas.microsoft.com/office/drawing/2014/main" id="{CEAB9ED1-5B41-F102-1F01-0EA7BA8F87F6}"/>
                    </a:ext>
                  </a:extLst>
                </p:cNvPr>
                <p:cNvGrpSpPr/>
                <p:nvPr/>
              </p:nvGrpSpPr>
              <p:grpSpPr>
                <a:xfrm>
                  <a:off x="17251764" y="11693095"/>
                  <a:ext cx="91694" cy="91694"/>
                  <a:chOff x="17251764" y="11693095"/>
                  <a:chExt cx="91694" cy="91694"/>
                </a:xfrm>
              </p:grpSpPr>
              <p:sp>
                <p:nvSpPr>
                  <p:cNvPr id="4184" name="Freeform: Shape 4183">
                    <a:extLst>
                      <a:ext uri="{FF2B5EF4-FFF2-40B4-BE49-F238E27FC236}">
                        <a16:creationId xmlns:a16="http://schemas.microsoft.com/office/drawing/2014/main" id="{1E25A180-F174-6891-1D8D-32445487AFC9}"/>
                      </a:ext>
                    </a:extLst>
                  </p:cNvPr>
                  <p:cNvSpPr/>
                  <p:nvPr/>
                </p:nvSpPr>
                <p:spPr>
                  <a:xfrm>
                    <a:off x="17297611"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85" name="Freeform: Shape 4184">
                    <a:extLst>
                      <a:ext uri="{FF2B5EF4-FFF2-40B4-BE49-F238E27FC236}">
                        <a16:creationId xmlns:a16="http://schemas.microsoft.com/office/drawing/2014/main" id="{8CE76259-E467-87CC-6A52-8B81969A7FE5}"/>
                      </a:ext>
                    </a:extLst>
                  </p:cNvPr>
                  <p:cNvSpPr/>
                  <p:nvPr/>
                </p:nvSpPr>
                <p:spPr>
                  <a:xfrm>
                    <a:off x="17251764"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48" name="Graphic 3081">
                  <a:extLst>
                    <a:ext uri="{FF2B5EF4-FFF2-40B4-BE49-F238E27FC236}">
                      <a16:creationId xmlns:a16="http://schemas.microsoft.com/office/drawing/2014/main" id="{D4960E1D-B636-10B5-350C-7BE3734FA7A4}"/>
                    </a:ext>
                  </a:extLst>
                </p:cNvPr>
                <p:cNvGrpSpPr/>
                <p:nvPr/>
              </p:nvGrpSpPr>
              <p:grpSpPr>
                <a:xfrm>
                  <a:off x="17168474" y="11693095"/>
                  <a:ext cx="91694" cy="91694"/>
                  <a:chOff x="17168474" y="11693095"/>
                  <a:chExt cx="91694" cy="91694"/>
                </a:xfrm>
              </p:grpSpPr>
              <p:sp>
                <p:nvSpPr>
                  <p:cNvPr id="4182" name="Freeform: Shape 4181">
                    <a:extLst>
                      <a:ext uri="{FF2B5EF4-FFF2-40B4-BE49-F238E27FC236}">
                        <a16:creationId xmlns:a16="http://schemas.microsoft.com/office/drawing/2014/main" id="{4D9E9A1B-4109-63A1-C518-843EDE2E391B}"/>
                      </a:ext>
                    </a:extLst>
                  </p:cNvPr>
                  <p:cNvSpPr/>
                  <p:nvPr/>
                </p:nvSpPr>
                <p:spPr>
                  <a:xfrm>
                    <a:off x="17214322"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83" name="Freeform: Shape 4182">
                    <a:extLst>
                      <a:ext uri="{FF2B5EF4-FFF2-40B4-BE49-F238E27FC236}">
                        <a16:creationId xmlns:a16="http://schemas.microsoft.com/office/drawing/2014/main" id="{FAEB9433-4D1D-851C-3086-84CE8677DF59}"/>
                      </a:ext>
                    </a:extLst>
                  </p:cNvPr>
                  <p:cNvSpPr/>
                  <p:nvPr/>
                </p:nvSpPr>
                <p:spPr>
                  <a:xfrm>
                    <a:off x="17168474"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49" name="Graphic 3081">
                  <a:extLst>
                    <a:ext uri="{FF2B5EF4-FFF2-40B4-BE49-F238E27FC236}">
                      <a16:creationId xmlns:a16="http://schemas.microsoft.com/office/drawing/2014/main" id="{22F98AC4-DF5C-950B-483D-3E33534E329E}"/>
                    </a:ext>
                  </a:extLst>
                </p:cNvPr>
                <p:cNvGrpSpPr/>
                <p:nvPr/>
              </p:nvGrpSpPr>
              <p:grpSpPr>
                <a:xfrm>
                  <a:off x="17148098" y="11693095"/>
                  <a:ext cx="91694" cy="91694"/>
                  <a:chOff x="17148098" y="11693095"/>
                  <a:chExt cx="91694" cy="91694"/>
                </a:xfrm>
              </p:grpSpPr>
              <p:sp>
                <p:nvSpPr>
                  <p:cNvPr id="4180" name="Freeform: Shape 4179">
                    <a:extLst>
                      <a:ext uri="{FF2B5EF4-FFF2-40B4-BE49-F238E27FC236}">
                        <a16:creationId xmlns:a16="http://schemas.microsoft.com/office/drawing/2014/main" id="{0C1317AE-F2E6-ACDD-DB28-EB781D6BC933}"/>
                      </a:ext>
                    </a:extLst>
                  </p:cNvPr>
                  <p:cNvSpPr/>
                  <p:nvPr/>
                </p:nvSpPr>
                <p:spPr>
                  <a:xfrm>
                    <a:off x="17193945"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81" name="Freeform: Shape 4180">
                    <a:extLst>
                      <a:ext uri="{FF2B5EF4-FFF2-40B4-BE49-F238E27FC236}">
                        <a16:creationId xmlns:a16="http://schemas.microsoft.com/office/drawing/2014/main" id="{E5EF8BB5-B168-34E8-F2A2-ABFAD5415682}"/>
                      </a:ext>
                    </a:extLst>
                  </p:cNvPr>
                  <p:cNvSpPr/>
                  <p:nvPr/>
                </p:nvSpPr>
                <p:spPr>
                  <a:xfrm>
                    <a:off x="17148098"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0" name="Graphic 3081">
                  <a:extLst>
                    <a:ext uri="{FF2B5EF4-FFF2-40B4-BE49-F238E27FC236}">
                      <a16:creationId xmlns:a16="http://schemas.microsoft.com/office/drawing/2014/main" id="{1E8BC692-6591-9821-FBC0-C23B378B0750}"/>
                    </a:ext>
                  </a:extLst>
                </p:cNvPr>
                <p:cNvGrpSpPr/>
                <p:nvPr/>
              </p:nvGrpSpPr>
              <p:grpSpPr>
                <a:xfrm>
                  <a:off x="17139947" y="11693095"/>
                  <a:ext cx="91694" cy="91694"/>
                  <a:chOff x="17139947" y="11693095"/>
                  <a:chExt cx="91694" cy="91694"/>
                </a:xfrm>
              </p:grpSpPr>
              <p:sp>
                <p:nvSpPr>
                  <p:cNvPr id="4178" name="Freeform: Shape 4177">
                    <a:extLst>
                      <a:ext uri="{FF2B5EF4-FFF2-40B4-BE49-F238E27FC236}">
                        <a16:creationId xmlns:a16="http://schemas.microsoft.com/office/drawing/2014/main" id="{F9F27B2E-4A99-C7B6-3C1E-BF8C8E337D31}"/>
                      </a:ext>
                    </a:extLst>
                  </p:cNvPr>
                  <p:cNvSpPr/>
                  <p:nvPr/>
                </p:nvSpPr>
                <p:spPr>
                  <a:xfrm>
                    <a:off x="17185794"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79" name="Freeform: Shape 4178">
                    <a:extLst>
                      <a:ext uri="{FF2B5EF4-FFF2-40B4-BE49-F238E27FC236}">
                        <a16:creationId xmlns:a16="http://schemas.microsoft.com/office/drawing/2014/main" id="{D4B1B63C-1B78-BBE5-75C1-90A9337D6C41}"/>
                      </a:ext>
                    </a:extLst>
                  </p:cNvPr>
                  <p:cNvSpPr/>
                  <p:nvPr/>
                </p:nvSpPr>
                <p:spPr>
                  <a:xfrm>
                    <a:off x="17139947"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1" name="Graphic 3081">
                  <a:extLst>
                    <a:ext uri="{FF2B5EF4-FFF2-40B4-BE49-F238E27FC236}">
                      <a16:creationId xmlns:a16="http://schemas.microsoft.com/office/drawing/2014/main" id="{EE2C234D-F531-1098-046C-0F2A3498B396}"/>
                    </a:ext>
                  </a:extLst>
                </p:cNvPr>
                <p:cNvGrpSpPr/>
                <p:nvPr/>
              </p:nvGrpSpPr>
              <p:grpSpPr>
                <a:xfrm>
                  <a:off x="17107217" y="11693095"/>
                  <a:ext cx="91694" cy="91694"/>
                  <a:chOff x="17107217" y="11693095"/>
                  <a:chExt cx="91694" cy="91694"/>
                </a:xfrm>
              </p:grpSpPr>
              <p:sp>
                <p:nvSpPr>
                  <p:cNvPr id="4176" name="Freeform: Shape 4175">
                    <a:extLst>
                      <a:ext uri="{FF2B5EF4-FFF2-40B4-BE49-F238E27FC236}">
                        <a16:creationId xmlns:a16="http://schemas.microsoft.com/office/drawing/2014/main" id="{323231B4-ADD0-4982-D255-FDA42D46387C}"/>
                      </a:ext>
                    </a:extLst>
                  </p:cNvPr>
                  <p:cNvSpPr/>
                  <p:nvPr/>
                </p:nvSpPr>
                <p:spPr>
                  <a:xfrm>
                    <a:off x="17153064"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77" name="Freeform: Shape 4176">
                    <a:extLst>
                      <a:ext uri="{FF2B5EF4-FFF2-40B4-BE49-F238E27FC236}">
                        <a16:creationId xmlns:a16="http://schemas.microsoft.com/office/drawing/2014/main" id="{0F328CFA-59F7-2E5F-D670-CCF58A9324CB}"/>
                      </a:ext>
                    </a:extLst>
                  </p:cNvPr>
                  <p:cNvSpPr/>
                  <p:nvPr/>
                </p:nvSpPr>
                <p:spPr>
                  <a:xfrm>
                    <a:off x="17107217"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2" name="Graphic 3081">
                  <a:extLst>
                    <a:ext uri="{FF2B5EF4-FFF2-40B4-BE49-F238E27FC236}">
                      <a16:creationId xmlns:a16="http://schemas.microsoft.com/office/drawing/2014/main" id="{8AB08FC6-0F4C-4F7A-2E32-4109B49C3F18}"/>
                    </a:ext>
                  </a:extLst>
                </p:cNvPr>
                <p:cNvGrpSpPr/>
                <p:nvPr/>
              </p:nvGrpSpPr>
              <p:grpSpPr>
                <a:xfrm>
                  <a:off x="17080091" y="11693095"/>
                  <a:ext cx="91694" cy="91694"/>
                  <a:chOff x="17080091" y="11693095"/>
                  <a:chExt cx="91694" cy="91694"/>
                </a:xfrm>
              </p:grpSpPr>
              <p:sp>
                <p:nvSpPr>
                  <p:cNvPr id="4174" name="Freeform: Shape 4173">
                    <a:extLst>
                      <a:ext uri="{FF2B5EF4-FFF2-40B4-BE49-F238E27FC236}">
                        <a16:creationId xmlns:a16="http://schemas.microsoft.com/office/drawing/2014/main" id="{7D4B5717-CA4E-FB37-1999-A7B5F2C533AB}"/>
                      </a:ext>
                    </a:extLst>
                  </p:cNvPr>
                  <p:cNvSpPr/>
                  <p:nvPr/>
                </p:nvSpPr>
                <p:spPr>
                  <a:xfrm>
                    <a:off x="17125938" y="1169309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75" name="Freeform: Shape 4174">
                    <a:extLst>
                      <a:ext uri="{FF2B5EF4-FFF2-40B4-BE49-F238E27FC236}">
                        <a16:creationId xmlns:a16="http://schemas.microsoft.com/office/drawing/2014/main" id="{6E3AA56E-36C1-930B-9E8C-2A20BBDD486E}"/>
                      </a:ext>
                    </a:extLst>
                  </p:cNvPr>
                  <p:cNvSpPr/>
                  <p:nvPr/>
                </p:nvSpPr>
                <p:spPr>
                  <a:xfrm>
                    <a:off x="17080091" y="1173894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3" name="Graphic 3081">
                  <a:extLst>
                    <a:ext uri="{FF2B5EF4-FFF2-40B4-BE49-F238E27FC236}">
                      <a16:creationId xmlns:a16="http://schemas.microsoft.com/office/drawing/2014/main" id="{E4EA3C3F-8B02-30D4-0D3B-06109692A8AE}"/>
                    </a:ext>
                  </a:extLst>
                </p:cNvPr>
                <p:cNvGrpSpPr/>
                <p:nvPr/>
              </p:nvGrpSpPr>
              <p:grpSpPr>
                <a:xfrm>
                  <a:off x="16777244" y="11136177"/>
                  <a:ext cx="91694" cy="91694"/>
                  <a:chOff x="16777244" y="11136177"/>
                  <a:chExt cx="91694" cy="91694"/>
                </a:xfrm>
              </p:grpSpPr>
              <p:sp>
                <p:nvSpPr>
                  <p:cNvPr id="4172" name="Freeform: Shape 4171">
                    <a:extLst>
                      <a:ext uri="{FF2B5EF4-FFF2-40B4-BE49-F238E27FC236}">
                        <a16:creationId xmlns:a16="http://schemas.microsoft.com/office/drawing/2014/main" id="{03332542-6DDF-F75B-B94D-9D0A8262A3CD}"/>
                      </a:ext>
                    </a:extLst>
                  </p:cNvPr>
                  <p:cNvSpPr/>
                  <p:nvPr/>
                </p:nvSpPr>
                <p:spPr>
                  <a:xfrm>
                    <a:off x="16823091" y="1113617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73" name="Freeform: Shape 4172">
                    <a:extLst>
                      <a:ext uri="{FF2B5EF4-FFF2-40B4-BE49-F238E27FC236}">
                        <a16:creationId xmlns:a16="http://schemas.microsoft.com/office/drawing/2014/main" id="{CA164713-8527-8007-C1B2-96D8E0192EEA}"/>
                      </a:ext>
                    </a:extLst>
                  </p:cNvPr>
                  <p:cNvSpPr/>
                  <p:nvPr/>
                </p:nvSpPr>
                <p:spPr>
                  <a:xfrm>
                    <a:off x="16777244" y="11182025"/>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4" name="Graphic 3081">
                  <a:extLst>
                    <a:ext uri="{FF2B5EF4-FFF2-40B4-BE49-F238E27FC236}">
                      <a16:creationId xmlns:a16="http://schemas.microsoft.com/office/drawing/2014/main" id="{61861419-6D19-6CE3-946B-5BFF2FFF138D}"/>
                    </a:ext>
                  </a:extLst>
                </p:cNvPr>
                <p:cNvGrpSpPr/>
                <p:nvPr/>
              </p:nvGrpSpPr>
              <p:grpSpPr>
                <a:xfrm>
                  <a:off x="16641230" y="10888729"/>
                  <a:ext cx="91694" cy="91694"/>
                  <a:chOff x="16641230" y="10888729"/>
                  <a:chExt cx="91694" cy="91694"/>
                </a:xfrm>
              </p:grpSpPr>
              <p:sp>
                <p:nvSpPr>
                  <p:cNvPr id="4170" name="Freeform: Shape 4169">
                    <a:extLst>
                      <a:ext uri="{FF2B5EF4-FFF2-40B4-BE49-F238E27FC236}">
                        <a16:creationId xmlns:a16="http://schemas.microsoft.com/office/drawing/2014/main" id="{AC3073B9-9308-F296-2058-3152716A4EE9}"/>
                      </a:ext>
                    </a:extLst>
                  </p:cNvPr>
                  <p:cNvSpPr/>
                  <p:nvPr/>
                </p:nvSpPr>
                <p:spPr>
                  <a:xfrm>
                    <a:off x="16687077" y="1088872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71" name="Freeform: Shape 4170">
                    <a:extLst>
                      <a:ext uri="{FF2B5EF4-FFF2-40B4-BE49-F238E27FC236}">
                        <a16:creationId xmlns:a16="http://schemas.microsoft.com/office/drawing/2014/main" id="{8E67A63E-DC75-2297-98FD-4115B62B6EEE}"/>
                      </a:ext>
                    </a:extLst>
                  </p:cNvPr>
                  <p:cNvSpPr/>
                  <p:nvPr/>
                </p:nvSpPr>
                <p:spPr>
                  <a:xfrm>
                    <a:off x="16641230" y="1093457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5" name="Graphic 3081">
                  <a:extLst>
                    <a:ext uri="{FF2B5EF4-FFF2-40B4-BE49-F238E27FC236}">
                      <a16:creationId xmlns:a16="http://schemas.microsoft.com/office/drawing/2014/main" id="{0B05DC5D-C240-A945-AB09-7D36FD444222}"/>
                    </a:ext>
                  </a:extLst>
                </p:cNvPr>
                <p:cNvGrpSpPr/>
                <p:nvPr/>
              </p:nvGrpSpPr>
              <p:grpSpPr>
                <a:xfrm>
                  <a:off x="16530177" y="10551625"/>
                  <a:ext cx="91694" cy="91694"/>
                  <a:chOff x="16530177" y="10551625"/>
                  <a:chExt cx="91694" cy="91694"/>
                </a:xfrm>
              </p:grpSpPr>
              <p:sp>
                <p:nvSpPr>
                  <p:cNvPr id="4168" name="Freeform: Shape 4167">
                    <a:extLst>
                      <a:ext uri="{FF2B5EF4-FFF2-40B4-BE49-F238E27FC236}">
                        <a16:creationId xmlns:a16="http://schemas.microsoft.com/office/drawing/2014/main" id="{D6FA6D96-5348-7B1A-B27E-20B1571A839C}"/>
                      </a:ext>
                    </a:extLst>
                  </p:cNvPr>
                  <p:cNvSpPr/>
                  <p:nvPr/>
                </p:nvSpPr>
                <p:spPr>
                  <a:xfrm>
                    <a:off x="16576025" y="1055162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69" name="Freeform: Shape 4168">
                    <a:extLst>
                      <a:ext uri="{FF2B5EF4-FFF2-40B4-BE49-F238E27FC236}">
                        <a16:creationId xmlns:a16="http://schemas.microsoft.com/office/drawing/2014/main" id="{22C80576-F698-1A4A-81C2-2196CB76DBD0}"/>
                      </a:ext>
                    </a:extLst>
                  </p:cNvPr>
                  <p:cNvSpPr/>
                  <p:nvPr/>
                </p:nvSpPr>
                <p:spPr>
                  <a:xfrm>
                    <a:off x="16530177" y="1059747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6" name="Graphic 3081">
                  <a:extLst>
                    <a:ext uri="{FF2B5EF4-FFF2-40B4-BE49-F238E27FC236}">
                      <a16:creationId xmlns:a16="http://schemas.microsoft.com/office/drawing/2014/main" id="{ECD029ED-4BC6-8848-9B5C-558F8965F0DE}"/>
                    </a:ext>
                  </a:extLst>
                </p:cNvPr>
                <p:cNvGrpSpPr/>
                <p:nvPr/>
              </p:nvGrpSpPr>
              <p:grpSpPr>
                <a:xfrm>
                  <a:off x="16404224" y="10474830"/>
                  <a:ext cx="91694" cy="91694"/>
                  <a:chOff x="16404224" y="10474830"/>
                  <a:chExt cx="91694" cy="91694"/>
                </a:xfrm>
              </p:grpSpPr>
              <p:sp>
                <p:nvSpPr>
                  <p:cNvPr id="4166" name="Freeform: Shape 4165">
                    <a:extLst>
                      <a:ext uri="{FF2B5EF4-FFF2-40B4-BE49-F238E27FC236}">
                        <a16:creationId xmlns:a16="http://schemas.microsoft.com/office/drawing/2014/main" id="{99EDCB8F-B61D-193D-86EA-B087BA1EDFEA}"/>
                      </a:ext>
                    </a:extLst>
                  </p:cNvPr>
                  <p:cNvSpPr/>
                  <p:nvPr/>
                </p:nvSpPr>
                <p:spPr>
                  <a:xfrm>
                    <a:off x="16450072" y="10474830"/>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67" name="Freeform: Shape 4166">
                    <a:extLst>
                      <a:ext uri="{FF2B5EF4-FFF2-40B4-BE49-F238E27FC236}">
                        <a16:creationId xmlns:a16="http://schemas.microsoft.com/office/drawing/2014/main" id="{DFC731CF-AC97-13EE-5AF7-20C2F17AD5B0}"/>
                      </a:ext>
                    </a:extLst>
                  </p:cNvPr>
                  <p:cNvSpPr/>
                  <p:nvPr/>
                </p:nvSpPr>
                <p:spPr>
                  <a:xfrm>
                    <a:off x="16404224" y="10520678"/>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7" name="Graphic 3081">
                  <a:extLst>
                    <a:ext uri="{FF2B5EF4-FFF2-40B4-BE49-F238E27FC236}">
                      <a16:creationId xmlns:a16="http://schemas.microsoft.com/office/drawing/2014/main" id="{388BFBCB-2FD2-0B1E-3C2D-46C67B18641F}"/>
                    </a:ext>
                  </a:extLst>
                </p:cNvPr>
                <p:cNvGrpSpPr/>
                <p:nvPr/>
              </p:nvGrpSpPr>
              <p:grpSpPr>
                <a:xfrm>
                  <a:off x="16392763" y="10474830"/>
                  <a:ext cx="91694" cy="91694"/>
                  <a:chOff x="16392763" y="10474830"/>
                  <a:chExt cx="91694" cy="91694"/>
                </a:xfrm>
              </p:grpSpPr>
              <p:sp>
                <p:nvSpPr>
                  <p:cNvPr id="4164" name="Freeform: Shape 4163">
                    <a:extLst>
                      <a:ext uri="{FF2B5EF4-FFF2-40B4-BE49-F238E27FC236}">
                        <a16:creationId xmlns:a16="http://schemas.microsoft.com/office/drawing/2014/main" id="{F0742238-8E61-C6FF-A6DB-A2F5CAC45359}"/>
                      </a:ext>
                    </a:extLst>
                  </p:cNvPr>
                  <p:cNvSpPr/>
                  <p:nvPr/>
                </p:nvSpPr>
                <p:spPr>
                  <a:xfrm>
                    <a:off x="16438610" y="10474830"/>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65" name="Freeform: Shape 4164">
                    <a:extLst>
                      <a:ext uri="{FF2B5EF4-FFF2-40B4-BE49-F238E27FC236}">
                        <a16:creationId xmlns:a16="http://schemas.microsoft.com/office/drawing/2014/main" id="{57AC5603-CE9D-5B1C-A822-A16BC42BEF95}"/>
                      </a:ext>
                    </a:extLst>
                  </p:cNvPr>
                  <p:cNvSpPr/>
                  <p:nvPr/>
                </p:nvSpPr>
                <p:spPr>
                  <a:xfrm>
                    <a:off x="16392763" y="10520678"/>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8" name="Graphic 3081">
                  <a:extLst>
                    <a:ext uri="{FF2B5EF4-FFF2-40B4-BE49-F238E27FC236}">
                      <a16:creationId xmlns:a16="http://schemas.microsoft.com/office/drawing/2014/main" id="{2151CFDB-A1F2-270D-9933-CB0F87FA9774}"/>
                    </a:ext>
                  </a:extLst>
                </p:cNvPr>
                <p:cNvGrpSpPr/>
                <p:nvPr/>
              </p:nvGrpSpPr>
              <p:grpSpPr>
                <a:xfrm>
                  <a:off x="15936836" y="10041956"/>
                  <a:ext cx="91694" cy="91694"/>
                  <a:chOff x="15936836" y="10041956"/>
                  <a:chExt cx="91694" cy="91694"/>
                </a:xfrm>
              </p:grpSpPr>
              <p:sp>
                <p:nvSpPr>
                  <p:cNvPr id="4162" name="Freeform: Shape 4161">
                    <a:extLst>
                      <a:ext uri="{FF2B5EF4-FFF2-40B4-BE49-F238E27FC236}">
                        <a16:creationId xmlns:a16="http://schemas.microsoft.com/office/drawing/2014/main" id="{F41111B8-FADA-946C-CCB9-6C6A8D2DAE70}"/>
                      </a:ext>
                    </a:extLst>
                  </p:cNvPr>
                  <p:cNvSpPr/>
                  <p:nvPr/>
                </p:nvSpPr>
                <p:spPr>
                  <a:xfrm>
                    <a:off x="15982683" y="1004195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63" name="Freeform: Shape 4162">
                    <a:extLst>
                      <a:ext uri="{FF2B5EF4-FFF2-40B4-BE49-F238E27FC236}">
                        <a16:creationId xmlns:a16="http://schemas.microsoft.com/office/drawing/2014/main" id="{596CBA87-A80F-BBB8-9069-298686295129}"/>
                      </a:ext>
                    </a:extLst>
                  </p:cNvPr>
                  <p:cNvSpPr/>
                  <p:nvPr/>
                </p:nvSpPr>
                <p:spPr>
                  <a:xfrm>
                    <a:off x="15936836" y="1008780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59" name="Graphic 3081">
                  <a:extLst>
                    <a:ext uri="{FF2B5EF4-FFF2-40B4-BE49-F238E27FC236}">
                      <a16:creationId xmlns:a16="http://schemas.microsoft.com/office/drawing/2014/main" id="{D1B2DEE8-AA0F-547D-84F6-F16BD019D884}"/>
                    </a:ext>
                  </a:extLst>
                </p:cNvPr>
                <p:cNvGrpSpPr/>
                <p:nvPr/>
              </p:nvGrpSpPr>
              <p:grpSpPr>
                <a:xfrm>
                  <a:off x="15929704" y="10041956"/>
                  <a:ext cx="91694" cy="91694"/>
                  <a:chOff x="15929704" y="10041956"/>
                  <a:chExt cx="91694" cy="91694"/>
                </a:xfrm>
              </p:grpSpPr>
              <p:sp>
                <p:nvSpPr>
                  <p:cNvPr id="4160" name="Freeform: Shape 4159">
                    <a:extLst>
                      <a:ext uri="{FF2B5EF4-FFF2-40B4-BE49-F238E27FC236}">
                        <a16:creationId xmlns:a16="http://schemas.microsoft.com/office/drawing/2014/main" id="{C9D21A33-E3E4-109F-CCBB-BD2B1A9FF233}"/>
                      </a:ext>
                    </a:extLst>
                  </p:cNvPr>
                  <p:cNvSpPr/>
                  <p:nvPr/>
                </p:nvSpPr>
                <p:spPr>
                  <a:xfrm>
                    <a:off x="15975552" y="1004195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161" name="Freeform: Shape 4160">
                    <a:extLst>
                      <a:ext uri="{FF2B5EF4-FFF2-40B4-BE49-F238E27FC236}">
                        <a16:creationId xmlns:a16="http://schemas.microsoft.com/office/drawing/2014/main" id="{F4220E12-FFDC-5875-318E-DCADAE6E869F}"/>
                      </a:ext>
                    </a:extLst>
                  </p:cNvPr>
                  <p:cNvSpPr/>
                  <p:nvPr/>
                </p:nvSpPr>
                <p:spPr>
                  <a:xfrm>
                    <a:off x="15929704" y="1008780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3660" name="Graphic 3081">
                  <a:extLst>
                    <a:ext uri="{FF2B5EF4-FFF2-40B4-BE49-F238E27FC236}">
                      <a16:creationId xmlns:a16="http://schemas.microsoft.com/office/drawing/2014/main" id="{7495B0DB-9930-31E8-BABD-214B837D772E}"/>
                    </a:ext>
                  </a:extLst>
                </p:cNvPr>
                <p:cNvGrpSpPr/>
                <p:nvPr/>
              </p:nvGrpSpPr>
              <p:grpSpPr>
                <a:xfrm>
                  <a:off x="15896592" y="10041956"/>
                  <a:ext cx="91694" cy="91694"/>
                  <a:chOff x="15896592" y="10041956"/>
                  <a:chExt cx="91694" cy="91694"/>
                </a:xfrm>
              </p:grpSpPr>
              <p:sp>
                <p:nvSpPr>
                  <p:cNvPr id="3661" name="Freeform: Shape 3660">
                    <a:extLst>
                      <a:ext uri="{FF2B5EF4-FFF2-40B4-BE49-F238E27FC236}">
                        <a16:creationId xmlns:a16="http://schemas.microsoft.com/office/drawing/2014/main" id="{6ABC5986-F879-28CC-A973-F77B751F3587}"/>
                      </a:ext>
                    </a:extLst>
                  </p:cNvPr>
                  <p:cNvSpPr/>
                  <p:nvPr/>
                </p:nvSpPr>
                <p:spPr>
                  <a:xfrm>
                    <a:off x="15942440" y="1004195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3662" name="Freeform: Shape 3661">
                    <a:extLst>
                      <a:ext uri="{FF2B5EF4-FFF2-40B4-BE49-F238E27FC236}">
                        <a16:creationId xmlns:a16="http://schemas.microsoft.com/office/drawing/2014/main" id="{509934D7-EB00-DD96-2220-B985CB6D2F64}"/>
                      </a:ext>
                    </a:extLst>
                  </p:cNvPr>
                  <p:cNvSpPr/>
                  <p:nvPr/>
                </p:nvSpPr>
                <p:spPr>
                  <a:xfrm>
                    <a:off x="15896592" y="1008780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grpSp>
        <p:sp>
          <p:nvSpPr>
            <p:cNvPr id="3308" name="Freeform: Shape 3307">
              <a:extLst>
                <a:ext uri="{FF2B5EF4-FFF2-40B4-BE49-F238E27FC236}">
                  <a16:creationId xmlns:a16="http://schemas.microsoft.com/office/drawing/2014/main" id="{D4704CB5-CFFE-6A75-78FB-C37C7F552017}"/>
                </a:ext>
              </a:extLst>
            </p:cNvPr>
            <p:cNvSpPr>
              <a:spLocks noChangeAspect="1"/>
            </p:cNvSpPr>
            <p:nvPr/>
          </p:nvSpPr>
          <p:spPr>
            <a:xfrm>
              <a:off x="22493145" y="14546263"/>
              <a:ext cx="6528428" cy="3413409"/>
            </a:xfrm>
            <a:custGeom>
              <a:avLst/>
              <a:gdLst>
                <a:gd name="csX0" fmla="*/ 255 w 4491512"/>
                <a:gd name="csY0" fmla="*/ 0 h 2348400"/>
                <a:gd name="csX1" fmla="*/ 136651 w 4491512"/>
                <a:gd name="csY1" fmla="*/ 0 h 2348400"/>
                <a:gd name="csX2" fmla="*/ 136651 w 4491512"/>
                <a:gd name="csY2" fmla="*/ 104303 h 2348400"/>
                <a:gd name="csX3" fmla="*/ 152825 w 4491512"/>
                <a:gd name="csY3" fmla="*/ 104303 h 2348400"/>
                <a:gd name="csX4" fmla="*/ 152825 w 4491512"/>
                <a:gd name="csY4" fmla="*/ 134485 h 2348400"/>
                <a:gd name="csX5" fmla="*/ 183899 w 4491512"/>
                <a:gd name="csY5" fmla="*/ 134485 h 2348400"/>
                <a:gd name="csX6" fmla="*/ 183899 w 4491512"/>
                <a:gd name="csY6" fmla="*/ 171291 h 2348400"/>
                <a:gd name="csX7" fmla="*/ 192686 w 4491512"/>
                <a:gd name="csY7" fmla="*/ 171291 h 2348400"/>
                <a:gd name="csX8" fmla="*/ 192686 w 4491512"/>
                <a:gd name="csY8" fmla="*/ 230637 h 2348400"/>
                <a:gd name="csX9" fmla="*/ 209115 w 4491512"/>
                <a:gd name="csY9" fmla="*/ 230637 h 2348400"/>
                <a:gd name="csX10" fmla="*/ 209115 w 4491512"/>
                <a:gd name="csY10" fmla="*/ 252924 h 2348400"/>
                <a:gd name="csX11" fmla="*/ 216629 w 4491512"/>
                <a:gd name="csY11" fmla="*/ 252924 h 2348400"/>
                <a:gd name="csX12" fmla="*/ 216629 w 4491512"/>
                <a:gd name="csY12" fmla="*/ 312271 h 2348400"/>
                <a:gd name="csX13" fmla="*/ 240699 w 4491512"/>
                <a:gd name="csY13" fmla="*/ 312271 h 2348400"/>
                <a:gd name="csX14" fmla="*/ 240699 w 4491512"/>
                <a:gd name="csY14" fmla="*/ 372127 h 2348400"/>
                <a:gd name="csX15" fmla="*/ 288838 w 4491512"/>
                <a:gd name="csY15" fmla="*/ 372127 h 2348400"/>
                <a:gd name="csX16" fmla="*/ 288838 w 4491512"/>
                <a:gd name="csY16" fmla="*/ 468406 h 2348400"/>
                <a:gd name="csX17" fmla="*/ 297116 w 4491512"/>
                <a:gd name="csY17" fmla="*/ 468406 h 2348400"/>
                <a:gd name="csX18" fmla="*/ 297116 w 4491512"/>
                <a:gd name="csY18" fmla="*/ 505212 h 2348400"/>
                <a:gd name="csX19" fmla="*/ 345001 w 4491512"/>
                <a:gd name="csY19" fmla="*/ 505212 h 2348400"/>
                <a:gd name="csX20" fmla="*/ 345001 w 4491512"/>
                <a:gd name="csY20" fmla="*/ 550040 h 2348400"/>
                <a:gd name="csX21" fmla="*/ 377094 w 4491512"/>
                <a:gd name="csY21" fmla="*/ 550040 h 2348400"/>
                <a:gd name="csX22" fmla="*/ 377094 w 4491512"/>
                <a:gd name="csY22" fmla="*/ 609769 h 2348400"/>
                <a:gd name="csX23" fmla="*/ 424725 w 4491512"/>
                <a:gd name="csY23" fmla="*/ 609769 h 2348400"/>
                <a:gd name="csX24" fmla="*/ 424725 w 4491512"/>
                <a:gd name="csY24" fmla="*/ 624542 h 2348400"/>
                <a:gd name="csX25" fmla="*/ 432748 w 4491512"/>
                <a:gd name="csY25" fmla="*/ 624542 h 2348400"/>
                <a:gd name="csX26" fmla="*/ 432748 w 4491512"/>
                <a:gd name="csY26" fmla="*/ 698662 h 2348400"/>
                <a:gd name="csX27" fmla="*/ 440899 w 4491512"/>
                <a:gd name="csY27" fmla="*/ 698662 h 2348400"/>
                <a:gd name="csX28" fmla="*/ 440899 w 4491512"/>
                <a:gd name="csY28" fmla="*/ 787937 h 2348400"/>
                <a:gd name="csX29" fmla="*/ 456563 w 4491512"/>
                <a:gd name="csY29" fmla="*/ 787937 h 2348400"/>
                <a:gd name="csX30" fmla="*/ 456563 w 4491512"/>
                <a:gd name="csY30" fmla="*/ 817865 h 2348400"/>
                <a:gd name="csX31" fmla="*/ 480760 w 4491512"/>
                <a:gd name="csY31" fmla="*/ 817865 h 2348400"/>
                <a:gd name="csX32" fmla="*/ 480760 w 4491512"/>
                <a:gd name="csY32" fmla="*/ 832638 h 2348400"/>
                <a:gd name="csX33" fmla="*/ 488784 w 4491512"/>
                <a:gd name="csY33" fmla="*/ 832638 h 2348400"/>
                <a:gd name="csX34" fmla="*/ 488784 w 4491512"/>
                <a:gd name="csY34" fmla="*/ 974000 h 2348400"/>
                <a:gd name="csX35" fmla="*/ 608878 w 4491512"/>
                <a:gd name="csY35" fmla="*/ 974000 h 2348400"/>
                <a:gd name="csX36" fmla="*/ 608878 w 4491512"/>
                <a:gd name="csY36" fmla="*/ 995650 h 2348400"/>
                <a:gd name="csX37" fmla="*/ 625052 w 4491512"/>
                <a:gd name="csY37" fmla="*/ 995650 h 2348400"/>
                <a:gd name="csX38" fmla="*/ 625052 w 4491512"/>
                <a:gd name="csY38" fmla="*/ 1048247 h 2348400"/>
                <a:gd name="csX39" fmla="*/ 688729 w 4491512"/>
                <a:gd name="csY39" fmla="*/ 1048247 h 2348400"/>
                <a:gd name="csX40" fmla="*/ 688729 w 4491512"/>
                <a:gd name="csY40" fmla="*/ 1070662 h 2348400"/>
                <a:gd name="csX41" fmla="*/ 905231 w 4491512"/>
                <a:gd name="csY41" fmla="*/ 1070662 h 2348400"/>
                <a:gd name="csX42" fmla="*/ 905231 w 4491512"/>
                <a:gd name="csY42" fmla="*/ 1085180 h 2348400"/>
                <a:gd name="csX43" fmla="*/ 937706 w 4491512"/>
                <a:gd name="csY43" fmla="*/ 1085180 h 2348400"/>
                <a:gd name="csX44" fmla="*/ 937706 w 4491512"/>
                <a:gd name="csY44" fmla="*/ 1204765 h 2348400"/>
                <a:gd name="csX45" fmla="*/ 1001128 w 4491512"/>
                <a:gd name="csY45" fmla="*/ 1204765 h 2348400"/>
                <a:gd name="csX46" fmla="*/ 1001128 w 4491512"/>
                <a:gd name="csY46" fmla="*/ 1278630 h 2348400"/>
                <a:gd name="csX47" fmla="*/ 1027617 w 4491512"/>
                <a:gd name="csY47" fmla="*/ 1278630 h 2348400"/>
                <a:gd name="csX48" fmla="*/ 1027617 w 4491512"/>
                <a:gd name="csY48" fmla="*/ 1330972 h 2348400"/>
                <a:gd name="csX49" fmla="*/ 1049268 w 4491512"/>
                <a:gd name="csY49" fmla="*/ 1330972 h 2348400"/>
                <a:gd name="csX50" fmla="*/ 1049268 w 4491512"/>
                <a:gd name="csY50" fmla="*/ 1412606 h 2348400"/>
                <a:gd name="csX51" fmla="*/ 1177386 w 4491512"/>
                <a:gd name="csY51" fmla="*/ 1412606 h 2348400"/>
                <a:gd name="csX52" fmla="*/ 1177386 w 4491512"/>
                <a:gd name="csY52" fmla="*/ 1441770 h 2348400"/>
                <a:gd name="csX53" fmla="*/ 1336450 w 4491512"/>
                <a:gd name="csY53" fmla="*/ 1441770 h 2348400"/>
                <a:gd name="csX54" fmla="*/ 1336450 w 4491512"/>
                <a:gd name="csY54" fmla="*/ 1546200 h 2348400"/>
                <a:gd name="csX55" fmla="*/ 1377076 w 4491512"/>
                <a:gd name="csY55" fmla="*/ 1546200 h 2348400"/>
                <a:gd name="csX56" fmla="*/ 1377076 w 4491512"/>
                <a:gd name="csY56" fmla="*/ 1583260 h 2348400"/>
                <a:gd name="csX57" fmla="*/ 1393123 w 4491512"/>
                <a:gd name="csY57" fmla="*/ 1583260 h 2348400"/>
                <a:gd name="csX58" fmla="*/ 1393123 w 4491512"/>
                <a:gd name="csY58" fmla="*/ 1761810 h 2348400"/>
                <a:gd name="csX59" fmla="*/ 1985827 w 4491512"/>
                <a:gd name="csY59" fmla="*/ 1761810 h 2348400"/>
                <a:gd name="csX60" fmla="*/ 1985827 w 4491512"/>
                <a:gd name="csY60" fmla="*/ 1984041 h 2348400"/>
                <a:gd name="csX61" fmla="*/ 4491513 w 4491512"/>
                <a:gd name="csY61" fmla="*/ 1984041 h 2348400"/>
                <a:gd name="csX62" fmla="*/ 4491513 w 4491512"/>
                <a:gd name="csY62" fmla="*/ 2348400 h 2348400"/>
                <a:gd name="csX63" fmla="*/ 1985955 w 4491512"/>
                <a:gd name="csY63" fmla="*/ 2348400 h 2348400"/>
                <a:gd name="csX64" fmla="*/ 1985955 w 4491512"/>
                <a:gd name="csY64" fmla="*/ 2295803 h 2348400"/>
                <a:gd name="csX65" fmla="*/ 1393505 w 4491512"/>
                <a:gd name="csY65" fmla="*/ 2295803 h 2348400"/>
                <a:gd name="csX66" fmla="*/ 1393505 w 4491512"/>
                <a:gd name="csY66" fmla="*/ 2229070 h 2348400"/>
                <a:gd name="csX67" fmla="*/ 1377331 w 4491512"/>
                <a:gd name="csY67" fmla="*/ 2229070 h 2348400"/>
                <a:gd name="csX68" fmla="*/ 1377331 w 4491512"/>
                <a:gd name="csY68" fmla="*/ 2191883 h 2348400"/>
                <a:gd name="csX69" fmla="*/ 1336832 w 4491512"/>
                <a:gd name="csY69" fmla="*/ 2191883 h 2348400"/>
                <a:gd name="csX70" fmla="*/ 1336832 w 4491512"/>
                <a:gd name="csY70" fmla="*/ 2117381 h 2348400"/>
                <a:gd name="csX71" fmla="*/ 1176749 w 4491512"/>
                <a:gd name="csY71" fmla="*/ 2117381 h 2348400"/>
                <a:gd name="csX72" fmla="*/ 1176749 w 4491512"/>
                <a:gd name="csY72" fmla="*/ 2088217 h 2348400"/>
                <a:gd name="csX73" fmla="*/ 1049140 w 4491512"/>
                <a:gd name="csY73" fmla="*/ 2088217 h 2348400"/>
                <a:gd name="csX74" fmla="*/ 1049140 w 4491512"/>
                <a:gd name="csY74" fmla="*/ 2028360 h 2348400"/>
                <a:gd name="csX75" fmla="*/ 1024943 w 4491512"/>
                <a:gd name="csY75" fmla="*/ 2028360 h 2348400"/>
                <a:gd name="csX76" fmla="*/ 1024943 w 4491512"/>
                <a:gd name="csY76" fmla="*/ 1991173 h 2348400"/>
                <a:gd name="csX77" fmla="*/ 1001255 w 4491512"/>
                <a:gd name="csY77" fmla="*/ 1991173 h 2348400"/>
                <a:gd name="csX78" fmla="*/ 1001255 w 4491512"/>
                <a:gd name="csY78" fmla="*/ 1932336 h 2348400"/>
                <a:gd name="csX79" fmla="*/ 937069 w 4491512"/>
                <a:gd name="csY79" fmla="*/ 1932336 h 2348400"/>
                <a:gd name="csX80" fmla="*/ 937069 w 4491512"/>
                <a:gd name="csY80" fmla="*/ 1834911 h 2348400"/>
                <a:gd name="csX81" fmla="*/ 904594 w 4491512"/>
                <a:gd name="csY81" fmla="*/ 1834911 h 2348400"/>
                <a:gd name="csX82" fmla="*/ 904594 w 4491512"/>
                <a:gd name="csY82" fmla="*/ 1820265 h 2348400"/>
                <a:gd name="csX83" fmla="*/ 689239 w 4491512"/>
                <a:gd name="csY83" fmla="*/ 1820265 h 2348400"/>
                <a:gd name="csX84" fmla="*/ 689239 w 4491512"/>
                <a:gd name="csY84" fmla="*/ 1797723 h 2348400"/>
                <a:gd name="csX85" fmla="*/ 625052 w 4491512"/>
                <a:gd name="csY85" fmla="*/ 1797723 h 2348400"/>
                <a:gd name="csX86" fmla="*/ 625052 w 4491512"/>
                <a:gd name="csY86" fmla="*/ 1753659 h 2348400"/>
                <a:gd name="csX87" fmla="*/ 608878 w 4491512"/>
                <a:gd name="csY87" fmla="*/ 1753659 h 2348400"/>
                <a:gd name="csX88" fmla="*/ 608878 w 4491512"/>
                <a:gd name="csY88" fmla="*/ 1738249 h 2348400"/>
                <a:gd name="csX89" fmla="*/ 488656 w 4491512"/>
                <a:gd name="csY89" fmla="*/ 1738249 h 2348400"/>
                <a:gd name="csX90" fmla="*/ 488656 w 4491512"/>
                <a:gd name="csY90" fmla="*/ 1612296 h 2348400"/>
                <a:gd name="csX91" fmla="*/ 480888 w 4491512"/>
                <a:gd name="csY91" fmla="*/ 1612296 h 2348400"/>
                <a:gd name="csX92" fmla="*/ 480888 w 4491512"/>
                <a:gd name="csY92" fmla="*/ 1604528 h 2348400"/>
                <a:gd name="csX93" fmla="*/ 456563 w 4491512"/>
                <a:gd name="csY93" fmla="*/ 1604528 h 2348400"/>
                <a:gd name="csX94" fmla="*/ 456563 w 4491512"/>
                <a:gd name="csY94" fmla="*/ 1567723 h 2348400"/>
                <a:gd name="csX95" fmla="*/ 440517 w 4491512"/>
                <a:gd name="csY95" fmla="*/ 1567723 h 2348400"/>
                <a:gd name="csX96" fmla="*/ 440517 w 4491512"/>
                <a:gd name="csY96" fmla="*/ 1471189 h 2348400"/>
                <a:gd name="csX97" fmla="*/ 432493 w 4491512"/>
                <a:gd name="csY97" fmla="*/ 1471189 h 2348400"/>
                <a:gd name="csX98" fmla="*/ 432493 w 4491512"/>
                <a:gd name="csY98" fmla="*/ 1389555 h 2348400"/>
                <a:gd name="csX99" fmla="*/ 424852 w 4491512"/>
                <a:gd name="csY99" fmla="*/ 1389555 h 2348400"/>
                <a:gd name="csX100" fmla="*/ 424852 w 4491512"/>
                <a:gd name="csY100" fmla="*/ 1367268 h 2348400"/>
                <a:gd name="csX101" fmla="*/ 376840 w 4491512"/>
                <a:gd name="csY101" fmla="*/ 1367268 h 2348400"/>
                <a:gd name="csX102" fmla="*/ 376840 w 4491512"/>
                <a:gd name="csY102" fmla="*/ 1300535 h 2348400"/>
                <a:gd name="csX103" fmla="*/ 344619 w 4491512"/>
                <a:gd name="csY103" fmla="*/ 1300535 h 2348400"/>
                <a:gd name="csX104" fmla="*/ 344619 w 4491512"/>
                <a:gd name="csY104" fmla="*/ 1247810 h 2348400"/>
                <a:gd name="csX105" fmla="*/ 296734 w 4491512"/>
                <a:gd name="csY105" fmla="*/ 1247810 h 2348400"/>
                <a:gd name="csX106" fmla="*/ 296734 w 4491512"/>
                <a:gd name="csY106" fmla="*/ 1211005 h 2348400"/>
                <a:gd name="csX107" fmla="*/ 288456 w 4491512"/>
                <a:gd name="csY107" fmla="*/ 1211005 h 2348400"/>
                <a:gd name="csX108" fmla="*/ 288456 w 4491512"/>
                <a:gd name="csY108" fmla="*/ 1084416 h 2348400"/>
                <a:gd name="csX109" fmla="*/ 240571 w 4491512"/>
                <a:gd name="csY109" fmla="*/ 1084416 h 2348400"/>
                <a:gd name="csX110" fmla="*/ 240571 w 4491512"/>
                <a:gd name="csY110" fmla="*/ 995650 h 2348400"/>
                <a:gd name="csX111" fmla="*/ 216629 w 4491512"/>
                <a:gd name="csY111" fmla="*/ 995650 h 2348400"/>
                <a:gd name="csX112" fmla="*/ 216629 w 4491512"/>
                <a:gd name="csY112" fmla="*/ 891602 h 2348400"/>
                <a:gd name="csX113" fmla="*/ 208860 w 4491512"/>
                <a:gd name="csY113" fmla="*/ 891602 h 2348400"/>
                <a:gd name="csX114" fmla="*/ 208860 w 4491512"/>
                <a:gd name="csY114" fmla="*/ 862184 h 2348400"/>
                <a:gd name="csX115" fmla="*/ 192559 w 4491512"/>
                <a:gd name="csY115" fmla="*/ 862184 h 2348400"/>
                <a:gd name="csX116" fmla="*/ 192559 w 4491512"/>
                <a:gd name="csY116" fmla="*/ 735594 h 2348400"/>
                <a:gd name="csX117" fmla="*/ 184536 w 4491512"/>
                <a:gd name="csY117" fmla="*/ 735594 h 2348400"/>
                <a:gd name="csX118" fmla="*/ 184536 w 4491512"/>
                <a:gd name="csY118" fmla="*/ 668861 h 2348400"/>
                <a:gd name="csX119" fmla="*/ 152697 w 4491512"/>
                <a:gd name="csY119" fmla="*/ 668861 h 2348400"/>
                <a:gd name="csX120" fmla="*/ 152697 w 4491512"/>
                <a:gd name="csY120" fmla="*/ 616264 h 2348400"/>
                <a:gd name="csX121" fmla="*/ 136905 w 4491512"/>
                <a:gd name="csY121" fmla="*/ 616264 h 2348400"/>
                <a:gd name="csX122" fmla="*/ 136905 w 4491512"/>
                <a:gd name="csY122" fmla="*/ 505212 h 2348400"/>
                <a:gd name="csX123" fmla="*/ 104557 w 4491512"/>
                <a:gd name="csY123" fmla="*/ 505212 h 2348400"/>
                <a:gd name="csX124" fmla="*/ 104557 w 4491512"/>
                <a:gd name="csY124" fmla="*/ 423451 h 2348400"/>
                <a:gd name="csX125" fmla="*/ 96789 w 4491512"/>
                <a:gd name="csY125" fmla="*/ 423451 h 2348400"/>
                <a:gd name="csX126" fmla="*/ 96789 w 4491512"/>
                <a:gd name="csY126" fmla="*/ 393905 h 2348400"/>
                <a:gd name="csX127" fmla="*/ 64696 w 4491512"/>
                <a:gd name="csY127" fmla="*/ 393905 h 2348400"/>
                <a:gd name="csX128" fmla="*/ 64696 w 4491512"/>
                <a:gd name="csY128" fmla="*/ 178422 h 2348400"/>
                <a:gd name="csX129" fmla="*/ 24325 w 4491512"/>
                <a:gd name="csY129" fmla="*/ 178422 h 2348400"/>
                <a:gd name="csX130" fmla="*/ 24325 w 4491512"/>
                <a:gd name="csY130" fmla="*/ 141362 h 2348400"/>
                <a:gd name="csX131" fmla="*/ 0 w 4491512"/>
                <a:gd name="csY131" fmla="*/ 141362 h 2348400"/>
                <a:gd name="csX132" fmla="*/ 0 w 4491512"/>
                <a:gd name="csY132" fmla="*/ 0 h 2348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Lst>
              <a:rect l="l" t="t" r="r" b="b"/>
              <a:pathLst>
                <a:path w="4491512" h="2348400">
                  <a:moveTo>
                    <a:pt x="255" y="0"/>
                  </a:moveTo>
                  <a:lnTo>
                    <a:pt x="136651" y="0"/>
                  </a:lnTo>
                  <a:lnTo>
                    <a:pt x="136651" y="104303"/>
                  </a:lnTo>
                  <a:lnTo>
                    <a:pt x="152825" y="104303"/>
                  </a:lnTo>
                  <a:lnTo>
                    <a:pt x="152825" y="134485"/>
                  </a:lnTo>
                  <a:lnTo>
                    <a:pt x="183899" y="134485"/>
                  </a:lnTo>
                  <a:lnTo>
                    <a:pt x="183899" y="171291"/>
                  </a:lnTo>
                  <a:lnTo>
                    <a:pt x="192686" y="171291"/>
                  </a:lnTo>
                  <a:lnTo>
                    <a:pt x="192686" y="230637"/>
                  </a:lnTo>
                  <a:lnTo>
                    <a:pt x="209115" y="230637"/>
                  </a:lnTo>
                  <a:lnTo>
                    <a:pt x="209115" y="252924"/>
                  </a:lnTo>
                  <a:lnTo>
                    <a:pt x="216629" y="252924"/>
                  </a:lnTo>
                  <a:lnTo>
                    <a:pt x="216629" y="312271"/>
                  </a:lnTo>
                  <a:lnTo>
                    <a:pt x="240699" y="312271"/>
                  </a:lnTo>
                  <a:lnTo>
                    <a:pt x="240699" y="372127"/>
                  </a:lnTo>
                  <a:lnTo>
                    <a:pt x="288838" y="372127"/>
                  </a:lnTo>
                  <a:lnTo>
                    <a:pt x="288838" y="468406"/>
                  </a:lnTo>
                  <a:lnTo>
                    <a:pt x="297116" y="468406"/>
                  </a:lnTo>
                  <a:lnTo>
                    <a:pt x="297116" y="505212"/>
                  </a:lnTo>
                  <a:lnTo>
                    <a:pt x="345001" y="505212"/>
                  </a:lnTo>
                  <a:lnTo>
                    <a:pt x="345001" y="550040"/>
                  </a:lnTo>
                  <a:lnTo>
                    <a:pt x="377094" y="550040"/>
                  </a:lnTo>
                  <a:lnTo>
                    <a:pt x="377094" y="609769"/>
                  </a:lnTo>
                  <a:lnTo>
                    <a:pt x="424725" y="609769"/>
                  </a:lnTo>
                  <a:lnTo>
                    <a:pt x="424725" y="624542"/>
                  </a:lnTo>
                  <a:lnTo>
                    <a:pt x="432748" y="624542"/>
                  </a:lnTo>
                  <a:lnTo>
                    <a:pt x="432748" y="698662"/>
                  </a:lnTo>
                  <a:lnTo>
                    <a:pt x="440899" y="698662"/>
                  </a:lnTo>
                  <a:lnTo>
                    <a:pt x="440899" y="787937"/>
                  </a:lnTo>
                  <a:lnTo>
                    <a:pt x="456563" y="787937"/>
                  </a:lnTo>
                  <a:lnTo>
                    <a:pt x="456563" y="817865"/>
                  </a:lnTo>
                  <a:lnTo>
                    <a:pt x="480760" y="817865"/>
                  </a:lnTo>
                  <a:lnTo>
                    <a:pt x="480760" y="832638"/>
                  </a:lnTo>
                  <a:lnTo>
                    <a:pt x="488784" y="832638"/>
                  </a:lnTo>
                  <a:lnTo>
                    <a:pt x="488784" y="974000"/>
                  </a:lnTo>
                  <a:lnTo>
                    <a:pt x="608878" y="974000"/>
                  </a:lnTo>
                  <a:lnTo>
                    <a:pt x="608878" y="995650"/>
                  </a:lnTo>
                  <a:lnTo>
                    <a:pt x="625052" y="995650"/>
                  </a:lnTo>
                  <a:lnTo>
                    <a:pt x="625052" y="1048247"/>
                  </a:lnTo>
                  <a:lnTo>
                    <a:pt x="688729" y="1048247"/>
                  </a:lnTo>
                  <a:lnTo>
                    <a:pt x="688729" y="1070662"/>
                  </a:lnTo>
                  <a:lnTo>
                    <a:pt x="905231" y="1070662"/>
                  </a:lnTo>
                  <a:lnTo>
                    <a:pt x="905231" y="1085180"/>
                  </a:lnTo>
                  <a:lnTo>
                    <a:pt x="937706" y="1085180"/>
                  </a:lnTo>
                  <a:lnTo>
                    <a:pt x="937706" y="1204765"/>
                  </a:lnTo>
                  <a:lnTo>
                    <a:pt x="1001128" y="1204765"/>
                  </a:lnTo>
                  <a:lnTo>
                    <a:pt x="1001128" y="1278630"/>
                  </a:lnTo>
                  <a:lnTo>
                    <a:pt x="1027617" y="1278630"/>
                  </a:lnTo>
                  <a:lnTo>
                    <a:pt x="1027617" y="1330972"/>
                  </a:lnTo>
                  <a:lnTo>
                    <a:pt x="1049268" y="1330972"/>
                  </a:lnTo>
                  <a:lnTo>
                    <a:pt x="1049268" y="1412606"/>
                  </a:lnTo>
                  <a:lnTo>
                    <a:pt x="1177386" y="1412606"/>
                  </a:lnTo>
                  <a:lnTo>
                    <a:pt x="1177386" y="1441770"/>
                  </a:lnTo>
                  <a:lnTo>
                    <a:pt x="1336450" y="1441770"/>
                  </a:lnTo>
                  <a:lnTo>
                    <a:pt x="1336450" y="1546200"/>
                  </a:lnTo>
                  <a:lnTo>
                    <a:pt x="1377076" y="1546200"/>
                  </a:lnTo>
                  <a:lnTo>
                    <a:pt x="1377076" y="1583260"/>
                  </a:lnTo>
                  <a:lnTo>
                    <a:pt x="1393123" y="1583260"/>
                  </a:lnTo>
                  <a:lnTo>
                    <a:pt x="1393123" y="1761810"/>
                  </a:lnTo>
                  <a:lnTo>
                    <a:pt x="1985827" y="1761810"/>
                  </a:lnTo>
                  <a:lnTo>
                    <a:pt x="1985827" y="1984041"/>
                  </a:lnTo>
                  <a:lnTo>
                    <a:pt x="4491513" y="1984041"/>
                  </a:lnTo>
                  <a:lnTo>
                    <a:pt x="4491513" y="2348400"/>
                  </a:lnTo>
                  <a:lnTo>
                    <a:pt x="1985955" y="2348400"/>
                  </a:lnTo>
                  <a:lnTo>
                    <a:pt x="1985955" y="2295803"/>
                  </a:lnTo>
                  <a:lnTo>
                    <a:pt x="1393505" y="2295803"/>
                  </a:lnTo>
                  <a:lnTo>
                    <a:pt x="1393505" y="2229070"/>
                  </a:lnTo>
                  <a:lnTo>
                    <a:pt x="1377331" y="2229070"/>
                  </a:lnTo>
                  <a:lnTo>
                    <a:pt x="1377331" y="2191883"/>
                  </a:lnTo>
                  <a:lnTo>
                    <a:pt x="1336832" y="2191883"/>
                  </a:lnTo>
                  <a:lnTo>
                    <a:pt x="1336832" y="2117381"/>
                  </a:lnTo>
                  <a:lnTo>
                    <a:pt x="1176749" y="2117381"/>
                  </a:lnTo>
                  <a:lnTo>
                    <a:pt x="1176749" y="2088217"/>
                  </a:lnTo>
                  <a:lnTo>
                    <a:pt x="1049140" y="2088217"/>
                  </a:lnTo>
                  <a:lnTo>
                    <a:pt x="1049140" y="2028360"/>
                  </a:lnTo>
                  <a:lnTo>
                    <a:pt x="1024943" y="2028360"/>
                  </a:lnTo>
                  <a:lnTo>
                    <a:pt x="1024943" y="1991173"/>
                  </a:lnTo>
                  <a:lnTo>
                    <a:pt x="1001255" y="1991173"/>
                  </a:lnTo>
                  <a:lnTo>
                    <a:pt x="1001255" y="1932336"/>
                  </a:lnTo>
                  <a:lnTo>
                    <a:pt x="937069" y="1932336"/>
                  </a:lnTo>
                  <a:lnTo>
                    <a:pt x="937069" y="1834911"/>
                  </a:lnTo>
                  <a:lnTo>
                    <a:pt x="904594" y="1834911"/>
                  </a:lnTo>
                  <a:lnTo>
                    <a:pt x="904594" y="1820265"/>
                  </a:lnTo>
                  <a:lnTo>
                    <a:pt x="689239" y="1820265"/>
                  </a:lnTo>
                  <a:lnTo>
                    <a:pt x="689239" y="1797723"/>
                  </a:lnTo>
                  <a:lnTo>
                    <a:pt x="625052" y="1797723"/>
                  </a:lnTo>
                  <a:lnTo>
                    <a:pt x="625052" y="1753659"/>
                  </a:lnTo>
                  <a:lnTo>
                    <a:pt x="608878" y="1753659"/>
                  </a:lnTo>
                  <a:lnTo>
                    <a:pt x="608878" y="1738249"/>
                  </a:lnTo>
                  <a:lnTo>
                    <a:pt x="488656" y="1738249"/>
                  </a:lnTo>
                  <a:lnTo>
                    <a:pt x="488656" y="1612296"/>
                  </a:lnTo>
                  <a:lnTo>
                    <a:pt x="480888" y="1612296"/>
                  </a:lnTo>
                  <a:lnTo>
                    <a:pt x="480888" y="1604528"/>
                  </a:lnTo>
                  <a:lnTo>
                    <a:pt x="456563" y="1604528"/>
                  </a:lnTo>
                  <a:lnTo>
                    <a:pt x="456563" y="1567723"/>
                  </a:lnTo>
                  <a:lnTo>
                    <a:pt x="440517" y="1567723"/>
                  </a:lnTo>
                  <a:lnTo>
                    <a:pt x="440517" y="1471189"/>
                  </a:lnTo>
                  <a:lnTo>
                    <a:pt x="432493" y="1471189"/>
                  </a:lnTo>
                  <a:lnTo>
                    <a:pt x="432493" y="1389555"/>
                  </a:lnTo>
                  <a:lnTo>
                    <a:pt x="424852" y="1389555"/>
                  </a:lnTo>
                  <a:lnTo>
                    <a:pt x="424852" y="1367268"/>
                  </a:lnTo>
                  <a:lnTo>
                    <a:pt x="376840" y="1367268"/>
                  </a:lnTo>
                  <a:lnTo>
                    <a:pt x="376840" y="1300535"/>
                  </a:lnTo>
                  <a:lnTo>
                    <a:pt x="344619" y="1300535"/>
                  </a:lnTo>
                  <a:lnTo>
                    <a:pt x="344619" y="1247810"/>
                  </a:lnTo>
                  <a:lnTo>
                    <a:pt x="296734" y="1247810"/>
                  </a:lnTo>
                  <a:lnTo>
                    <a:pt x="296734" y="1211005"/>
                  </a:lnTo>
                  <a:lnTo>
                    <a:pt x="288456" y="1211005"/>
                  </a:lnTo>
                  <a:lnTo>
                    <a:pt x="288456" y="1084416"/>
                  </a:lnTo>
                  <a:lnTo>
                    <a:pt x="240571" y="1084416"/>
                  </a:lnTo>
                  <a:lnTo>
                    <a:pt x="240571" y="995650"/>
                  </a:lnTo>
                  <a:lnTo>
                    <a:pt x="216629" y="995650"/>
                  </a:lnTo>
                  <a:lnTo>
                    <a:pt x="216629" y="891602"/>
                  </a:lnTo>
                  <a:lnTo>
                    <a:pt x="208860" y="891602"/>
                  </a:lnTo>
                  <a:lnTo>
                    <a:pt x="208860" y="862184"/>
                  </a:lnTo>
                  <a:lnTo>
                    <a:pt x="192559" y="862184"/>
                  </a:lnTo>
                  <a:lnTo>
                    <a:pt x="192559" y="735594"/>
                  </a:lnTo>
                  <a:lnTo>
                    <a:pt x="184536" y="735594"/>
                  </a:lnTo>
                  <a:lnTo>
                    <a:pt x="184536" y="668861"/>
                  </a:lnTo>
                  <a:lnTo>
                    <a:pt x="152697" y="668861"/>
                  </a:lnTo>
                  <a:lnTo>
                    <a:pt x="152697" y="616264"/>
                  </a:lnTo>
                  <a:lnTo>
                    <a:pt x="136905" y="616264"/>
                  </a:lnTo>
                  <a:cubicBezTo>
                    <a:pt x="136905" y="616264"/>
                    <a:pt x="137160" y="505212"/>
                    <a:pt x="136905" y="505212"/>
                  </a:cubicBezTo>
                  <a:lnTo>
                    <a:pt x="104557" y="505212"/>
                  </a:lnTo>
                  <a:lnTo>
                    <a:pt x="104557" y="423451"/>
                  </a:lnTo>
                  <a:lnTo>
                    <a:pt x="96789" y="423451"/>
                  </a:lnTo>
                  <a:lnTo>
                    <a:pt x="96789" y="393905"/>
                  </a:lnTo>
                  <a:lnTo>
                    <a:pt x="64696" y="393905"/>
                  </a:lnTo>
                  <a:lnTo>
                    <a:pt x="64696" y="178422"/>
                  </a:lnTo>
                  <a:lnTo>
                    <a:pt x="24325" y="178422"/>
                  </a:lnTo>
                  <a:lnTo>
                    <a:pt x="24325" y="141362"/>
                  </a:lnTo>
                  <a:lnTo>
                    <a:pt x="0" y="141362"/>
                  </a:lnTo>
                  <a:lnTo>
                    <a:pt x="0" y="0"/>
                  </a:lnTo>
                  <a:close/>
                </a:path>
              </a:pathLst>
            </a:custGeom>
            <a:solidFill>
              <a:srgbClr val="F9413A">
                <a:alpha val="50196"/>
              </a:srgbClr>
            </a:solidFill>
            <a:ln w="12735" cap="flat">
              <a:noFill/>
              <a:prstDash val="solid"/>
              <a:miter/>
            </a:ln>
          </p:spPr>
          <p:txBody>
            <a:bodyPr/>
            <a:lstStyle/>
            <a:p>
              <a:endParaRPr lang="en-US" sz="1400" dirty="0">
                <a:latin typeface="Source Sans Pro" panose="020B0503030403020204" pitchFamily="34" charset="0"/>
              </a:endParaRPr>
            </a:p>
          </p:txBody>
        </p:sp>
        <p:grpSp>
          <p:nvGrpSpPr>
            <p:cNvPr id="3309" name="Graphic 3081">
              <a:extLst>
                <a:ext uri="{FF2B5EF4-FFF2-40B4-BE49-F238E27FC236}">
                  <a16:creationId xmlns:a16="http://schemas.microsoft.com/office/drawing/2014/main" id="{99FF2435-BB2D-B9CA-DF17-4DB827AD9E54}"/>
                </a:ext>
              </a:extLst>
            </p:cNvPr>
            <p:cNvGrpSpPr>
              <a:grpSpLocks noChangeAspect="1"/>
            </p:cNvGrpSpPr>
            <p:nvPr/>
          </p:nvGrpSpPr>
          <p:grpSpPr>
            <a:xfrm>
              <a:off x="22436688" y="14546263"/>
              <a:ext cx="6643566" cy="3411002"/>
              <a:chOff x="15818907" y="10069464"/>
              <a:chExt cx="4570726" cy="2346744"/>
            </a:xfrm>
            <a:noFill/>
          </p:grpSpPr>
          <p:sp>
            <p:nvSpPr>
              <p:cNvPr id="3310" name="Freeform: Shape 3309">
                <a:extLst>
                  <a:ext uri="{FF2B5EF4-FFF2-40B4-BE49-F238E27FC236}">
                    <a16:creationId xmlns:a16="http://schemas.microsoft.com/office/drawing/2014/main" id="{6D0AEF77-05E4-6F3F-F93E-D47B640A532C}"/>
                  </a:ext>
                </a:extLst>
              </p:cNvPr>
              <p:cNvSpPr/>
              <p:nvPr/>
            </p:nvSpPr>
            <p:spPr>
              <a:xfrm>
                <a:off x="15818907" y="10069464"/>
                <a:ext cx="4524878" cy="2300897"/>
              </a:xfrm>
              <a:custGeom>
                <a:avLst/>
                <a:gdLst>
                  <a:gd name="csX0" fmla="*/ 0 w 4524878"/>
                  <a:gd name="csY0" fmla="*/ 0 h 2300897"/>
                  <a:gd name="csX1" fmla="*/ 35277 w 4524878"/>
                  <a:gd name="csY1" fmla="*/ 0 h 2300897"/>
                  <a:gd name="csX2" fmla="*/ 35277 w 4524878"/>
                  <a:gd name="csY2" fmla="*/ 6877 h 2300897"/>
                  <a:gd name="csX3" fmla="*/ 39480 w 4524878"/>
                  <a:gd name="csY3" fmla="*/ 6877 h 2300897"/>
                  <a:gd name="csX4" fmla="*/ 39480 w 4524878"/>
                  <a:gd name="csY4" fmla="*/ 55908 h 2300897"/>
                  <a:gd name="csX5" fmla="*/ 52342 w 4524878"/>
                  <a:gd name="csY5" fmla="*/ 55908 h 2300897"/>
                  <a:gd name="csX6" fmla="*/ 52342 w 4524878"/>
                  <a:gd name="csY6" fmla="*/ 60748 h 2300897"/>
                  <a:gd name="csX7" fmla="*/ 64696 w 4524878"/>
                  <a:gd name="csY7" fmla="*/ 60748 h 2300897"/>
                  <a:gd name="csX8" fmla="*/ 64696 w 4524878"/>
                  <a:gd name="csY8" fmla="*/ 68516 h 2300897"/>
                  <a:gd name="csX9" fmla="*/ 91949 w 4524878"/>
                  <a:gd name="csY9" fmla="*/ 68516 h 2300897"/>
                  <a:gd name="csX10" fmla="*/ 91949 w 4524878"/>
                  <a:gd name="csY10" fmla="*/ 74247 h 2300897"/>
                  <a:gd name="csX11" fmla="*/ 99081 w 4524878"/>
                  <a:gd name="csY11" fmla="*/ 74247 h 2300897"/>
                  <a:gd name="csX12" fmla="*/ 99081 w 4524878"/>
                  <a:gd name="csY12" fmla="*/ 81634 h 2300897"/>
                  <a:gd name="csX13" fmla="*/ 105704 w 4524878"/>
                  <a:gd name="csY13" fmla="*/ 81634 h 2300897"/>
                  <a:gd name="csX14" fmla="*/ 105704 w 4524878"/>
                  <a:gd name="csY14" fmla="*/ 199945 h 2300897"/>
                  <a:gd name="csX15" fmla="*/ 131556 w 4524878"/>
                  <a:gd name="csY15" fmla="*/ 199945 h 2300897"/>
                  <a:gd name="csX16" fmla="*/ 131556 w 4524878"/>
                  <a:gd name="csY16" fmla="*/ 204785 h 2300897"/>
                  <a:gd name="csX17" fmla="*/ 138688 w 4524878"/>
                  <a:gd name="csY17" fmla="*/ 204785 h 2300897"/>
                  <a:gd name="csX18" fmla="*/ 138688 w 4524878"/>
                  <a:gd name="csY18" fmla="*/ 225416 h 2300897"/>
                  <a:gd name="csX19" fmla="*/ 144674 w 4524878"/>
                  <a:gd name="csY19" fmla="*/ 225416 h 2300897"/>
                  <a:gd name="csX20" fmla="*/ 144674 w 4524878"/>
                  <a:gd name="csY20" fmla="*/ 279541 h 2300897"/>
                  <a:gd name="csX21" fmla="*/ 150150 w 4524878"/>
                  <a:gd name="csY21" fmla="*/ 279541 h 2300897"/>
                  <a:gd name="csX22" fmla="*/ 150150 w 4524878"/>
                  <a:gd name="csY22" fmla="*/ 282598 h 2300897"/>
                  <a:gd name="csX23" fmla="*/ 176385 w 4524878"/>
                  <a:gd name="csY23" fmla="*/ 282598 h 2300897"/>
                  <a:gd name="csX24" fmla="*/ 176385 w 4524878"/>
                  <a:gd name="csY24" fmla="*/ 376967 h 2300897"/>
                  <a:gd name="csX25" fmla="*/ 183262 w 4524878"/>
                  <a:gd name="csY25" fmla="*/ 376967 h 2300897"/>
                  <a:gd name="csX26" fmla="*/ 183262 w 4524878"/>
                  <a:gd name="csY26" fmla="*/ 381806 h 2300897"/>
                  <a:gd name="csX27" fmla="*/ 191922 w 4524878"/>
                  <a:gd name="csY27" fmla="*/ 381806 h 2300897"/>
                  <a:gd name="csX28" fmla="*/ 191922 w 4524878"/>
                  <a:gd name="csY28" fmla="*/ 397471 h 2300897"/>
                  <a:gd name="csX29" fmla="*/ 198927 w 4524878"/>
                  <a:gd name="csY29" fmla="*/ 397471 h 2300897"/>
                  <a:gd name="csX30" fmla="*/ 198927 w 4524878"/>
                  <a:gd name="csY30" fmla="*/ 425488 h 2300897"/>
                  <a:gd name="csX31" fmla="*/ 219685 w 4524878"/>
                  <a:gd name="csY31" fmla="*/ 425488 h 2300897"/>
                  <a:gd name="csX32" fmla="*/ 219685 w 4524878"/>
                  <a:gd name="csY32" fmla="*/ 431856 h 2300897"/>
                  <a:gd name="csX33" fmla="*/ 225034 w 4524878"/>
                  <a:gd name="csY33" fmla="*/ 431856 h 2300897"/>
                  <a:gd name="csX34" fmla="*/ 225034 w 4524878"/>
                  <a:gd name="csY34" fmla="*/ 477194 h 2300897"/>
                  <a:gd name="csX35" fmla="*/ 233567 w 4524878"/>
                  <a:gd name="csY35" fmla="*/ 477194 h 2300897"/>
                  <a:gd name="csX36" fmla="*/ 233567 w 4524878"/>
                  <a:gd name="csY36" fmla="*/ 569271 h 2300897"/>
                  <a:gd name="csX37" fmla="*/ 240953 w 4524878"/>
                  <a:gd name="csY37" fmla="*/ 569271 h 2300897"/>
                  <a:gd name="csX38" fmla="*/ 240953 w 4524878"/>
                  <a:gd name="csY38" fmla="*/ 578949 h 2300897"/>
                  <a:gd name="csX39" fmla="*/ 249741 w 4524878"/>
                  <a:gd name="csY39" fmla="*/ 578949 h 2300897"/>
                  <a:gd name="csX40" fmla="*/ 249741 w 4524878"/>
                  <a:gd name="csY40" fmla="*/ 607986 h 2300897"/>
                  <a:gd name="csX41" fmla="*/ 255472 w 4524878"/>
                  <a:gd name="csY41" fmla="*/ 607986 h 2300897"/>
                  <a:gd name="csX42" fmla="*/ 255472 w 4524878"/>
                  <a:gd name="csY42" fmla="*/ 689110 h 2300897"/>
                  <a:gd name="csX43" fmla="*/ 261585 w 4524878"/>
                  <a:gd name="csY43" fmla="*/ 689110 h 2300897"/>
                  <a:gd name="csX44" fmla="*/ 261585 w 4524878"/>
                  <a:gd name="csY44" fmla="*/ 692421 h 2300897"/>
                  <a:gd name="csX45" fmla="*/ 280178 w 4524878"/>
                  <a:gd name="csY45" fmla="*/ 692421 h 2300897"/>
                  <a:gd name="csX46" fmla="*/ 280178 w 4524878"/>
                  <a:gd name="csY46" fmla="*/ 777876 h 2300897"/>
                  <a:gd name="csX47" fmla="*/ 327299 w 4524878"/>
                  <a:gd name="csY47" fmla="*/ 777876 h 2300897"/>
                  <a:gd name="csX48" fmla="*/ 327299 w 4524878"/>
                  <a:gd name="csY48" fmla="*/ 882688 h 2300897"/>
                  <a:gd name="csX49" fmla="*/ 335705 w 4524878"/>
                  <a:gd name="csY49" fmla="*/ 882688 h 2300897"/>
                  <a:gd name="csX50" fmla="*/ 335705 w 4524878"/>
                  <a:gd name="csY50" fmla="*/ 919748 h 2300897"/>
                  <a:gd name="csX51" fmla="*/ 385500 w 4524878"/>
                  <a:gd name="csY51" fmla="*/ 919748 h 2300897"/>
                  <a:gd name="csX52" fmla="*/ 385500 w 4524878"/>
                  <a:gd name="csY52" fmla="*/ 974128 h 2300897"/>
                  <a:gd name="csX53" fmla="*/ 417720 w 4524878"/>
                  <a:gd name="csY53" fmla="*/ 974128 h 2300897"/>
                  <a:gd name="csX54" fmla="*/ 417720 w 4524878"/>
                  <a:gd name="csY54" fmla="*/ 1039333 h 2300897"/>
                  <a:gd name="csX55" fmla="*/ 461657 w 4524878"/>
                  <a:gd name="csY55" fmla="*/ 1039333 h 2300897"/>
                  <a:gd name="csX56" fmla="*/ 461657 w 4524878"/>
                  <a:gd name="csY56" fmla="*/ 1045700 h 2300897"/>
                  <a:gd name="csX57" fmla="*/ 466879 w 4524878"/>
                  <a:gd name="csY57" fmla="*/ 1045700 h 2300897"/>
                  <a:gd name="csX58" fmla="*/ 466879 w 4524878"/>
                  <a:gd name="csY58" fmla="*/ 1066204 h 2300897"/>
                  <a:gd name="csX59" fmla="*/ 473501 w 4524878"/>
                  <a:gd name="csY59" fmla="*/ 1066204 h 2300897"/>
                  <a:gd name="csX60" fmla="*/ 473501 w 4524878"/>
                  <a:gd name="csY60" fmla="*/ 1145164 h 2300897"/>
                  <a:gd name="csX61" fmla="*/ 479742 w 4524878"/>
                  <a:gd name="csY61" fmla="*/ 1145164 h 2300897"/>
                  <a:gd name="csX62" fmla="*/ 479742 w 4524878"/>
                  <a:gd name="csY62" fmla="*/ 1238004 h 2300897"/>
                  <a:gd name="csX63" fmla="*/ 492350 w 4524878"/>
                  <a:gd name="csY63" fmla="*/ 1238004 h 2300897"/>
                  <a:gd name="csX64" fmla="*/ 492350 w 4524878"/>
                  <a:gd name="csY64" fmla="*/ 1246028 h 2300897"/>
                  <a:gd name="csX65" fmla="*/ 496298 w 4524878"/>
                  <a:gd name="csY65" fmla="*/ 1246028 h 2300897"/>
                  <a:gd name="csX66" fmla="*/ 496298 w 4524878"/>
                  <a:gd name="csY66" fmla="*/ 1274045 h 2300897"/>
                  <a:gd name="csX67" fmla="*/ 501519 w 4524878"/>
                  <a:gd name="csY67" fmla="*/ 1274045 h 2300897"/>
                  <a:gd name="csX68" fmla="*/ 501519 w 4524878"/>
                  <a:gd name="csY68" fmla="*/ 1280158 h 2300897"/>
                  <a:gd name="csX69" fmla="*/ 518585 w 4524878"/>
                  <a:gd name="csY69" fmla="*/ 1280158 h 2300897"/>
                  <a:gd name="csX70" fmla="*/ 518585 w 4524878"/>
                  <a:gd name="csY70" fmla="*/ 1286144 h 2300897"/>
                  <a:gd name="csX71" fmla="*/ 523424 w 4524878"/>
                  <a:gd name="csY71" fmla="*/ 1286144 h 2300897"/>
                  <a:gd name="csX72" fmla="*/ 523424 w 4524878"/>
                  <a:gd name="csY72" fmla="*/ 1294422 h 2300897"/>
                  <a:gd name="csX73" fmla="*/ 529282 w 4524878"/>
                  <a:gd name="csY73" fmla="*/ 1294422 h 2300897"/>
                  <a:gd name="csX74" fmla="*/ 529282 w 4524878"/>
                  <a:gd name="csY74" fmla="*/ 1434511 h 2300897"/>
                  <a:gd name="csX75" fmla="*/ 644155 w 4524878"/>
                  <a:gd name="csY75" fmla="*/ 1434511 h 2300897"/>
                  <a:gd name="csX76" fmla="*/ 644155 w 4524878"/>
                  <a:gd name="csY76" fmla="*/ 1440114 h 2300897"/>
                  <a:gd name="csX77" fmla="*/ 650141 w 4524878"/>
                  <a:gd name="csY77" fmla="*/ 1440114 h 2300897"/>
                  <a:gd name="csX78" fmla="*/ 650141 w 4524878"/>
                  <a:gd name="csY78" fmla="*/ 1443680 h 2300897"/>
                  <a:gd name="csX79" fmla="*/ 658164 w 4524878"/>
                  <a:gd name="csY79" fmla="*/ 1443680 h 2300897"/>
                  <a:gd name="csX80" fmla="*/ 658164 w 4524878"/>
                  <a:gd name="csY80" fmla="*/ 1451958 h 2300897"/>
                  <a:gd name="csX81" fmla="*/ 666060 w 4524878"/>
                  <a:gd name="csY81" fmla="*/ 1451958 h 2300897"/>
                  <a:gd name="csX82" fmla="*/ 666060 w 4524878"/>
                  <a:gd name="csY82" fmla="*/ 1498952 h 2300897"/>
                  <a:gd name="csX83" fmla="*/ 669499 w 4524878"/>
                  <a:gd name="csY83" fmla="*/ 1498952 h 2300897"/>
                  <a:gd name="csX84" fmla="*/ 669499 w 4524878"/>
                  <a:gd name="csY84" fmla="*/ 1504683 h 2300897"/>
                  <a:gd name="csX85" fmla="*/ 720822 w 4524878"/>
                  <a:gd name="csY85" fmla="*/ 1504683 h 2300897"/>
                  <a:gd name="csX86" fmla="*/ 720822 w 4524878"/>
                  <a:gd name="csY86" fmla="*/ 1510668 h 2300897"/>
                  <a:gd name="csX87" fmla="*/ 727954 w 4524878"/>
                  <a:gd name="csY87" fmla="*/ 1510668 h 2300897"/>
                  <a:gd name="csX88" fmla="*/ 727954 w 4524878"/>
                  <a:gd name="csY88" fmla="*/ 1522512 h 2300897"/>
                  <a:gd name="csX89" fmla="*/ 748076 w 4524878"/>
                  <a:gd name="csY89" fmla="*/ 1522512 h 2300897"/>
                  <a:gd name="csX90" fmla="*/ 748076 w 4524878"/>
                  <a:gd name="csY90" fmla="*/ 1535247 h 2300897"/>
                  <a:gd name="csX91" fmla="*/ 939871 w 4524878"/>
                  <a:gd name="csY91" fmla="*/ 1535247 h 2300897"/>
                  <a:gd name="csX92" fmla="*/ 939871 w 4524878"/>
                  <a:gd name="csY92" fmla="*/ 1539068 h 2300897"/>
                  <a:gd name="csX93" fmla="*/ 950951 w 4524878"/>
                  <a:gd name="csY93" fmla="*/ 1539068 h 2300897"/>
                  <a:gd name="csX94" fmla="*/ 950951 w 4524878"/>
                  <a:gd name="csY94" fmla="*/ 1545054 h 2300897"/>
                  <a:gd name="csX95" fmla="*/ 978586 w 4524878"/>
                  <a:gd name="csY95" fmla="*/ 1545054 h 2300897"/>
                  <a:gd name="csX96" fmla="*/ 978586 w 4524878"/>
                  <a:gd name="csY96" fmla="*/ 1656361 h 2300897"/>
                  <a:gd name="csX97" fmla="*/ 1040480 w 4524878"/>
                  <a:gd name="csY97" fmla="*/ 1656361 h 2300897"/>
                  <a:gd name="csX98" fmla="*/ 1040480 w 4524878"/>
                  <a:gd name="csY98" fmla="*/ 1721821 h 2300897"/>
                  <a:gd name="csX99" fmla="*/ 1063022 w 4524878"/>
                  <a:gd name="csY99" fmla="*/ 1721821 h 2300897"/>
                  <a:gd name="csX100" fmla="*/ 1063022 w 4524878"/>
                  <a:gd name="csY100" fmla="*/ 1730608 h 2300897"/>
                  <a:gd name="csX101" fmla="*/ 1066842 w 4524878"/>
                  <a:gd name="csY101" fmla="*/ 1730608 h 2300897"/>
                  <a:gd name="csX102" fmla="*/ 1066842 w 4524878"/>
                  <a:gd name="csY102" fmla="*/ 1774290 h 2300897"/>
                  <a:gd name="csX103" fmla="*/ 1089639 w 4524878"/>
                  <a:gd name="csY103" fmla="*/ 1774290 h 2300897"/>
                  <a:gd name="csX104" fmla="*/ 1089639 w 4524878"/>
                  <a:gd name="csY104" fmla="*/ 1849301 h 2300897"/>
                  <a:gd name="csX105" fmla="*/ 1216993 w 4524878"/>
                  <a:gd name="csY105" fmla="*/ 1849301 h 2300897"/>
                  <a:gd name="csX106" fmla="*/ 1216993 w 4524878"/>
                  <a:gd name="csY106" fmla="*/ 1886107 h 2300897"/>
                  <a:gd name="csX107" fmla="*/ 1377968 w 4524878"/>
                  <a:gd name="csY107" fmla="*/ 1886107 h 2300897"/>
                  <a:gd name="csX108" fmla="*/ 1377968 w 4524878"/>
                  <a:gd name="csY108" fmla="*/ 1991173 h 2300897"/>
                  <a:gd name="csX109" fmla="*/ 1417957 w 4524878"/>
                  <a:gd name="csY109" fmla="*/ 1991173 h 2300897"/>
                  <a:gd name="csX110" fmla="*/ 1417957 w 4524878"/>
                  <a:gd name="csY110" fmla="*/ 2040969 h 2300897"/>
                  <a:gd name="csX111" fmla="*/ 1424452 w 4524878"/>
                  <a:gd name="csY111" fmla="*/ 2040969 h 2300897"/>
                  <a:gd name="csX112" fmla="*/ 1424452 w 4524878"/>
                  <a:gd name="csY112" fmla="*/ 2046445 h 2300897"/>
                  <a:gd name="csX113" fmla="*/ 1434640 w 4524878"/>
                  <a:gd name="csY113" fmla="*/ 2046445 h 2300897"/>
                  <a:gd name="csX114" fmla="*/ 1434640 w 4524878"/>
                  <a:gd name="csY114" fmla="*/ 2160426 h 2300897"/>
                  <a:gd name="csX115" fmla="*/ 2026453 w 4524878"/>
                  <a:gd name="csY115" fmla="*/ 2160426 h 2300897"/>
                  <a:gd name="csX116" fmla="*/ 2026453 w 4524878"/>
                  <a:gd name="csY116" fmla="*/ 2300897 h 2300897"/>
                  <a:gd name="csX117" fmla="*/ 4524879 w 4524878"/>
                  <a:gd name="csY117" fmla="*/ 2300897 h 23008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Lst>
                <a:rect l="l" t="t" r="r" b="b"/>
                <a:pathLst>
                  <a:path w="4524878" h="2300897">
                    <a:moveTo>
                      <a:pt x="0" y="0"/>
                    </a:moveTo>
                    <a:lnTo>
                      <a:pt x="35277" y="0"/>
                    </a:lnTo>
                    <a:lnTo>
                      <a:pt x="35277" y="6877"/>
                    </a:lnTo>
                    <a:lnTo>
                      <a:pt x="39480" y="6877"/>
                    </a:lnTo>
                    <a:lnTo>
                      <a:pt x="39480" y="55908"/>
                    </a:lnTo>
                    <a:lnTo>
                      <a:pt x="52342" y="55908"/>
                    </a:lnTo>
                    <a:lnTo>
                      <a:pt x="52342" y="60748"/>
                    </a:lnTo>
                    <a:lnTo>
                      <a:pt x="64696" y="60748"/>
                    </a:lnTo>
                    <a:lnTo>
                      <a:pt x="64696" y="68516"/>
                    </a:lnTo>
                    <a:lnTo>
                      <a:pt x="91949" y="68516"/>
                    </a:lnTo>
                    <a:lnTo>
                      <a:pt x="91949" y="74247"/>
                    </a:lnTo>
                    <a:lnTo>
                      <a:pt x="99081" y="74247"/>
                    </a:lnTo>
                    <a:lnTo>
                      <a:pt x="99081" y="81634"/>
                    </a:lnTo>
                    <a:lnTo>
                      <a:pt x="105704" y="81634"/>
                    </a:lnTo>
                    <a:lnTo>
                      <a:pt x="105704" y="199945"/>
                    </a:lnTo>
                    <a:lnTo>
                      <a:pt x="131556" y="199945"/>
                    </a:lnTo>
                    <a:lnTo>
                      <a:pt x="131556" y="204785"/>
                    </a:lnTo>
                    <a:lnTo>
                      <a:pt x="138688" y="204785"/>
                    </a:lnTo>
                    <a:lnTo>
                      <a:pt x="138688" y="225416"/>
                    </a:lnTo>
                    <a:lnTo>
                      <a:pt x="144674" y="225416"/>
                    </a:lnTo>
                    <a:lnTo>
                      <a:pt x="144674" y="279541"/>
                    </a:lnTo>
                    <a:lnTo>
                      <a:pt x="150150" y="279541"/>
                    </a:lnTo>
                    <a:lnTo>
                      <a:pt x="150150" y="282598"/>
                    </a:lnTo>
                    <a:lnTo>
                      <a:pt x="176385" y="282598"/>
                    </a:lnTo>
                    <a:lnTo>
                      <a:pt x="176385" y="376967"/>
                    </a:lnTo>
                    <a:lnTo>
                      <a:pt x="183262" y="376967"/>
                    </a:lnTo>
                    <a:lnTo>
                      <a:pt x="183262" y="381806"/>
                    </a:lnTo>
                    <a:lnTo>
                      <a:pt x="191922" y="381806"/>
                    </a:lnTo>
                    <a:lnTo>
                      <a:pt x="191922" y="397471"/>
                    </a:lnTo>
                    <a:lnTo>
                      <a:pt x="198927" y="397471"/>
                    </a:lnTo>
                    <a:lnTo>
                      <a:pt x="198927" y="425488"/>
                    </a:lnTo>
                    <a:lnTo>
                      <a:pt x="219685" y="425488"/>
                    </a:lnTo>
                    <a:lnTo>
                      <a:pt x="219685" y="431856"/>
                    </a:lnTo>
                    <a:lnTo>
                      <a:pt x="225034" y="431856"/>
                    </a:lnTo>
                    <a:lnTo>
                      <a:pt x="225034" y="477194"/>
                    </a:lnTo>
                    <a:lnTo>
                      <a:pt x="233567" y="477194"/>
                    </a:lnTo>
                    <a:lnTo>
                      <a:pt x="233567" y="569271"/>
                    </a:lnTo>
                    <a:lnTo>
                      <a:pt x="240953" y="569271"/>
                    </a:lnTo>
                    <a:lnTo>
                      <a:pt x="240953" y="578949"/>
                    </a:lnTo>
                    <a:lnTo>
                      <a:pt x="249741" y="578949"/>
                    </a:lnTo>
                    <a:lnTo>
                      <a:pt x="249741" y="607986"/>
                    </a:lnTo>
                    <a:lnTo>
                      <a:pt x="255472" y="607986"/>
                    </a:lnTo>
                    <a:lnTo>
                      <a:pt x="255472" y="689110"/>
                    </a:lnTo>
                    <a:lnTo>
                      <a:pt x="261585" y="689110"/>
                    </a:lnTo>
                    <a:lnTo>
                      <a:pt x="261585" y="692421"/>
                    </a:lnTo>
                    <a:lnTo>
                      <a:pt x="280178" y="692421"/>
                    </a:lnTo>
                    <a:lnTo>
                      <a:pt x="280178" y="777876"/>
                    </a:lnTo>
                    <a:lnTo>
                      <a:pt x="327299" y="777876"/>
                    </a:lnTo>
                    <a:lnTo>
                      <a:pt x="327299" y="882688"/>
                    </a:lnTo>
                    <a:lnTo>
                      <a:pt x="335705" y="882688"/>
                    </a:lnTo>
                    <a:lnTo>
                      <a:pt x="335705" y="919748"/>
                    </a:lnTo>
                    <a:lnTo>
                      <a:pt x="385500" y="919748"/>
                    </a:lnTo>
                    <a:lnTo>
                      <a:pt x="385500" y="974128"/>
                    </a:lnTo>
                    <a:lnTo>
                      <a:pt x="417720" y="974128"/>
                    </a:lnTo>
                    <a:lnTo>
                      <a:pt x="417720" y="1039333"/>
                    </a:lnTo>
                    <a:lnTo>
                      <a:pt x="461657" y="1039333"/>
                    </a:lnTo>
                    <a:lnTo>
                      <a:pt x="461657" y="1045700"/>
                    </a:lnTo>
                    <a:lnTo>
                      <a:pt x="466879" y="1045700"/>
                    </a:lnTo>
                    <a:lnTo>
                      <a:pt x="466879" y="1066204"/>
                    </a:lnTo>
                    <a:lnTo>
                      <a:pt x="473501" y="1066204"/>
                    </a:lnTo>
                    <a:lnTo>
                      <a:pt x="473501" y="1145164"/>
                    </a:lnTo>
                    <a:lnTo>
                      <a:pt x="479742" y="1145164"/>
                    </a:lnTo>
                    <a:lnTo>
                      <a:pt x="479742" y="1238004"/>
                    </a:lnTo>
                    <a:lnTo>
                      <a:pt x="492350" y="1238004"/>
                    </a:lnTo>
                    <a:lnTo>
                      <a:pt x="492350" y="1246028"/>
                    </a:lnTo>
                    <a:lnTo>
                      <a:pt x="496298" y="1246028"/>
                    </a:lnTo>
                    <a:lnTo>
                      <a:pt x="496298" y="1274045"/>
                    </a:lnTo>
                    <a:lnTo>
                      <a:pt x="501519" y="1274045"/>
                    </a:lnTo>
                    <a:lnTo>
                      <a:pt x="501519" y="1280158"/>
                    </a:lnTo>
                    <a:lnTo>
                      <a:pt x="518585" y="1280158"/>
                    </a:lnTo>
                    <a:lnTo>
                      <a:pt x="518585" y="1286144"/>
                    </a:lnTo>
                    <a:lnTo>
                      <a:pt x="523424" y="1286144"/>
                    </a:lnTo>
                    <a:lnTo>
                      <a:pt x="523424" y="1294422"/>
                    </a:lnTo>
                    <a:lnTo>
                      <a:pt x="529282" y="1294422"/>
                    </a:lnTo>
                    <a:lnTo>
                      <a:pt x="529282" y="1434511"/>
                    </a:lnTo>
                    <a:lnTo>
                      <a:pt x="644155" y="1434511"/>
                    </a:lnTo>
                    <a:lnTo>
                      <a:pt x="644155" y="1440114"/>
                    </a:lnTo>
                    <a:lnTo>
                      <a:pt x="650141" y="1440114"/>
                    </a:lnTo>
                    <a:lnTo>
                      <a:pt x="650141" y="1443680"/>
                    </a:lnTo>
                    <a:lnTo>
                      <a:pt x="658164" y="1443680"/>
                    </a:lnTo>
                    <a:lnTo>
                      <a:pt x="658164" y="1451958"/>
                    </a:lnTo>
                    <a:lnTo>
                      <a:pt x="666060" y="1451958"/>
                    </a:lnTo>
                    <a:lnTo>
                      <a:pt x="666060" y="1498952"/>
                    </a:lnTo>
                    <a:lnTo>
                      <a:pt x="669499" y="1498952"/>
                    </a:lnTo>
                    <a:lnTo>
                      <a:pt x="669499" y="1504683"/>
                    </a:lnTo>
                    <a:lnTo>
                      <a:pt x="720822" y="1504683"/>
                    </a:lnTo>
                    <a:lnTo>
                      <a:pt x="720822" y="1510668"/>
                    </a:lnTo>
                    <a:lnTo>
                      <a:pt x="727954" y="1510668"/>
                    </a:lnTo>
                    <a:lnTo>
                      <a:pt x="727954" y="1522512"/>
                    </a:lnTo>
                    <a:lnTo>
                      <a:pt x="748076" y="1522512"/>
                    </a:lnTo>
                    <a:lnTo>
                      <a:pt x="748076" y="1535247"/>
                    </a:lnTo>
                    <a:lnTo>
                      <a:pt x="939871" y="1535247"/>
                    </a:lnTo>
                    <a:lnTo>
                      <a:pt x="939871" y="1539068"/>
                    </a:lnTo>
                    <a:lnTo>
                      <a:pt x="950951" y="1539068"/>
                    </a:lnTo>
                    <a:lnTo>
                      <a:pt x="950951" y="1545054"/>
                    </a:lnTo>
                    <a:lnTo>
                      <a:pt x="978586" y="1545054"/>
                    </a:lnTo>
                    <a:lnTo>
                      <a:pt x="978586" y="1656361"/>
                    </a:lnTo>
                    <a:lnTo>
                      <a:pt x="1040480" y="1656361"/>
                    </a:lnTo>
                    <a:lnTo>
                      <a:pt x="1040480" y="1721821"/>
                    </a:lnTo>
                    <a:lnTo>
                      <a:pt x="1063022" y="1721821"/>
                    </a:lnTo>
                    <a:lnTo>
                      <a:pt x="1063022" y="1730608"/>
                    </a:lnTo>
                    <a:lnTo>
                      <a:pt x="1066842" y="1730608"/>
                    </a:lnTo>
                    <a:lnTo>
                      <a:pt x="1066842" y="1774290"/>
                    </a:lnTo>
                    <a:lnTo>
                      <a:pt x="1089639" y="1774290"/>
                    </a:lnTo>
                    <a:lnTo>
                      <a:pt x="1089639" y="1849301"/>
                    </a:lnTo>
                    <a:lnTo>
                      <a:pt x="1216993" y="1849301"/>
                    </a:lnTo>
                    <a:lnTo>
                      <a:pt x="1216993" y="1886107"/>
                    </a:lnTo>
                    <a:lnTo>
                      <a:pt x="1377968" y="1886107"/>
                    </a:lnTo>
                    <a:lnTo>
                      <a:pt x="1377968" y="1991173"/>
                    </a:lnTo>
                    <a:lnTo>
                      <a:pt x="1417957" y="1991173"/>
                    </a:lnTo>
                    <a:lnTo>
                      <a:pt x="1417957" y="2040969"/>
                    </a:lnTo>
                    <a:lnTo>
                      <a:pt x="1424452" y="2040969"/>
                    </a:lnTo>
                    <a:lnTo>
                      <a:pt x="1424452" y="2046445"/>
                    </a:lnTo>
                    <a:lnTo>
                      <a:pt x="1434640" y="2046445"/>
                    </a:lnTo>
                    <a:lnTo>
                      <a:pt x="1434640" y="2160426"/>
                    </a:lnTo>
                    <a:lnTo>
                      <a:pt x="2026453" y="2160426"/>
                    </a:lnTo>
                    <a:lnTo>
                      <a:pt x="2026453" y="2300897"/>
                    </a:lnTo>
                    <a:lnTo>
                      <a:pt x="4524879" y="2300897"/>
                    </a:lnTo>
                  </a:path>
                </a:pathLst>
              </a:custGeom>
              <a:noFill/>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nvGrpSpPr>
              <p:cNvPr id="3311" name="Graphic 3081">
                <a:extLst>
                  <a:ext uri="{FF2B5EF4-FFF2-40B4-BE49-F238E27FC236}">
                    <a16:creationId xmlns:a16="http://schemas.microsoft.com/office/drawing/2014/main" id="{EA6C73CF-4783-849C-D82F-6B8CF6C89174}"/>
                  </a:ext>
                </a:extLst>
              </p:cNvPr>
              <p:cNvGrpSpPr/>
              <p:nvPr/>
            </p:nvGrpSpPr>
            <p:grpSpPr>
              <a:xfrm>
                <a:off x="15835717" y="10083982"/>
                <a:ext cx="4553915" cy="2332226"/>
                <a:chOff x="15835717" y="10083982"/>
                <a:chExt cx="4553915" cy="2332226"/>
              </a:xfrm>
            </p:grpSpPr>
            <p:grpSp>
              <p:nvGrpSpPr>
                <p:cNvPr id="3312" name="Graphic 3081">
                  <a:extLst>
                    <a:ext uri="{FF2B5EF4-FFF2-40B4-BE49-F238E27FC236}">
                      <a16:creationId xmlns:a16="http://schemas.microsoft.com/office/drawing/2014/main" id="{11ADD7C8-487B-62E3-3ABC-AEB5624B7C01}"/>
                    </a:ext>
                  </a:extLst>
                </p:cNvPr>
                <p:cNvGrpSpPr/>
                <p:nvPr/>
              </p:nvGrpSpPr>
              <p:grpSpPr>
                <a:xfrm>
                  <a:off x="20297938" y="12324514"/>
                  <a:ext cx="91694" cy="91694"/>
                  <a:chOff x="20297938" y="12324514"/>
                  <a:chExt cx="91694" cy="91694"/>
                </a:xfrm>
              </p:grpSpPr>
              <p:sp>
                <p:nvSpPr>
                  <p:cNvPr id="3571" name="Freeform: Shape 3570">
                    <a:extLst>
                      <a:ext uri="{FF2B5EF4-FFF2-40B4-BE49-F238E27FC236}">
                        <a16:creationId xmlns:a16="http://schemas.microsoft.com/office/drawing/2014/main" id="{58AB986D-F66D-4862-B69A-82B591B23F98}"/>
                      </a:ext>
                    </a:extLst>
                  </p:cNvPr>
                  <p:cNvSpPr/>
                  <p:nvPr/>
                </p:nvSpPr>
                <p:spPr>
                  <a:xfrm>
                    <a:off x="20343786" y="12324514"/>
                    <a:ext cx="12735" cy="91694"/>
                  </a:xfrm>
                  <a:custGeom>
                    <a:avLst/>
                    <a:gdLst>
                      <a:gd name="csX0" fmla="*/ 0 w 12735"/>
                      <a:gd name="csY0" fmla="*/ 0 h 91694"/>
                      <a:gd name="csX1" fmla="*/ 0 w 12735"/>
                      <a:gd name="csY1" fmla="*/ 91694 h 91694"/>
                    </a:gdLst>
                    <a:ahLst/>
                    <a:cxnLst>
                      <a:cxn ang="0">
                        <a:pos x="csX0" y="csY0"/>
                      </a:cxn>
                      <a:cxn ang="0">
                        <a:pos x="csX1" y="csY1"/>
                      </a:cxn>
                    </a:cxnLst>
                    <a:rect l="l" t="t" r="r" b="b"/>
                    <a:pathLst>
                      <a:path w="12735" h="91694">
                        <a:moveTo>
                          <a:pt x="0" y="0"/>
                        </a:moveTo>
                        <a:lnTo>
                          <a:pt x="0" y="91694"/>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72" name="Freeform: Shape 3571">
                    <a:extLst>
                      <a:ext uri="{FF2B5EF4-FFF2-40B4-BE49-F238E27FC236}">
                        <a16:creationId xmlns:a16="http://schemas.microsoft.com/office/drawing/2014/main" id="{2A0F707E-0D92-04D6-2647-0DD2508C953C}"/>
                      </a:ext>
                    </a:extLst>
                  </p:cNvPr>
                  <p:cNvSpPr/>
                  <p:nvPr/>
                </p:nvSpPr>
                <p:spPr>
                  <a:xfrm>
                    <a:off x="20297938" y="1237036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313" name="Graphic 3081">
                  <a:extLst>
                    <a:ext uri="{FF2B5EF4-FFF2-40B4-BE49-F238E27FC236}">
                      <a16:creationId xmlns:a16="http://schemas.microsoft.com/office/drawing/2014/main" id="{73823CB8-A3BE-6226-4488-F59855CF34CB}"/>
                    </a:ext>
                  </a:extLst>
                </p:cNvPr>
                <p:cNvGrpSpPr/>
                <p:nvPr/>
              </p:nvGrpSpPr>
              <p:grpSpPr>
                <a:xfrm>
                  <a:off x="17316969" y="12183024"/>
                  <a:ext cx="91694" cy="91694"/>
                  <a:chOff x="17316969" y="12183024"/>
                  <a:chExt cx="91694" cy="91694"/>
                </a:xfrm>
              </p:grpSpPr>
              <p:sp>
                <p:nvSpPr>
                  <p:cNvPr id="3569" name="Freeform: Shape 3568">
                    <a:extLst>
                      <a:ext uri="{FF2B5EF4-FFF2-40B4-BE49-F238E27FC236}">
                        <a16:creationId xmlns:a16="http://schemas.microsoft.com/office/drawing/2014/main" id="{83A8D307-848F-1FC5-8C4B-ABE905B2578B}"/>
                      </a:ext>
                    </a:extLst>
                  </p:cNvPr>
                  <p:cNvSpPr/>
                  <p:nvPr/>
                </p:nvSpPr>
                <p:spPr>
                  <a:xfrm>
                    <a:off x="17362816" y="12183024"/>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70" name="Freeform: Shape 3569">
                    <a:extLst>
                      <a:ext uri="{FF2B5EF4-FFF2-40B4-BE49-F238E27FC236}">
                        <a16:creationId xmlns:a16="http://schemas.microsoft.com/office/drawing/2014/main" id="{997CAED4-3CF7-1B44-BE8C-5DEDEC53FC44}"/>
                      </a:ext>
                    </a:extLst>
                  </p:cNvPr>
                  <p:cNvSpPr/>
                  <p:nvPr/>
                </p:nvSpPr>
                <p:spPr>
                  <a:xfrm>
                    <a:off x="17316969" y="1222887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314" name="Graphic 3081">
                  <a:extLst>
                    <a:ext uri="{FF2B5EF4-FFF2-40B4-BE49-F238E27FC236}">
                      <a16:creationId xmlns:a16="http://schemas.microsoft.com/office/drawing/2014/main" id="{6754CBA0-0ECB-88A6-75CC-034E1035E01E}"/>
                    </a:ext>
                  </a:extLst>
                </p:cNvPr>
                <p:cNvGrpSpPr/>
                <p:nvPr/>
              </p:nvGrpSpPr>
              <p:grpSpPr>
                <a:xfrm>
                  <a:off x="17109382" y="11910360"/>
                  <a:ext cx="91694" cy="91694"/>
                  <a:chOff x="17109382" y="11910360"/>
                  <a:chExt cx="91694" cy="91694"/>
                </a:xfrm>
              </p:grpSpPr>
              <p:sp>
                <p:nvSpPr>
                  <p:cNvPr id="3567" name="Freeform: Shape 3566">
                    <a:extLst>
                      <a:ext uri="{FF2B5EF4-FFF2-40B4-BE49-F238E27FC236}">
                        <a16:creationId xmlns:a16="http://schemas.microsoft.com/office/drawing/2014/main" id="{23F80AB7-469F-23D1-F507-523794CBD93E}"/>
                      </a:ext>
                    </a:extLst>
                  </p:cNvPr>
                  <p:cNvSpPr/>
                  <p:nvPr/>
                </p:nvSpPr>
                <p:spPr>
                  <a:xfrm>
                    <a:off x="17155230" y="11910360"/>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68" name="Freeform: Shape 3567">
                    <a:extLst>
                      <a:ext uri="{FF2B5EF4-FFF2-40B4-BE49-F238E27FC236}">
                        <a16:creationId xmlns:a16="http://schemas.microsoft.com/office/drawing/2014/main" id="{1F24C413-73B0-39C3-A9EC-91559FF8850B}"/>
                      </a:ext>
                    </a:extLst>
                  </p:cNvPr>
                  <p:cNvSpPr/>
                  <p:nvPr/>
                </p:nvSpPr>
                <p:spPr>
                  <a:xfrm>
                    <a:off x="17109382" y="1195620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315" name="Graphic 3081">
                  <a:extLst>
                    <a:ext uri="{FF2B5EF4-FFF2-40B4-BE49-F238E27FC236}">
                      <a16:creationId xmlns:a16="http://schemas.microsoft.com/office/drawing/2014/main" id="{07A53652-883F-05D8-001D-EFC0019DF849}"/>
                    </a:ext>
                  </a:extLst>
                </p:cNvPr>
                <p:cNvGrpSpPr/>
                <p:nvPr/>
              </p:nvGrpSpPr>
              <p:grpSpPr>
                <a:xfrm>
                  <a:off x="17076907" y="11910360"/>
                  <a:ext cx="91694" cy="91694"/>
                  <a:chOff x="17076907" y="11910360"/>
                  <a:chExt cx="91694" cy="91694"/>
                </a:xfrm>
              </p:grpSpPr>
              <p:sp>
                <p:nvSpPr>
                  <p:cNvPr id="3565" name="Freeform: Shape 3564">
                    <a:extLst>
                      <a:ext uri="{FF2B5EF4-FFF2-40B4-BE49-F238E27FC236}">
                        <a16:creationId xmlns:a16="http://schemas.microsoft.com/office/drawing/2014/main" id="{8CA4EE85-1873-59E3-1D8C-C3BD0EAACB54}"/>
                      </a:ext>
                    </a:extLst>
                  </p:cNvPr>
                  <p:cNvSpPr/>
                  <p:nvPr/>
                </p:nvSpPr>
                <p:spPr>
                  <a:xfrm>
                    <a:off x="17122754" y="11910360"/>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66" name="Freeform: Shape 3565">
                    <a:extLst>
                      <a:ext uri="{FF2B5EF4-FFF2-40B4-BE49-F238E27FC236}">
                        <a16:creationId xmlns:a16="http://schemas.microsoft.com/office/drawing/2014/main" id="{35E8FB0F-4DEB-85F6-58A3-572101566651}"/>
                      </a:ext>
                    </a:extLst>
                  </p:cNvPr>
                  <p:cNvSpPr/>
                  <p:nvPr/>
                </p:nvSpPr>
                <p:spPr>
                  <a:xfrm>
                    <a:off x="17076907" y="1195620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316" name="Graphic 3081">
                  <a:extLst>
                    <a:ext uri="{FF2B5EF4-FFF2-40B4-BE49-F238E27FC236}">
                      <a16:creationId xmlns:a16="http://schemas.microsoft.com/office/drawing/2014/main" id="{4651E641-8A0B-0A53-3054-5C5B671A36E5}"/>
                    </a:ext>
                  </a:extLst>
                </p:cNvPr>
                <p:cNvGrpSpPr/>
                <p:nvPr/>
              </p:nvGrpSpPr>
              <p:grpSpPr>
                <a:xfrm>
                  <a:off x="16555139" y="11558991"/>
                  <a:ext cx="91694" cy="91694"/>
                  <a:chOff x="16555139" y="11558991"/>
                  <a:chExt cx="91694" cy="91694"/>
                </a:xfrm>
              </p:grpSpPr>
              <p:sp>
                <p:nvSpPr>
                  <p:cNvPr id="3563" name="Freeform: Shape 3562">
                    <a:extLst>
                      <a:ext uri="{FF2B5EF4-FFF2-40B4-BE49-F238E27FC236}">
                        <a16:creationId xmlns:a16="http://schemas.microsoft.com/office/drawing/2014/main" id="{4CB17D99-D163-9B21-7174-F81D67E2ED4E}"/>
                      </a:ext>
                    </a:extLst>
                  </p:cNvPr>
                  <p:cNvSpPr/>
                  <p:nvPr/>
                </p:nvSpPr>
                <p:spPr>
                  <a:xfrm>
                    <a:off x="16600986" y="1155899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64" name="Freeform: Shape 3563">
                    <a:extLst>
                      <a:ext uri="{FF2B5EF4-FFF2-40B4-BE49-F238E27FC236}">
                        <a16:creationId xmlns:a16="http://schemas.microsoft.com/office/drawing/2014/main" id="{FD0A5C9E-B734-4921-3FCF-32ECAB196484}"/>
                      </a:ext>
                    </a:extLst>
                  </p:cNvPr>
                  <p:cNvSpPr/>
                  <p:nvPr/>
                </p:nvSpPr>
                <p:spPr>
                  <a:xfrm>
                    <a:off x="16555139" y="1160483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412" name="Graphic 3081">
                  <a:extLst>
                    <a:ext uri="{FF2B5EF4-FFF2-40B4-BE49-F238E27FC236}">
                      <a16:creationId xmlns:a16="http://schemas.microsoft.com/office/drawing/2014/main" id="{5B4B145C-8DC5-D243-8055-CCBCA2A50199}"/>
                    </a:ext>
                  </a:extLst>
                </p:cNvPr>
                <p:cNvGrpSpPr/>
                <p:nvPr/>
              </p:nvGrpSpPr>
              <p:grpSpPr>
                <a:xfrm>
                  <a:off x="16492098" y="11528044"/>
                  <a:ext cx="91694" cy="91694"/>
                  <a:chOff x="16492098" y="11528044"/>
                  <a:chExt cx="91694" cy="91694"/>
                </a:xfrm>
              </p:grpSpPr>
              <p:sp>
                <p:nvSpPr>
                  <p:cNvPr id="3561" name="Freeform: Shape 3560">
                    <a:extLst>
                      <a:ext uri="{FF2B5EF4-FFF2-40B4-BE49-F238E27FC236}">
                        <a16:creationId xmlns:a16="http://schemas.microsoft.com/office/drawing/2014/main" id="{5DEEF3D2-1555-99D4-23F8-D1B880C17C1A}"/>
                      </a:ext>
                    </a:extLst>
                  </p:cNvPr>
                  <p:cNvSpPr/>
                  <p:nvPr/>
                </p:nvSpPr>
                <p:spPr>
                  <a:xfrm>
                    <a:off x="16537946" y="11528044"/>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62" name="Freeform: Shape 3561">
                    <a:extLst>
                      <a:ext uri="{FF2B5EF4-FFF2-40B4-BE49-F238E27FC236}">
                        <a16:creationId xmlns:a16="http://schemas.microsoft.com/office/drawing/2014/main" id="{E32EB158-3164-CAA0-D023-5368D180A335}"/>
                      </a:ext>
                    </a:extLst>
                  </p:cNvPr>
                  <p:cNvSpPr/>
                  <p:nvPr/>
                </p:nvSpPr>
                <p:spPr>
                  <a:xfrm>
                    <a:off x="16492098" y="1157389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413" name="Graphic 3081">
                  <a:extLst>
                    <a:ext uri="{FF2B5EF4-FFF2-40B4-BE49-F238E27FC236}">
                      <a16:creationId xmlns:a16="http://schemas.microsoft.com/office/drawing/2014/main" id="{F5378A31-6FFD-F534-9B09-701A4D8CB423}"/>
                    </a:ext>
                  </a:extLst>
                </p:cNvPr>
                <p:cNvGrpSpPr/>
                <p:nvPr/>
              </p:nvGrpSpPr>
              <p:grpSpPr>
                <a:xfrm>
                  <a:off x="16101377" y="10840717"/>
                  <a:ext cx="91694" cy="91694"/>
                  <a:chOff x="16101377" y="10840717"/>
                  <a:chExt cx="91694" cy="91694"/>
                </a:xfrm>
              </p:grpSpPr>
              <p:sp>
                <p:nvSpPr>
                  <p:cNvPr id="3555" name="Freeform: Shape 3554">
                    <a:extLst>
                      <a:ext uri="{FF2B5EF4-FFF2-40B4-BE49-F238E27FC236}">
                        <a16:creationId xmlns:a16="http://schemas.microsoft.com/office/drawing/2014/main" id="{E3F738AB-74A2-7968-BDFA-D1AB19631D40}"/>
                      </a:ext>
                    </a:extLst>
                  </p:cNvPr>
                  <p:cNvSpPr/>
                  <p:nvPr/>
                </p:nvSpPr>
                <p:spPr>
                  <a:xfrm>
                    <a:off x="16147224" y="1084071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60" name="Freeform: Shape 3559">
                    <a:extLst>
                      <a:ext uri="{FF2B5EF4-FFF2-40B4-BE49-F238E27FC236}">
                        <a16:creationId xmlns:a16="http://schemas.microsoft.com/office/drawing/2014/main" id="{D010C0DC-E253-7CD9-9B0E-4AC36EF984E6}"/>
                      </a:ext>
                    </a:extLst>
                  </p:cNvPr>
                  <p:cNvSpPr/>
                  <p:nvPr/>
                </p:nvSpPr>
                <p:spPr>
                  <a:xfrm>
                    <a:off x="16101377" y="1088656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414" name="Graphic 3081">
                  <a:extLst>
                    <a:ext uri="{FF2B5EF4-FFF2-40B4-BE49-F238E27FC236}">
                      <a16:creationId xmlns:a16="http://schemas.microsoft.com/office/drawing/2014/main" id="{642E5665-114B-C7C0-6186-3DE21879C8C2}"/>
                    </a:ext>
                  </a:extLst>
                </p:cNvPr>
                <p:cNvGrpSpPr/>
                <p:nvPr/>
              </p:nvGrpSpPr>
              <p:grpSpPr>
                <a:xfrm>
                  <a:off x="16053365" y="10801874"/>
                  <a:ext cx="91694" cy="91694"/>
                  <a:chOff x="16053365" y="10801874"/>
                  <a:chExt cx="91694" cy="91694"/>
                </a:xfrm>
              </p:grpSpPr>
              <p:sp>
                <p:nvSpPr>
                  <p:cNvPr id="3553" name="Freeform: Shape 3552">
                    <a:extLst>
                      <a:ext uri="{FF2B5EF4-FFF2-40B4-BE49-F238E27FC236}">
                        <a16:creationId xmlns:a16="http://schemas.microsoft.com/office/drawing/2014/main" id="{7E304080-16B7-3E7C-15F1-514AE258F5CB}"/>
                      </a:ext>
                    </a:extLst>
                  </p:cNvPr>
                  <p:cNvSpPr/>
                  <p:nvPr/>
                </p:nvSpPr>
                <p:spPr>
                  <a:xfrm>
                    <a:off x="16099212" y="10801874"/>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54" name="Freeform: Shape 3553">
                    <a:extLst>
                      <a:ext uri="{FF2B5EF4-FFF2-40B4-BE49-F238E27FC236}">
                        <a16:creationId xmlns:a16="http://schemas.microsoft.com/office/drawing/2014/main" id="{6A784D15-2D1C-0D68-C778-F7CB96D97738}"/>
                      </a:ext>
                    </a:extLst>
                  </p:cNvPr>
                  <p:cNvSpPr/>
                  <p:nvPr/>
                </p:nvSpPr>
                <p:spPr>
                  <a:xfrm>
                    <a:off x="16053365" y="1084772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415" name="Graphic 3081">
                  <a:extLst>
                    <a:ext uri="{FF2B5EF4-FFF2-40B4-BE49-F238E27FC236}">
                      <a16:creationId xmlns:a16="http://schemas.microsoft.com/office/drawing/2014/main" id="{84492608-E842-A291-7E29-DAD1F23306B7}"/>
                    </a:ext>
                  </a:extLst>
                </p:cNvPr>
                <p:cNvGrpSpPr/>
                <p:nvPr/>
              </p:nvGrpSpPr>
              <p:grpSpPr>
                <a:xfrm>
                  <a:off x="16027894" y="10632112"/>
                  <a:ext cx="91694" cy="91694"/>
                  <a:chOff x="16027894" y="10632112"/>
                  <a:chExt cx="91694" cy="91694"/>
                </a:xfrm>
              </p:grpSpPr>
              <p:sp>
                <p:nvSpPr>
                  <p:cNvPr id="3544" name="Freeform: Shape 3543">
                    <a:extLst>
                      <a:ext uri="{FF2B5EF4-FFF2-40B4-BE49-F238E27FC236}">
                        <a16:creationId xmlns:a16="http://schemas.microsoft.com/office/drawing/2014/main" id="{6431867A-696C-A6B9-96BC-A77EC775C0B0}"/>
                      </a:ext>
                    </a:extLst>
                  </p:cNvPr>
                  <p:cNvSpPr/>
                  <p:nvPr/>
                </p:nvSpPr>
                <p:spPr>
                  <a:xfrm>
                    <a:off x="16073741" y="1063211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52" name="Freeform: Shape 3551">
                    <a:extLst>
                      <a:ext uri="{FF2B5EF4-FFF2-40B4-BE49-F238E27FC236}">
                        <a16:creationId xmlns:a16="http://schemas.microsoft.com/office/drawing/2014/main" id="{CB6ABE48-3B40-1498-5D40-66877E5311C9}"/>
                      </a:ext>
                    </a:extLst>
                  </p:cNvPr>
                  <p:cNvSpPr/>
                  <p:nvPr/>
                </p:nvSpPr>
                <p:spPr>
                  <a:xfrm>
                    <a:off x="16027894" y="1067795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416" name="Graphic 3081">
                  <a:extLst>
                    <a:ext uri="{FF2B5EF4-FFF2-40B4-BE49-F238E27FC236}">
                      <a16:creationId xmlns:a16="http://schemas.microsoft.com/office/drawing/2014/main" id="{2B20D8D3-237E-6FA7-2DE5-5C6F51A5313F}"/>
                    </a:ext>
                  </a:extLst>
                </p:cNvPr>
                <p:cNvGrpSpPr/>
                <p:nvPr/>
              </p:nvGrpSpPr>
              <p:grpSpPr>
                <a:xfrm>
                  <a:off x="16013630" y="10602184"/>
                  <a:ext cx="91694" cy="91694"/>
                  <a:chOff x="16013630" y="10602184"/>
                  <a:chExt cx="91694" cy="91694"/>
                </a:xfrm>
              </p:grpSpPr>
              <p:sp>
                <p:nvSpPr>
                  <p:cNvPr id="3542" name="Freeform: Shape 3541">
                    <a:extLst>
                      <a:ext uri="{FF2B5EF4-FFF2-40B4-BE49-F238E27FC236}">
                        <a16:creationId xmlns:a16="http://schemas.microsoft.com/office/drawing/2014/main" id="{B0BD4C22-E19E-0B86-5C2E-8089C8B436AA}"/>
                      </a:ext>
                    </a:extLst>
                  </p:cNvPr>
                  <p:cNvSpPr/>
                  <p:nvPr/>
                </p:nvSpPr>
                <p:spPr>
                  <a:xfrm>
                    <a:off x="16059478" y="10602184"/>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43" name="Freeform: Shape 3542">
                    <a:extLst>
                      <a:ext uri="{FF2B5EF4-FFF2-40B4-BE49-F238E27FC236}">
                        <a16:creationId xmlns:a16="http://schemas.microsoft.com/office/drawing/2014/main" id="{76DE23E1-F665-2478-6A2B-FED1E6EDD929}"/>
                      </a:ext>
                    </a:extLst>
                  </p:cNvPr>
                  <p:cNvSpPr/>
                  <p:nvPr/>
                </p:nvSpPr>
                <p:spPr>
                  <a:xfrm>
                    <a:off x="16013630" y="1064803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524" name="Graphic 3081">
                  <a:extLst>
                    <a:ext uri="{FF2B5EF4-FFF2-40B4-BE49-F238E27FC236}">
                      <a16:creationId xmlns:a16="http://schemas.microsoft.com/office/drawing/2014/main" id="{2A998033-596E-A7CE-7668-2D258D68BBBE}"/>
                    </a:ext>
                  </a:extLst>
                </p:cNvPr>
                <p:cNvGrpSpPr/>
                <p:nvPr/>
              </p:nvGrpSpPr>
              <p:grpSpPr>
                <a:xfrm>
                  <a:off x="15972368" y="10447067"/>
                  <a:ext cx="91694" cy="91694"/>
                  <a:chOff x="15972368" y="10447067"/>
                  <a:chExt cx="91694" cy="91694"/>
                </a:xfrm>
              </p:grpSpPr>
              <p:sp>
                <p:nvSpPr>
                  <p:cNvPr id="3540" name="Freeform: Shape 3539">
                    <a:extLst>
                      <a:ext uri="{FF2B5EF4-FFF2-40B4-BE49-F238E27FC236}">
                        <a16:creationId xmlns:a16="http://schemas.microsoft.com/office/drawing/2014/main" id="{C4F31392-2F4C-7FBD-9963-663576D6D2A0}"/>
                      </a:ext>
                    </a:extLst>
                  </p:cNvPr>
                  <p:cNvSpPr/>
                  <p:nvPr/>
                </p:nvSpPr>
                <p:spPr>
                  <a:xfrm>
                    <a:off x="16018215" y="1044706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41" name="Freeform: Shape 3540">
                    <a:extLst>
                      <a:ext uri="{FF2B5EF4-FFF2-40B4-BE49-F238E27FC236}">
                        <a16:creationId xmlns:a16="http://schemas.microsoft.com/office/drawing/2014/main" id="{8F682938-016A-E62F-F74D-D860FB7616E4}"/>
                      </a:ext>
                    </a:extLst>
                  </p:cNvPr>
                  <p:cNvSpPr/>
                  <p:nvPr/>
                </p:nvSpPr>
                <p:spPr>
                  <a:xfrm>
                    <a:off x="15972368" y="10492915"/>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3527" name="Graphic 3081">
                  <a:extLst>
                    <a:ext uri="{FF2B5EF4-FFF2-40B4-BE49-F238E27FC236}">
                      <a16:creationId xmlns:a16="http://schemas.microsoft.com/office/drawing/2014/main" id="{FFCB9D23-D274-C8E5-90C0-802ED276D640}"/>
                    </a:ext>
                  </a:extLst>
                </p:cNvPr>
                <p:cNvGrpSpPr/>
                <p:nvPr/>
              </p:nvGrpSpPr>
              <p:grpSpPr>
                <a:xfrm>
                  <a:off x="15835717" y="10083982"/>
                  <a:ext cx="91694" cy="91694"/>
                  <a:chOff x="15835717" y="10083982"/>
                  <a:chExt cx="91694" cy="91694"/>
                </a:xfrm>
              </p:grpSpPr>
              <p:sp>
                <p:nvSpPr>
                  <p:cNvPr id="3531" name="Freeform: Shape 3530">
                    <a:extLst>
                      <a:ext uri="{FF2B5EF4-FFF2-40B4-BE49-F238E27FC236}">
                        <a16:creationId xmlns:a16="http://schemas.microsoft.com/office/drawing/2014/main" id="{93D03571-849D-3F6F-C209-1206706DA56A}"/>
                      </a:ext>
                    </a:extLst>
                  </p:cNvPr>
                  <p:cNvSpPr/>
                  <p:nvPr/>
                </p:nvSpPr>
                <p:spPr>
                  <a:xfrm>
                    <a:off x="15881565" y="1008398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3539" name="Freeform: Shape 3538">
                    <a:extLst>
                      <a:ext uri="{FF2B5EF4-FFF2-40B4-BE49-F238E27FC236}">
                        <a16:creationId xmlns:a16="http://schemas.microsoft.com/office/drawing/2014/main" id="{60054376-1603-07A4-50D3-F48C516DAEA6}"/>
                      </a:ext>
                    </a:extLst>
                  </p:cNvPr>
                  <p:cNvSpPr/>
                  <p:nvPr/>
                </p:nvSpPr>
                <p:spPr>
                  <a:xfrm>
                    <a:off x="15835717" y="1012982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grpSp>
      </p:grpSp>
      <p:graphicFrame>
        <p:nvGraphicFramePr>
          <p:cNvPr id="4297" name="object 49">
            <a:extLst>
              <a:ext uri="{FF2B5EF4-FFF2-40B4-BE49-F238E27FC236}">
                <a16:creationId xmlns:a16="http://schemas.microsoft.com/office/drawing/2014/main" id="{67A5FD77-43E9-DE15-DF2D-5FC516A5201F}"/>
              </a:ext>
            </a:extLst>
          </p:cNvPr>
          <p:cNvGraphicFramePr>
            <a:graphicFrameLocks noGrp="1"/>
          </p:cNvGraphicFramePr>
          <p:nvPr>
            <p:extLst>
              <p:ext uri="{D42A27DB-BD31-4B8C-83A1-F6EECF244321}">
                <p14:modId xmlns:p14="http://schemas.microsoft.com/office/powerpoint/2010/main" val="2375083246"/>
              </p:ext>
            </p:extLst>
          </p:nvPr>
        </p:nvGraphicFramePr>
        <p:xfrm>
          <a:off x="25376024" y="20508767"/>
          <a:ext cx="4023360" cy="1371600"/>
        </p:xfrm>
        <a:graphic>
          <a:graphicData uri="http://schemas.openxmlformats.org/drawingml/2006/table">
            <a:tbl>
              <a:tblPr firstRow="1" bandRow="1">
                <a:tableStyleId>{9D7B26C5-4107-4FEC-AEDC-1716B250A1EF}</a:tableStyleId>
              </a:tblPr>
              <a:tblGrid>
                <a:gridCol w="1828800">
                  <a:extLst>
                    <a:ext uri="{9D8B030D-6E8A-4147-A177-3AD203B41FA5}">
                      <a16:colId xmlns:a16="http://schemas.microsoft.com/office/drawing/2014/main" val="20000"/>
                    </a:ext>
                  </a:extLst>
                </a:gridCol>
                <a:gridCol w="1097280">
                  <a:extLst>
                    <a:ext uri="{9D8B030D-6E8A-4147-A177-3AD203B41FA5}">
                      <a16:colId xmlns:a16="http://schemas.microsoft.com/office/drawing/2014/main" val="2407016302"/>
                    </a:ext>
                  </a:extLst>
                </a:gridCol>
                <a:gridCol w="1097280">
                  <a:extLst>
                    <a:ext uri="{9D8B030D-6E8A-4147-A177-3AD203B41FA5}">
                      <a16:colId xmlns:a16="http://schemas.microsoft.com/office/drawing/2014/main" val="626232319"/>
                    </a:ext>
                  </a:extLst>
                </a:gridCol>
              </a:tblGrid>
              <a:tr h="640080">
                <a:tc>
                  <a:txBody>
                    <a:bodyPr/>
                    <a:lstStyle/>
                    <a:p>
                      <a:pPr marL="0">
                        <a:lnSpc>
                          <a:spcPct val="90000"/>
                        </a:lnSpc>
                        <a:spcBef>
                          <a:spcPts val="0"/>
                        </a:spcBef>
                      </a:pPr>
                      <a:endParaRPr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22237" marR="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IMbark</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(N=59.7)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Moffitt</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(N=56.8)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457200">
                <a:tc rowSpan="2">
                  <a:txBody>
                    <a:bodyPr/>
                    <a:lstStyle/>
                    <a:p>
                      <a:pPr marL="0" marR="0">
                        <a:lnSpc>
                          <a:spcPct val="90000"/>
                        </a:lnSpc>
                      </a:pPr>
                      <a:r>
                        <a:rPr lang="en-US" sz="1600" b="1" dirty="0">
                          <a:solidFill>
                            <a:schemeClr val="accent4"/>
                          </a:solidFill>
                          <a:effectLst/>
                          <a:latin typeface="Source Sans Pro" panose="020B0503030403020204" pitchFamily="34" charset="0"/>
                          <a:ea typeface="Source Sans Pro" panose="020B0503030403020204" pitchFamily="34" charset="0"/>
                        </a:rPr>
                        <a:t>mOS (95% CI), mo</a:t>
                      </a:r>
                    </a:p>
                  </a:txBody>
                  <a:tcPr marL="122237"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29.5</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(26.9-36.7)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16.6</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(13.1-30.5)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4320">
                <a:tc vMerge="1">
                  <a:txBody>
                    <a:bodyPr/>
                    <a:lstStyle/>
                    <a:p>
                      <a:endParaRPr dirty="0"/>
                    </a:p>
                  </a:txBody>
                  <a:tcPr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HR, 0.456; </a:t>
                      </a:r>
                      <a:r>
                        <a:rPr lang="en-US" sz="1600" i="1" dirty="0">
                          <a:solidFill>
                            <a:schemeClr val="accent4"/>
                          </a:solidFill>
                          <a:latin typeface="Source Sans Pro" panose="020B0503030403020204" pitchFamily="34" charset="0"/>
                          <a:ea typeface="Source Sans Pro" panose="020B0503030403020204" pitchFamily="34" charset="0"/>
                        </a:rPr>
                        <a:t>P</a:t>
                      </a:r>
                      <a:r>
                        <a:rPr lang="en-US" sz="1600" dirty="0">
                          <a:solidFill>
                            <a:schemeClr val="accent4"/>
                          </a:solidFill>
                          <a:latin typeface="Source Sans Pro" panose="020B0503030403020204" pitchFamily="34" charset="0"/>
                          <a:ea typeface="Source Sans Pro" panose="020B0503030403020204" pitchFamily="34" charset="0"/>
                        </a:rPr>
                        <a:t>=.0038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dirty="0"/>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0002"/>
                  </a:ext>
                </a:extLst>
              </a:tr>
            </a:tbl>
          </a:graphicData>
        </a:graphic>
      </p:graphicFrame>
      <p:grpSp>
        <p:nvGrpSpPr>
          <p:cNvPr id="4298" name="Group 4297">
            <a:extLst>
              <a:ext uri="{FF2B5EF4-FFF2-40B4-BE49-F238E27FC236}">
                <a16:creationId xmlns:a16="http://schemas.microsoft.com/office/drawing/2014/main" id="{F52900D6-AFAB-C6A6-F325-C151DE3D56D6}"/>
              </a:ext>
            </a:extLst>
          </p:cNvPr>
          <p:cNvGrpSpPr/>
          <p:nvPr/>
        </p:nvGrpSpPr>
        <p:grpSpPr>
          <a:xfrm>
            <a:off x="20648289" y="20508767"/>
            <a:ext cx="8947481" cy="5008553"/>
            <a:chOff x="20648289" y="20644010"/>
            <a:chExt cx="8947481" cy="5008553"/>
          </a:xfrm>
        </p:grpSpPr>
        <p:sp>
          <p:nvSpPr>
            <p:cNvPr id="4299" name="Content Placeholder 123">
              <a:extLst>
                <a:ext uri="{FF2B5EF4-FFF2-40B4-BE49-F238E27FC236}">
                  <a16:creationId xmlns:a16="http://schemas.microsoft.com/office/drawing/2014/main" id="{0639D799-052E-9446-1AB1-6A948540BD3D}"/>
                </a:ext>
              </a:extLst>
            </p:cNvPr>
            <p:cNvSpPr txBox="1">
              <a:spLocks/>
            </p:cNvSpPr>
            <p:nvPr/>
          </p:nvSpPr>
          <p:spPr>
            <a:xfrm>
              <a:off x="20648289" y="24961751"/>
              <a:ext cx="1527878" cy="646331"/>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0"/>
                </a:spcAft>
                <a:buNone/>
              </a:pPr>
              <a:r>
                <a:rPr lang="en-US" sz="1400" b="1" spc="-40" dirty="0">
                  <a:solidFill>
                    <a:schemeClr val="accent4"/>
                  </a:solidFill>
                  <a:latin typeface="Source Sans Pro" panose="020B0503030403020204" pitchFamily="34" charset="0"/>
                  <a:ea typeface="Source Sans Pro" panose="020B0503030403020204" pitchFamily="34" charset="0"/>
                </a:rPr>
                <a:t>No. at risk</a:t>
              </a:r>
            </a:p>
            <a:p>
              <a:pPr marL="0" indent="0" algn="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Imetelstat 8.9 mg/kg</a:t>
              </a:r>
            </a:p>
            <a:p>
              <a:pPr marL="0" indent="0" algn="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Moffitt</a:t>
              </a:r>
            </a:p>
          </p:txBody>
        </p:sp>
        <p:grpSp>
          <p:nvGrpSpPr>
            <p:cNvPr id="4300" name="Group 4299">
              <a:extLst>
                <a:ext uri="{FF2B5EF4-FFF2-40B4-BE49-F238E27FC236}">
                  <a16:creationId xmlns:a16="http://schemas.microsoft.com/office/drawing/2014/main" id="{16A8B2A0-6FEB-1E7D-494D-F6E0B87E35DA}"/>
                </a:ext>
              </a:extLst>
            </p:cNvPr>
            <p:cNvGrpSpPr/>
            <p:nvPr/>
          </p:nvGrpSpPr>
          <p:grpSpPr>
            <a:xfrm>
              <a:off x="22031166" y="20644010"/>
              <a:ext cx="7494492" cy="3780409"/>
              <a:chOff x="15540361" y="5946359"/>
              <a:chExt cx="5166360" cy="2606040"/>
            </a:xfrm>
          </p:grpSpPr>
          <p:cxnSp>
            <p:nvCxnSpPr>
              <p:cNvPr id="4474" name="Straight Connector 4473">
                <a:extLst>
                  <a:ext uri="{FF2B5EF4-FFF2-40B4-BE49-F238E27FC236}">
                    <a16:creationId xmlns:a16="http://schemas.microsoft.com/office/drawing/2014/main" id="{38C42E27-C21B-48D6-6514-95DB9EAB7FBB}"/>
                  </a:ext>
                </a:extLst>
              </p:cNvPr>
              <p:cNvCxnSpPr>
                <a:cxnSpLocks/>
              </p:cNvCxnSpPr>
              <p:nvPr/>
            </p:nvCxnSpPr>
            <p:spPr>
              <a:xfrm>
                <a:off x="15586081" y="5946359"/>
                <a:ext cx="0" cy="25603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75" name="Straight Connector 4474">
                <a:extLst>
                  <a:ext uri="{FF2B5EF4-FFF2-40B4-BE49-F238E27FC236}">
                    <a16:creationId xmlns:a16="http://schemas.microsoft.com/office/drawing/2014/main" id="{98F3163A-EE96-A4A7-84EE-42C349EF8E11}"/>
                  </a:ext>
                </a:extLst>
              </p:cNvPr>
              <p:cNvCxnSpPr>
                <a:cxnSpLocks/>
              </p:cNvCxnSpPr>
              <p:nvPr/>
            </p:nvCxnSpPr>
            <p:spPr>
              <a:xfrm flipH="1">
                <a:off x="15586081" y="8506679"/>
                <a:ext cx="5120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476" name="Group 4475">
                <a:extLst>
                  <a:ext uri="{FF2B5EF4-FFF2-40B4-BE49-F238E27FC236}">
                    <a16:creationId xmlns:a16="http://schemas.microsoft.com/office/drawing/2014/main" id="{17A5C770-8DB6-05FA-B7C9-3BEA316CEEB4}"/>
                  </a:ext>
                </a:extLst>
              </p:cNvPr>
              <p:cNvGrpSpPr/>
              <p:nvPr/>
            </p:nvGrpSpPr>
            <p:grpSpPr>
              <a:xfrm>
                <a:off x="15540361" y="6066383"/>
                <a:ext cx="45720" cy="2347163"/>
                <a:chOff x="15564908" y="6066383"/>
                <a:chExt cx="5029200" cy="2347163"/>
              </a:xfrm>
            </p:grpSpPr>
            <p:cxnSp>
              <p:nvCxnSpPr>
                <p:cNvPr id="4504" name="Straight Connector 4503">
                  <a:extLst>
                    <a:ext uri="{FF2B5EF4-FFF2-40B4-BE49-F238E27FC236}">
                      <a16:creationId xmlns:a16="http://schemas.microsoft.com/office/drawing/2014/main" id="{EB8AF156-BE5C-5D6E-C083-FBB49F48DDA4}"/>
                    </a:ext>
                  </a:extLst>
                </p:cNvPr>
                <p:cNvCxnSpPr>
                  <a:cxnSpLocks/>
                </p:cNvCxnSpPr>
                <p:nvPr/>
              </p:nvCxnSpPr>
              <p:spPr>
                <a:xfrm flipH="1">
                  <a:off x="15564908" y="841354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5" name="Straight Connector 4504">
                  <a:extLst>
                    <a:ext uri="{FF2B5EF4-FFF2-40B4-BE49-F238E27FC236}">
                      <a16:creationId xmlns:a16="http://schemas.microsoft.com/office/drawing/2014/main" id="{B7F42E1D-6306-5DEB-A721-32BB9E89C1D5}"/>
                    </a:ext>
                  </a:extLst>
                </p:cNvPr>
                <p:cNvCxnSpPr>
                  <a:cxnSpLocks/>
                </p:cNvCxnSpPr>
                <p:nvPr/>
              </p:nvCxnSpPr>
              <p:spPr>
                <a:xfrm flipH="1">
                  <a:off x="15564908" y="782675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6" name="Straight Connector 4505">
                  <a:extLst>
                    <a:ext uri="{FF2B5EF4-FFF2-40B4-BE49-F238E27FC236}">
                      <a16:creationId xmlns:a16="http://schemas.microsoft.com/office/drawing/2014/main" id="{10FCBD9D-A778-D458-CE0E-9BCEE550BD63}"/>
                    </a:ext>
                  </a:extLst>
                </p:cNvPr>
                <p:cNvCxnSpPr>
                  <a:cxnSpLocks/>
                </p:cNvCxnSpPr>
                <p:nvPr/>
              </p:nvCxnSpPr>
              <p:spPr>
                <a:xfrm flipH="1">
                  <a:off x="15564908" y="7239965"/>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7" name="Straight Connector 4506">
                  <a:extLst>
                    <a:ext uri="{FF2B5EF4-FFF2-40B4-BE49-F238E27FC236}">
                      <a16:creationId xmlns:a16="http://schemas.microsoft.com/office/drawing/2014/main" id="{C58214FC-CCCD-6082-7EFA-433A19A0AEC4}"/>
                    </a:ext>
                  </a:extLst>
                </p:cNvPr>
                <p:cNvCxnSpPr>
                  <a:cxnSpLocks/>
                </p:cNvCxnSpPr>
                <p:nvPr/>
              </p:nvCxnSpPr>
              <p:spPr>
                <a:xfrm flipH="1">
                  <a:off x="15564908" y="6653174"/>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8" name="Straight Connector 4507">
                  <a:extLst>
                    <a:ext uri="{FF2B5EF4-FFF2-40B4-BE49-F238E27FC236}">
                      <a16:creationId xmlns:a16="http://schemas.microsoft.com/office/drawing/2014/main" id="{60FF6F03-B15F-502B-F729-CA07E0C33E61}"/>
                    </a:ext>
                  </a:extLst>
                </p:cNvPr>
                <p:cNvCxnSpPr>
                  <a:cxnSpLocks/>
                </p:cNvCxnSpPr>
                <p:nvPr/>
              </p:nvCxnSpPr>
              <p:spPr>
                <a:xfrm flipH="1">
                  <a:off x="15564908" y="6066383"/>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77" name="Group 4476">
                <a:extLst>
                  <a:ext uri="{FF2B5EF4-FFF2-40B4-BE49-F238E27FC236}">
                    <a16:creationId xmlns:a16="http://schemas.microsoft.com/office/drawing/2014/main" id="{95A7A15F-97F1-0411-11D4-915564FC0490}"/>
                  </a:ext>
                </a:extLst>
              </p:cNvPr>
              <p:cNvGrpSpPr/>
              <p:nvPr/>
            </p:nvGrpSpPr>
            <p:grpSpPr>
              <a:xfrm>
                <a:off x="15822980" y="8506679"/>
                <a:ext cx="4795838" cy="45720"/>
                <a:chOff x="15822980" y="8506679"/>
                <a:chExt cx="4795838" cy="45720"/>
              </a:xfrm>
            </p:grpSpPr>
            <p:cxnSp>
              <p:nvCxnSpPr>
                <p:cNvPr id="4478" name="Straight Connector 4477">
                  <a:extLst>
                    <a:ext uri="{FF2B5EF4-FFF2-40B4-BE49-F238E27FC236}">
                      <a16:creationId xmlns:a16="http://schemas.microsoft.com/office/drawing/2014/main" id="{A0E1AD02-1483-6D78-2D17-6F57D760C878}"/>
                    </a:ext>
                  </a:extLst>
                </p:cNvPr>
                <p:cNvCxnSpPr>
                  <a:cxnSpLocks/>
                </p:cNvCxnSpPr>
                <p:nvPr/>
              </p:nvCxnSpPr>
              <p:spPr>
                <a:xfrm>
                  <a:off x="1582298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79" name="Straight Connector 4478">
                  <a:extLst>
                    <a:ext uri="{FF2B5EF4-FFF2-40B4-BE49-F238E27FC236}">
                      <a16:creationId xmlns:a16="http://schemas.microsoft.com/office/drawing/2014/main" id="{60B57A45-4CDD-B8F5-5A28-3FA928A6F20A}"/>
                    </a:ext>
                  </a:extLst>
                </p:cNvPr>
                <p:cNvCxnSpPr>
                  <a:cxnSpLocks/>
                </p:cNvCxnSpPr>
                <p:nvPr/>
              </p:nvCxnSpPr>
              <p:spPr>
                <a:xfrm>
                  <a:off x="1601481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0" name="Straight Connector 4479">
                  <a:extLst>
                    <a:ext uri="{FF2B5EF4-FFF2-40B4-BE49-F238E27FC236}">
                      <a16:creationId xmlns:a16="http://schemas.microsoft.com/office/drawing/2014/main" id="{CB1FE181-7B06-BB7D-3690-2099D524B848}"/>
                    </a:ext>
                  </a:extLst>
                </p:cNvPr>
                <p:cNvCxnSpPr>
                  <a:cxnSpLocks/>
                </p:cNvCxnSpPr>
                <p:nvPr/>
              </p:nvCxnSpPr>
              <p:spPr>
                <a:xfrm>
                  <a:off x="1620664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1" name="Straight Connector 4480">
                  <a:extLst>
                    <a:ext uri="{FF2B5EF4-FFF2-40B4-BE49-F238E27FC236}">
                      <a16:creationId xmlns:a16="http://schemas.microsoft.com/office/drawing/2014/main" id="{BDF63DA9-AE87-4148-9C6A-3F9F4F724A6E}"/>
                    </a:ext>
                  </a:extLst>
                </p:cNvPr>
                <p:cNvCxnSpPr>
                  <a:cxnSpLocks/>
                </p:cNvCxnSpPr>
                <p:nvPr/>
              </p:nvCxnSpPr>
              <p:spPr>
                <a:xfrm>
                  <a:off x="1639848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2" name="Straight Connector 4481">
                  <a:extLst>
                    <a:ext uri="{FF2B5EF4-FFF2-40B4-BE49-F238E27FC236}">
                      <a16:creationId xmlns:a16="http://schemas.microsoft.com/office/drawing/2014/main" id="{5BD593D3-D63D-8738-F251-1F230C88D225}"/>
                    </a:ext>
                  </a:extLst>
                </p:cNvPr>
                <p:cNvCxnSpPr>
                  <a:cxnSpLocks/>
                </p:cNvCxnSpPr>
                <p:nvPr/>
              </p:nvCxnSpPr>
              <p:spPr>
                <a:xfrm>
                  <a:off x="1659031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3" name="Straight Connector 4482">
                  <a:extLst>
                    <a:ext uri="{FF2B5EF4-FFF2-40B4-BE49-F238E27FC236}">
                      <a16:creationId xmlns:a16="http://schemas.microsoft.com/office/drawing/2014/main" id="{1919BA54-A1D0-FF87-097B-2CA60117C586}"/>
                    </a:ext>
                  </a:extLst>
                </p:cNvPr>
                <p:cNvCxnSpPr>
                  <a:cxnSpLocks/>
                </p:cNvCxnSpPr>
                <p:nvPr/>
              </p:nvCxnSpPr>
              <p:spPr>
                <a:xfrm>
                  <a:off x="1678215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4" name="Straight Connector 4483">
                  <a:extLst>
                    <a:ext uri="{FF2B5EF4-FFF2-40B4-BE49-F238E27FC236}">
                      <a16:creationId xmlns:a16="http://schemas.microsoft.com/office/drawing/2014/main" id="{BD68CF35-8E0E-AA86-6E5E-AB1670CBEBAB}"/>
                    </a:ext>
                  </a:extLst>
                </p:cNvPr>
                <p:cNvCxnSpPr>
                  <a:cxnSpLocks/>
                </p:cNvCxnSpPr>
                <p:nvPr/>
              </p:nvCxnSpPr>
              <p:spPr>
                <a:xfrm>
                  <a:off x="1697398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5" name="Straight Connector 4484">
                  <a:extLst>
                    <a:ext uri="{FF2B5EF4-FFF2-40B4-BE49-F238E27FC236}">
                      <a16:creationId xmlns:a16="http://schemas.microsoft.com/office/drawing/2014/main" id="{81F89B40-ADC1-B4E1-69EB-8784143AED3D}"/>
                    </a:ext>
                  </a:extLst>
                </p:cNvPr>
                <p:cNvCxnSpPr>
                  <a:cxnSpLocks/>
                </p:cNvCxnSpPr>
                <p:nvPr/>
              </p:nvCxnSpPr>
              <p:spPr>
                <a:xfrm>
                  <a:off x="17165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6" name="Straight Connector 4485">
                  <a:extLst>
                    <a:ext uri="{FF2B5EF4-FFF2-40B4-BE49-F238E27FC236}">
                      <a16:creationId xmlns:a16="http://schemas.microsoft.com/office/drawing/2014/main" id="{8D046E04-40C4-2E8B-2129-C2FC58C9D2D6}"/>
                    </a:ext>
                  </a:extLst>
                </p:cNvPr>
                <p:cNvCxnSpPr>
                  <a:cxnSpLocks/>
                </p:cNvCxnSpPr>
                <p:nvPr/>
              </p:nvCxnSpPr>
              <p:spPr>
                <a:xfrm>
                  <a:off x="1735765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7" name="Straight Connector 4486">
                  <a:extLst>
                    <a:ext uri="{FF2B5EF4-FFF2-40B4-BE49-F238E27FC236}">
                      <a16:creationId xmlns:a16="http://schemas.microsoft.com/office/drawing/2014/main" id="{52794582-A0D2-A2A2-5FE1-2893B198ED80}"/>
                    </a:ext>
                  </a:extLst>
                </p:cNvPr>
                <p:cNvCxnSpPr>
                  <a:cxnSpLocks/>
                </p:cNvCxnSpPr>
                <p:nvPr/>
              </p:nvCxnSpPr>
              <p:spPr>
                <a:xfrm>
                  <a:off x="1754948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8" name="Straight Connector 4487">
                  <a:extLst>
                    <a:ext uri="{FF2B5EF4-FFF2-40B4-BE49-F238E27FC236}">
                      <a16:creationId xmlns:a16="http://schemas.microsoft.com/office/drawing/2014/main" id="{F9E08E1F-2989-B7F3-3F94-A89A9E6ED8AB}"/>
                    </a:ext>
                  </a:extLst>
                </p:cNvPr>
                <p:cNvCxnSpPr>
                  <a:cxnSpLocks/>
                </p:cNvCxnSpPr>
                <p:nvPr/>
              </p:nvCxnSpPr>
              <p:spPr>
                <a:xfrm>
                  <a:off x="1774132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89" name="Straight Connector 4488">
                  <a:extLst>
                    <a:ext uri="{FF2B5EF4-FFF2-40B4-BE49-F238E27FC236}">
                      <a16:creationId xmlns:a16="http://schemas.microsoft.com/office/drawing/2014/main" id="{5CD74056-C692-40C4-3C84-8BCEED791406}"/>
                    </a:ext>
                  </a:extLst>
                </p:cNvPr>
                <p:cNvCxnSpPr>
                  <a:cxnSpLocks/>
                </p:cNvCxnSpPr>
                <p:nvPr/>
              </p:nvCxnSpPr>
              <p:spPr>
                <a:xfrm>
                  <a:off x="1793315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0" name="Straight Connector 4489">
                  <a:extLst>
                    <a:ext uri="{FF2B5EF4-FFF2-40B4-BE49-F238E27FC236}">
                      <a16:creationId xmlns:a16="http://schemas.microsoft.com/office/drawing/2014/main" id="{A8B9B8F4-0C4A-1964-D473-92D98EDB7890}"/>
                    </a:ext>
                  </a:extLst>
                </p:cNvPr>
                <p:cNvCxnSpPr>
                  <a:cxnSpLocks/>
                </p:cNvCxnSpPr>
                <p:nvPr/>
              </p:nvCxnSpPr>
              <p:spPr>
                <a:xfrm>
                  <a:off x="1812498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1" name="Straight Connector 4490">
                  <a:extLst>
                    <a:ext uri="{FF2B5EF4-FFF2-40B4-BE49-F238E27FC236}">
                      <a16:creationId xmlns:a16="http://schemas.microsoft.com/office/drawing/2014/main" id="{A8857D84-E175-5B41-F1D9-FD444D34526E}"/>
                    </a:ext>
                  </a:extLst>
                </p:cNvPr>
                <p:cNvCxnSpPr>
                  <a:cxnSpLocks/>
                </p:cNvCxnSpPr>
                <p:nvPr/>
              </p:nvCxnSpPr>
              <p:spPr>
                <a:xfrm>
                  <a:off x="1831682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2" name="Straight Connector 4491">
                  <a:extLst>
                    <a:ext uri="{FF2B5EF4-FFF2-40B4-BE49-F238E27FC236}">
                      <a16:creationId xmlns:a16="http://schemas.microsoft.com/office/drawing/2014/main" id="{1803CCE5-1B08-2C54-B171-A6B42616C9B7}"/>
                    </a:ext>
                  </a:extLst>
                </p:cNvPr>
                <p:cNvCxnSpPr>
                  <a:cxnSpLocks/>
                </p:cNvCxnSpPr>
                <p:nvPr/>
              </p:nvCxnSpPr>
              <p:spPr>
                <a:xfrm>
                  <a:off x="1850865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3" name="Straight Connector 4492">
                  <a:extLst>
                    <a:ext uri="{FF2B5EF4-FFF2-40B4-BE49-F238E27FC236}">
                      <a16:creationId xmlns:a16="http://schemas.microsoft.com/office/drawing/2014/main" id="{38D554EC-FC6A-64DB-BD5E-E6B1253BFA00}"/>
                    </a:ext>
                  </a:extLst>
                </p:cNvPr>
                <p:cNvCxnSpPr>
                  <a:cxnSpLocks/>
                </p:cNvCxnSpPr>
                <p:nvPr/>
              </p:nvCxnSpPr>
              <p:spPr>
                <a:xfrm>
                  <a:off x="1870049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4" name="Straight Connector 4493">
                  <a:extLst>
                    <a:ext uri="{FF2B5EF4-FFF2-40B4-BE49-F238E27FC236}">
                      <a16:creationId xmlns:a16="http://schemas.microsoft.com/office/drawing/2014/main" id="{4B461243-7200-3FFD-01D3-00ACFA8C7C16}"/>
                    </a:ext>
                  </a:extLst>
                </p:cNvPr>
                <p:cNvCxnSpPr>
                  <a:cxnSpLocks/>
                </p:cNvCxnSpPr>
                <p:nvPr/>
              </p:nvCxnSpPr>
              <p:spPr>
                <a:xfrm>
                  <a:off x="1889232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5" name="Straight Connector 4494">
                  <a:extLst>
                    <a:ext uri="{FF2B5EF4-FFF2-40B4-BE49-F238E27FC236}">
                      <a16:creationId xmlns:a16="http://schemas.microsoft.com/office/drawing/2014/main" id="{2D3181A9-BB85-4E8D-23D7-0CFF2E2A46EC}"/>
                    </a:ext>
                  </a:extLst>
                </p:cNvPr>
                <p:cNvCxnSpPr>
                  <a:cxnSpLocks/>
                </p:cNvCxnSpPr>
                <p:nvPr/>
              </p:nvCxnSpPr>
              <p:spPr>
                <a:xfrm>
                  <a:off x="1908415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6" name="Straight Connector 4495">
                  <a:extLst>
                    <a:ext uri="{FF2B5EF4-FFF2-40B4-BE49-F238E27FC236}">
                      <a16:creationId xmlns:a16="http://schemas.microsoft.com/office/drawing/2014/main" id="{57D5E0B6-A4A3-81B9-60DF-9EABA282BF49}"/>
                    </a:ext>
                  </a:extLst>
                </p:cNvPr>
                <p:cNvCxnSpPr>
                  <a:cxnSpLocks/>
                </p:cNvCxnSpPr>
                <p:nvPr/>
              </p:nvCxnSpPr>
              <p:spPr>
                <a:xfrm>
                  <a:off x="1927599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7" name="Straight Connector 4496">
                  <a:extLst>
                    <a:ext uri="{FF2B5EF4-FFF2-40B4-BE49-F238E27FC236}">
                      <a16:creationId xmlns:a16="http://schemas.microsoft.com/office/drawing/2014/main" id="{04932DC9-CF6A-C2A7-2E35-B28A3C7127C3}"/>
                    </a:ext>
                  </a:extLst>
                </p:cNvPr>
                <p:cNvCxnSpPr>
                  <a:cxnSpLocks/>
                </p:cNvCxnSpPr>
                <p:nvPr/>
              </p:nvCxnSpPr>
              <p:spPr>
                <a:xfrm>
                  <a:off x="1946782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8" name="Straight Connector 4497">
                  <a:extLst>
                    <a:ext uri="{FF2B5EF4-FFF2-40B4-BE49-F238E27FC236}">
                      <a16:creationId xmlns:a16="http://schemas.microsoft.com/office/drawing/2014/main" id="{E36AD8AF-BDBB-7807-16E4-730D00A7847C}"/>
                    </a:ext>
                  </a:extLst>
                </p:cNvPr>
                <p:cNvCxnSpPr>
                  <a:cxnSpLocks/>
                </p:cNvCxnSpPr>
                <p:nvPr/>
              </p:nvCxnSpPr>
              <p:spPr>
                <a:xfrm>
                  <a:off x="1965966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99" name="Straight Connector 4498">
                  <a:extLst>
                    <a:ext uri="{FF2B5EF4-FFF2-40B4-BE49-F238E27FC236}">
                      <a16:creationId xmlns:a16="http://schemas.microsoft.com/office/drawing/2014/main" id="{0CFB0AD5-019A-C131-5FFB-B988D100D563}"/>
                    </a:ext>
                  </a:extLst>
                </p:cNvPr>
                <p:cNvCxnSpPr>
                  <a:cxnSpLocks/>
                </p:cNvCxnSpPr>
                <p:nvPr/>
              </p:nvCxnSpPr>
              <p:spPr>
                <a:xfrm>
                  <a:off x="1985149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0" name="Straight Connector 4499">
                  <a:extLst>
                    <a:ext uri="{FF2B5EF4-FFF2-40B4-BE49-F238E27FC236}">
                      <a16:creationId xmlns:a16="http://schemas.microsoft.com/office/drawing/2014/main" id="{1E321B9C-F6C9-C865-7F8C-C9BF8B2FBD07}"/>
                    </a:ext>
                  </a:extLst>
                </p:cNvPr>
                <p:cNvCxnSpPr>
                  <a:cxnSpLocks/>
                </p:cNvCxnSpPr>
                <p:nvPr/>
              </p:nvCxnSpPr>
              <p:spPr>
                <a:xfrm>
                  <a:off x="2004332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1" name="Straight Connector 4500">
                  <a:extLst>
                    <a:ext uri="{FF2B5EF4-FFF2-40B4-BE49-F238E27FC236}">
                      <a16:creationId xmlns:a16="http://schemas.microsoft.com/office/drawing/2014/main" id="{DB876F1E-4452-7D1C-2B67-FF13925801D1}"/>
                    </a:ext>
                  </a:extLst>
                </p:cNvPr>
                <p:cNvCxnSpPr>
                  <a:cxnSpLocks/>
                </p:cNvCxnSpPr>
                <p:nvPr/>
              </p:nvCxnSpPr>
              <p:spPr>
                <a:xfrm>
                  <a:off x="2023516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2" name="Straight Connector 4501">
                  <a:extLst>
                    <a:ext uri="{FF2B5EF4-FFF2-40B4-BE49-F238E27FC236}">
                      <a16:creationId xmlns:a16="http://schemas.microsoft.com/office/drawing/2014/main" id="{1C21A8A9-CA76-4F42-B083-EA23E8654AE4}"/>
                    </a:ext>
                  </a:extLst>
                </p:cNvPr>
                <p:cNvCxnSpPr>
                  <a:cxnSpLocks/>
                </p:cNvCxnSpPr>
                <p:nvPr/>
              </p:nvCxnSpPr>
              <p:spPr>
                <a:xfrm>
                  <a:off x="2042699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03" name="Straight Connector 4502">
                  <a:extLst>
                    <a:ext uri="{FF2B5EF4-FFF2-40B4-BE49-F238E27FC236}">
                      <a16:creationId xmlns:a16="http://schemas.microsoft.com/office/drawing/2014/main" id="{18977B9C-5E4B-3290-3AB8-6E102A3745D1}"/>
                    </a:ext>
                  </a:extLst>
                </p:cNvPr>
                <p:cNvCxnSpPr>
                  <a:cxnSpLocks/>
                </p:cNvCxnSpPr>
                <p:nvPr/>
              </p:nvCxnSpPr>
              <p:spPr>
                <a:xfrm>
                  <a:off x="20618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301" name="Group 4300">
              <a:extLst>
                <a:ext uri="{FF2B5EF4-FFF2-40B4-BE49-F238E27FC236}">
                  <a16:creationId xmlns:a16="http://schemas.microsoft.com/office/drawing/2014/main" id="{DAE3879F-2178-DA0E-26A3-076F858282FA}"/>
                </a:ext>
              </a:extLst>
            </p:cNvPr>
            <p:cNvGrpSpPr/>
            <p:nvPr/>
          </p:nvGrpSpPr>
          <p:grpSpPr>
            <a:xfrm>
              <a:off x="22239935" y="24412164"/>
              <a:ext cx="7355835" cy="233788"/>
              <a:chOff x="15684277" y="8582896"/>
              <a:chExt cx="5070776" cy="161163"/>
            </a:xfrm>
          </p:grpSpPr>
          <p:sp>
            <p:nvSpPr>
              <p:cNvPr id="4448" name="Content Placeholder 123">
                <a:extLst>
                  <a:ext uri="{FF2B5EF4-FFF2-40B4-BE49-F238E27FC236}">
                    <a16:creationId xmlns:a16="http://schemas.microsoft.com/office/drawing/2014/main" id="{B1BE10FB-99EB-F7B0-F11F-176F974DE174}"/>
                  </a:ext>
                </a:extLst>
              </p:cNvPr>
              <p:cNvSpPr txBox="1">
                <a:spLocks/>
              </p:cNvSpPr>
              <p:nvPr/>
            </p:nvSpPr>
            <p:spPr>
              <a:xfrm>
                <a:off x="15684277"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a:t>
                </a:r>
              </a:p>
            </p:txBody>
          </p:sp>
          <p:sp>
            <p:nvSpPr>
              <p:cNvPr id="4449" name="Content Placeholder 123">
                <a:extLst>
                  <a:ext uri="{FF2B5EF4-FFF2-40B4-BE49-F238E27FC236}">
                    <a16:creationId xmlns:a16="http://schemas.microsoft.com/office/drawing/2014/main" id="{A595BE95-0D7F-DC20-9B8C-94CA8EE4BA8E}"/>
                  </a:ext>
                </a:extLst>
              </p:cNvPr>
              <p:cNvSpPr txBox="1">
                <a:spLocks/>
              </p:cNvSpPr>
              <p:nvPr/>
            </p:nvSpPr>
            <p:spPr>
              <a:xfrm>
                <a:off x="15876135"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a:t>
                </a:r>
              </a:p>
            </p:txBody>
          </p:sp>
          <p:sp>
            <p:nvSpPr>
              <p:cNvPr id="4450" name="Content Placeholder 123">
                <a:extLst>
                  <a:ext uri="{FF2B5EF4-FFF2-40B4-BE49-F238E27FC236}">
                    <a16:creationId xmlns:a16="http://schemas.microsoft.com/office/drawing/2014/main" id="{4246506E-0706-3FE3-8EFB-E4D6C3C30479}"/>
                  </a:ext>
                </a:extLst>
              </p:cNvPr>
              <p:cNvSpPr txBox="1">
                <a:spLocks/>
              </p:cNvSpPr>
              <p:nvPr/>
            </p:nvSpPr>
            <p:spPr>
              <a:xfrm>
                <a:off x="16067994"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a:t>
                </a:r>
              </a:p>
            </p:txBody>
          </p:sp>
          <p:sp>
            <p:nvSpPr>
              <p:cNvPr id="4451" name="Content Placeholder 123">
                <a:extLst>
                  <a:ext uri="{FF2B5EF4-FFF2-40B4-BE49-F238E27FC236}">
                    <a16:creationId xmlns:a16="http://schemas.microsoft.com/office/drawing/2014/main" id="{E1111645-9068-5576-C03A-FB8774F51672}"/>
                  </a:ext>
                </a:extLst>
              </p:cNvPr>
              <p:cNvSpPr txBox="1">
                <a:spLocks/>
              </p:cNvSpPr>
              <p:nvPr/>
            </p:nvSpPr>
            <p:spPr>
              <a:xfrm>
                <a:off x="16259851"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18</a:t>
                </a:r>
              </a:p>
            </p:txBody>
          </p:sp>
          <p:sp>
            <p:nvSpPr>
              <p:cNvPr id="4452" name="Content Placeholder 123">
                <a:extLst>
                  <a:ext uri="{FF2B5EF4-FFF2-40B4-BE49-F238E27FC236}">
                    <a16:creationId xmlns:a16="http://schemas.microsoft.com/office/drawing/2014/main" id="{9661A5B5-BDC7-D918-465B-7824958CD73F}"/>
                  </a:ext>
                </a:extLst>
              </p:cNvPr>
              <p:cNvSpPr txBox="1">
                <a:spLocks/>
              </p:cNvSpPr>
              <p:nvPr/>
            </p:nvSpPr>
            <p:spPr>
              <a:xfrm>
                <a:off x="16451709"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24</a:t>
                </a:r>
              </a:p>
            </p:txBody>
          </p:sp>
          <p:sp>
            <p:nvSpPr>
              <p:cNvPr id="4453" name="Content Placeholder 123">
                <a:extLst>
                  <a:ext uri="{FF2B5EF4-FFF2-40B4-BE49-F238E27FC236}">
                    <a16:creationId xmlns:a16="http://schemas.microsoft.com/office/drawing/2014/main" id="{13AB86FD-ED99-F99C-65F4-8036997F788A}"/>
                  </a:ext>
                </a:extLst>
              </p:cNvPr>
              <p:cNvSpPr txBox="1">
                <a:spLocks/>
              </p:cNvSpPr>
              <p:nvPr/>
            </p:nvSpPr>
            <p:spPr>
              <a:xfrm>
                <a:off x="16643567"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30</a:t>
                </a:r>
              </a:p>
            </p:txBody>
          </p:sp>
          <p:sp>
            <p:nvSpPr>
              <p:cNvPr id="4454" name="Content Placeholder 123">
                <a:extLst>
                  <a:ext uri="{FF2B5EF4-FFF2-40B4-BE49-F238E27FC236}">
                    <a16:creationId xmlns:a16="http://schemas.microsoft.com/office/drawing/2014/main" id="{BA1C3B0D-9A2F-84E4-EB21-F666128CA771}"/>
                  </a:ext>
                </a:extLst>
              </p:cNvPr>
              <p:cNvSpPr txBox="1">
                <a:spLocks/>
              </p:cNvSpPr>
              <p:nvPr/>
            </p:nvSpPr>
            <p:spPr>
              <a:xfrm>
                <a:off x="16835426"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36</a:t>
                </a:r>
              </a:p>
            </p:txBody>
          </p:sp>
          <p:sp>
            <p:nvSpPr>
              <p:cNvPr id="4455" name="Content Placeholder 123">
                <a:extLst>
                  <a:ext uri="{FF2B5EF4-FFF2-40B4-BE49-F238E27FC236}">
                    <a16:creationId xmlns:a16="http://schemas.microsoft.com/office/drawing/2014/main" id="{1B826FD1-F3B9-6137-273E-A8FABB9A8008}"/>
                  </a:ext>
                </a:extLst>
              </p:cNvPr>
              <p:cNvSpPr txBox="1">
                <a:spLocks/>
              </p:cNvSpPr>
              <p:nvPr/>
            </p:nvSpPr>
            <p:spPr>
              <a:xfrm>
                <a:off x="17027283"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42</a:t>
                </a:r>
              </a:p>
            </p:txBody>
          </p:sp>
          <p:sp>
            <p:nvSpPr>
              <p:cNvPr id="4456" name="Content Placeholder 123">
                <a:extLst>
                  <a:ext uri="{FF2B5EF4-FFF2-40B4-BE49-F238E27FC236}">
                    <a16:creationId xmlns:a16="http://schemas.microsoft.com/office/drawing/2014/main" id="{AADFB4A5-AF54-29CF-4BE9-A90A2709EEEB}"/>
                  </a:ext>
                </a:extLst>
              </p:cNvPr>
              <p:cNvSpPr txBox="1">
                <a:spLocks/>
              </p:cNvSpPr>
              <p:nvPr/>
            </p:nvSpPr>
            <p:spPr>
              <a:xfrm>
                <a:off x="17410999"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54</a:t>
                </a:r>
              </a:p>
            </p:txBody>
          </p:sp>
          <p:sp>
            <p:nvSpPr>
              <p:cNvPr id="4457" name="Content Placeholder 123">
                <a:extLst>
                  <a:ext uri="{FF2B5EF4-FFF2-40B4-BE49-F238E27FC236}">
                    <a16:creationId xmlns:a16="http://schemas.microsoft.com/office/drawing/2014/main" id="{0DA74DE8-01C5-058C-273C-ED2A4CF71FE9}"/>
                  </a:ext>
                </a:extLst>
              </p:cNvPr>
              <p:cNvSpPr txBox="1">
                <a:spLocks/>
              </p:cNvSpPr>
              <p:nvPr/>
            </p:nvSpPr>
            <p:spPr>
              <a:xfrm>
                <a:off x="17602858"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60</a:t>
                </a:r>
              </a:p>
            </p:txBody>
          </p:sp>
          <p:sp>
            <p:nvSpPr>
              <p:cNvPr id="4458" name="Content Placeholder 123">
                <a:extLst>
                  <a:ext uri="{FF2B5EF4-FFF2-40B4-BE49-F238E27FC236}">
                    <a16:creationId xmlns:a16="http://schemas.microsoft.com/office/drawing/2014/main" id="{533673AA-5946-1ED3-81C4-BCB744E0D93A}"/>
                  </a:ext>
                </a:extLst>
              </p:cNvPr>
              <p:cNvSpPr txBox="1">
                <a:spLocks/>
              </p:cNvSpPr>
              <p:nvPr/>
            </p:nvSpPr>
            <p:spPr>
              <a:xfrm>
                <a:off x="17794715"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66</a:t>
                </a:r>
              </a:p>
            </p:txBody>
          </p:sp>
          <p:sp>
            <p:nvSpPr>
              <p:cNvPr id="4459" name="Content Placeholder 123">
                <a:extLst>
                  <a:ext uri="{FF2B5EF4-FFF2-40B4-BE49-F238E27FC236}">
                    <a16:creationId xmlns:a16="http://schemas.microsoft.com/office/drawing/2014/main" id="{DD4C2E1B-F285-452A-A3A5-310C1D6AE685}"/>
                  </a:ext>
                </a:extLst>
              </p:cNvPr>
              <p:cNvSpPr txBox="1">
                <a:spLocks/>
              </p:cNvSpPr>
              <p:nvPr/>
            </p:nvSpPr>
            <p:spPr>
              <a:xfrm>
                <a:off x="17986573"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72</a:t>
                </a:r>
              </a:p>
            </p:txBody>
          </p:sp>
          <p:sp>
            <p:nvSpPr>
              <p:cNvPr id="4460" name="Content Placeholder 123">
                <a:extLst>
                  <a:ext uri="{FF2B5EF4-FFF2-40B4-BE49-F238E27FC236}">
                    <a16:creationId xmlns:a16="http://schemas.microsoft.com/office/drawing/2014/main" id="{F2E81FAF-8AD4-8B43-B362-3D20C51C93D4}"/>
                  </a:ext>
                </a:extLst>
              </p:cNvPr>
              <p:cNvSpPr txBox="1">
                <a:spLocks/>
              </p:cNvSpPr>
              <p:nvPr/>
            </p:nvSpPr>
            <p:spPr>
              <a:xfrm>
                <a:off x="18178431"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78</a:t>
                </a:r>
              </a:p>
            </p:txBody>
          </p:sp>
          <p:sp>
            <p:nvSpPr>
              <p:cNvPr id="4461" name="Content Placeholder 123">
                <a:extLst>
                  <a:ext uri="{FF2B5EF4-FFF2-40B4-BE49-F238E27FC236}">
                    <a16:creationId xmlns:a16="http://schemas.microsoft.com/office/drawing/2014/main" id="{14627AB5-2D88-AC86-DF2C-9BD828E03467}"/>
                  </a:ext>
                </a:extLst>
              </p:cNvPr>
              <p:cNvSpPr txBox="1">
                <a:spLocks/>
              </p:cNvSpPr>
              <p:nvPr/>
            </p:nvSpPr>
            <p:spPr>
              <a:xfrm>
                <a:off x="17219141"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48</a:t>
                </a:r>
              </a:p>
            </p:txBody>
          </p:sp>
          <p:sp>
            <p:nvSpPr>
              <p:cNvPr id="4462" name="Content Placeholder 123">
                <a:extLst>
                  <a:ext uri="{FF2B5EF4-FFF2-40B4-BE49-F238E27FC236}">
                    <a16:creationId xmlns:a16="http://schemas.microsoft.com/office/drawing/2014/main" id="{90CE5833-F414-FD6C-6300-3D2BC7224769}"/>
                  </a:ext>
                </a:extLst>
              </p:cNvPr>
              <p:cNvSpPr txBox="1">
                <a:spLocks/>
              </p:cNvSpPr>
              <p:nvPr/>
            </p:nvSpPr>
            <p:spPr>
              <a:xfrm>
                <a:off x="18370290"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84</a:t>
                </a:r>
              </a:p>
            </p:txBody>
          </p:sp>
          <p:sp>
            <p:nvSpPr>
              <p:cNvPr id="4463" name="Content Placeholder 123">
                <a:extLst>
                  <a:ext uri="{FF2B5EF4-FFF2-40B4-BE49-F238E27FC236}">
                    <a16:creationId xmlns:a16="http://schemas.microsoft.com/office/drawing/2014/main" id="{5B0253D2-D036-E55C-0AAE-8A8A168C0446}"/>
                  </a:ext>
                </a:extLst>
              </p:cNvPr>
              <p:cNvSpPr txBox="1">
                <a:spLocks/>
              </p:cNvSpPr>
              <p:nvPr/>
            </p:nvSpPr>
            <p:spPr>
              <a:xfrm>
                <a:off x="18562147"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90</a:t>
                </a:r>
              </a:p>
            </p:txBody>
          </p:sp>
          <p:sp>
            <p:nvSpPr>
              <p:cNvPr id="4464" name="Content Placeholder 123">
                <a:extLst>
                  <a:ext uri="{FF2B5EF4-FFF2-40B4-BE49-F238E27FC236}">
                    <a16:creationId xmlns:a16="http://schemas.microsoft.com/office/drawing/2014/main" id="{F74B2FC3-1282-2D62-E34A-3782E1A18984}"/>
                  </a:ext>
                </a:extLst>
              </p:cNvPr>
              <p:cNvSpPr txBox="1">
                <a:spLocks/>
              </p:cNvSpPr>
              <p:nvPr/>
            </p:nvSpPr>
            <p:spPr>
              <a:xfrm>
                <a:off x="18754005"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96</a:t>
                </a:r>
              </a:p>
            </p:txBody>
          </p:sp>
          <p:sp>
            <p:nvSpPr>
              <p:cNvPr id="4465" name="Content Placeholder 123">
                <a:extLst>
                  <a:ext uri="{FF2B5EF4-FFF2-40B4-BE49-F238E27FC236}">
                    <a16:creationId xmlns:a16="http://schemas.microsoft.com/office/drawing/2014/main" id="{BEA07586-EB57-7CE1-C416-BE8E9A759908}"/>
                  </a:ext>
                </a:extLst>
              </p:cNvPr>
              <p:cNvSpPr txBox="1">
                <a:spLocks/>
              </p:cNvSpPr>
              <p:nvPr/>
            </p:nvSpPr>
            <p:spPr>
              <a:xfrm>
                <a:off x="18945863"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102</a:t>
                </a:r>
              </a:p>
            </p:txBody>
          </p:sp>
          <p:sp>
            <p:nvSpPr>
              <p:cNvPr id="4466" name="Content Placeholder 123">
                <a:extLst>
                  <a:ext uri="{FF2B5EF4-FFF2-40B4-BE49-F238E27FC236}">
                    <a16:creationId xmlns:a16="http://schemas.microsoft.com/office/drawing/2014/main" id="{2B1FDC76-7DA6-EE88-D436-44C9A77BB43C}"/>
                  </a:ext>
                </a:extLst>
              </p:cNvPr>
              <p:cNvSpPr txBox="1">
                <a:spLocks/>
              </p:cNvSpPr>
              <p:nvPr/>
            </p:nvSpPr>
            <p:spPr>
              <a:xfrm>
                <a:off x="19137722"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108</a:t>
                </a:r>
              </a:p>
            </p:txBody>
          </p:sp>
          <p:sp>
            <p:nvSpPr>
              <p:cNvPr id="4467" name="Content Placeholder 123">
                <a:extLst>
                  <a:ext uri="{FF2B5EF4-FFF2-40B4-BE49-F238E27FC236}">
                    <a16:creationId xmlns:a16="http://schemas.microsoft.com/office/drawing/2014/main" id="{717284F0-545B-77FD-019D-CAFB71C567D6}"/>
                  </a:ext>
                </a:extLst>
              </p:cNvPr>
              <p:cNvSpPr txBox="1">
                <a:spLocks/>
              </p:cNvSpPr>
              <p:nvPr/>
            </p:nvSpPr>
            <p:spPr>
              <a:xfrm>
                <a:off x="19329579"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114</a:t>
                </a:r>
              </a:p>
            </p:txBody>
          </p:sp>
          <p:sp>
            <p:nvSpPr>
              <p:cNvPr id="4468" name="Content Placeholder 123">
                <a:extLst>
                  <a:ext uri="{FF2B5EF4-FFF2-40B4-BE49-F238E27FC236}">
                    <a16:creationId xmlns:a16="http://schemas.microsoft.com/office/drawing/2014/main" id="{2CE96C06-A7EA-2438-480D-975B2A1698E3}"/>
                  </a:ext>
                </a:extLst>
              </p:cNvPr>
              <p:cNvSpPr txBox="1">
                <a:spLocks/>
              </p:cNvSpPr>
              <p:nvPr/>
            </p:nvSpPr>
            <p:spPr>
              <a:xfrm>
                <a:off x="19521437"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120</a:t>
                </a:r>
              </a:p>
            </p:txBody>
          </p:sp>
          <p:sp>
            <p:nvSpPr>
              <p:cNvPr id="4469" name="Content Placeholder 123">
                <a:extLst>
                  <a:ext uri="{FF2B5EF4-FFF2-40B4-BE49-F238E27FC236}">
                    <a16:creationId xmlns:a16="http://schemas.microsoft.com/office/drawing/2014/main" id="{71FA8192-B708-BF77-6F94-FB38819FAE87}"/>
                  </a:ext>
                </a:extLst>
              </p:cNvPr>
              <p:cNvSpPr txBox="1">
                <a:spLocks/>
              </p:cNvSpPr>
              <p:nvPr/>
            </p:nvSpPr>
            <p:spPr>
              <a:xfrm>
                <a:off x="19713295"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126</a:t>
                </a:r>
              </a:p>
            </p:txBody>
          </p:sp>
          <p:sp>
            <p:nvSpPr>
              <p:cNvPr id="4470" name="Content Placeholder 123">
                <a:extLst>
                  <a:ext uri="{FF2B5EF4-FFF2-40B4-BE49-F238E27FC236}">
                    <a16:creationId xmlns:a16="http://schemas.microsoft.com/office/drawing/2014/main" id="{0F3A2FB6-26ED-3976-7FDD-C1DE27E6A6A1}"/>
                  </a:ext>
                </a:extLst>
              </p:cNvPr>
              <p:cNvSpPr txBox="1">
                <a:spLocks/>
              </p:cNvSpPr>
              <p:nvPr/>
            </p:nvSpPr>
            <p:spPr>
              <a:xfrm>
                <a:off x="19905154"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132</a:t>
                </a:r>
              </a:p>
            </p:txBody>
          </p:sp>
          <p:sp>
            <p:nvSpPr>
              <p:cNvPr id="4471" name="Content Placeholder 123">
                <a:extLst>
                  <a:ext uri="{FF2B5EF4-FFF2-40B4-BE49-F238E27FC236}">
                    <a16:creationId xmlns:a16="http://schemas.microsoft.com/office/drawing/2014/main" id="{51BD3CA5-2062-3315-42B6-E4FAF0F84DEA}"/>
                  </a:ext>
                </a:extLst>
              </p:cNvPr>
              <p:cNvSpPr txBox="1">
                <a:spLocks/>
              </p:cNvSpPr>
              <p:nvPr/>
            </p:nvSpPr>
            <p:spPr>
              <a:xfrm>
                <a:off x="20097011"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138</a:t>
                </a:r>
              </a:p>
            </p:txBody>
          </p:sp>
          <p:sp>
            <p:nvSpPr>
              <p:cNvPr id="4472" name="Content Placeholder 123">
                <a:extLst>
                  <a:ext uri="{FF2B5EF4-FFF2-40B4-BE49-F238E27FC236}">
                    <a16:creationId xmlns:a16="http://schemas.microsoft.com/office/drawing/2014/main" id="{BEE6501F-E831-3040-9E8A-0605E59DDC8D}"/>
                  </a:ext>
                </a:extLst>
              </p:cNvPr>
              <p:cNvSpPr txBox="1">
                <a:spLocks/>
              </p:cNvSpPr>
              <p:nvPr/>
            </p:nvSpPr>
            <p:spPr>
              <a:xfrm>
                <a:off x="20288869"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144</a:t>
                </a:r>
              </a:p>
            </p:txBody>
          </p:sp>
          <p:sp>
            <p:nvSpPr>
              <p:cNvPr id="4473" name="Content Placeholder 123">
                <a:extLst>
                  <a:ext uri="{FF2B5EF4-FFF2-40B4-BE49-F238E27FC236}">
                    <a16:creationId xmlns:a16="http://schemas.microsoft.com/office/drawing/2014/main" id="{8B74E26C-53FD-DA82-8695-A76D959C6815}"/>
                  </a:ext>
                </a:extLst>
              </p:cNvPr>
              <p:cNvSpPr txBox="1">
                <a:spLocks/>
              </p:cNvSpPr>
              <p:nvPr/>
            </p:nvSpPr>
            <p:spPr>
              <a:xfrm>
                <a:off x="20480733"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150</a:t>
                </a:r>
              </a:p>
            </p:txBody>
          </p:sp>
        </p:grpSp>
        <p:grpSp>
          <p:nvGrpSpPr>
            <p:cNvPr id="4302" name="Group 4301">
              <a:extLst>
                <a:ext uri="{FF2B5EF4-FFF2-40B4-BE49-F238E27FC236}">
                  <a16:creationId xmlns:a16="http://schemas.microsoft.com/office/drawing/2014/main" id="{D7BE8A8C-A527-A401-39A4-C0B6D957B975}"/>
                </a:ext>
              </a:extLst>
            </p:cNvPr>
            <p:cNvGrpSpPr/>
            <p:nvPr/>
          </p:nvGrpSpPr>
          <p:grpSpPr>
            <a:xfrm>
              <a:off x="22239935" y="25184986"/>
              <a:ext cx="7355835" cy="467577"/>
              <a:chOff x="15684277" y="8582896"/>
              <a:chExt cx="5070776" cy="322326"/>
            </a:xfrm>
          </p:grpSpPr>
          <p:sp>
            <p:nvSpPr>
              <p:cNvPr id="4422" name="Content Placeholder 123">
                <a:extLst>
                  <a:ext uri="{FF2B5EF4-FFF2-40B4-BE49-F238E27FC236}">
                    <a16:creationId xmlns:a16="http://schemas.microsoft.com/office/drawing/2014/main" id="{CE96266B-4D6C-D525-415D-7E4E0FAB26EA}"/>
                  </a:ext>
                </a:extLst>
              </p:cNvPr>
              <p:cNvSpPr txBox="1">
                <a:spLocks/>
              </p:cNvSpPr>
              <p:nvPr/>
            </p:nvSpPr>
            <p:spPr>
              <a:xfrm>
                <a:off x="15684277"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60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57</a:t>
                </a:r>
              </a:p>
            </p:txBody>
          </p:sp>
          <p:sp>
            <p:nvSpPr>
              <p:cNvPr id="4423" name="Content Placeholder 123">
                <a:extLst>
                  <a:ext uri="{FF2B5EF4-FFF2-40B4-BE49-F238E27FC236}">
                    <a16:creationId xmlns:a16="http://schemas.microsoft.com/office/drawing/2014/main" id="{FB1A5DF7-7130-9FB9-F77D-B3C0DA41E06A}"/>
                  </a:ext>
                </a:extLst>
              </p:cNvPr>
              <p:cNvSpPr txBox="1">
                <a:spLocks/>
              </p:cNvSpPr>
              <p:nvPr/>
            </p:nvSpPr>
            <p:spPr>
              <a:xfrm>
                <a:off x="15876135"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57</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48</a:t>
                </a:r>
              </a:p>
            </p:txBody>
          </p:sp>
          <p:sp>
            <p:nvSpPr>
              <p:cNvPr id="4424" name="Content Placeholder 123">
                <a:extLst>
                  <a:ext uri="{FF2B5EF4-FFF2-40B4-BE49-F238E27FC236}">
                    <a16:creationId xmlns:a16="http://schemas.microsoft.com/office/drawing/2014/main" id="{F80F4369-71BA-018B-DB64-7AB3F053EAEA}"/>
                  </a:ext>
                </a:extLst>
              </p:cNvPr>
              <p:cNvSpPr txBox="1">
                <a:spLocks/>
              </p:cNvSpPr>
              <p:nvPr/>
            </p:nvSpPr>
            <p:spPr>
              <a:xfrm>
                <a:off x="16067994"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53</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33</a:t>
                </a:r>
              </a:p>
            </p:txBody>
          </p:sp>
          <p:sp>
            <p:nvSpPr>
              <p:cNvPr id="4425" name="Content Placeholder 123">
                <a:extLst>
                  <a:ext uri="{FF2B5EF4-FFF2-40B4-BE49-F238E27FC236}">
                    <a16:creationId xmlns:a16="http://schemas.microsoft.com/office/drawing/2014/main" id="{B3D47AFB-F61A-5D73-152F-C0A52618D054}"/>
                  </a:ext>
                </a:extLst>
              </p:cNvPr>
              <p:cNvSpPr txBox="1">
                <a:spLocks/>
              </p:cNvSpPr>
              <p:nvPr/>
            </p:nvSpPr>
            <p:spPr>
              <a:xfrm>
                <a:off x="16259851"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46</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15</a:t>
                </a:r>
              </a:p>
            </p:txBody>
          </p:sp>
          <p:sp>
            <p:nvSpPr>
              <p:cNvPr id="4426" name="Content Placeholder 123">
                <a:extLst>
                  <a:ext uri="{FF2B5EF4-FFF2-40B4-BE49-F238E27FC236}">
                    <a16:creationId xmlns:a16="http://schemas.microsoft.com/office/drawing/2014/main" id="{F56105DC-C8C8-7A40-0395-429AA927825B}"/>
                  </a:ext>
                </a:extLst>
              </p:cNvPr>
              <p:cNvSpPr txBox="1">
                <a:spLocks/>
              </p:cNvSpPr>
              <p:nvPr/>
            </p:nvSpPr>
            <p:spPr>
              <a:xfrm>
                <a:off x="16451709"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37</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13</a:t>
                </a:r>
              </a:p>
            </p:txBody>
          </p:sp>
          <p:sp>
            <p:nvSpPr>
              <p:cNvPr id="4427" name="Content Placeholder 123">
                <a:extLst>
                  <a:ext uri="{FF2B5EF4-FFF2-40B4-BE49-F238E27FC236}">
                    <a16:creationId xmlns:a16="http://schemas.microsoft.com/office/drawing/2014/main" id="{4401AE6A-178F-5F40-C8F2-F6FEA7385360}"/>
                  </a:ext>
                </a:extLst>
              </p:cNvPr>
              <p:cNvSpPr txBox="1">
                <a:spLocks/>
              </p:cNvSpPr>
              <p:nvPr/>
            </p:nvSpPr>
            <p:spPr>
              <a:xfrm>
                <a:off x="16643567"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23</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12</a:t>
                </a:r>
              </a:p>
            </p:txBody>
          </p:sp>
          <p:sp>
            <p:nvSpPr>
              <p:cNvPr id="4428" name="Content Placeholder 123">
                <a:extLst>
                  <a:ext uri="{FF2B5EF4-FFF2-40B4-BE49-F238E27FC236}">
                    <a16:creationId xmlns:a16="http://schemas.microsoft.com/office/drawing/2014/main" id="{76DC1AEB-A411-A3D5-4065-6182F5EC593D}"/>
                  </a:ext>
                </a:extLst>
              </p:cNvPr>
              <p:cNvSpPr txBox="1">
                <a:spLocks/>
              </p:cNvSpPr>
              <p:nvPr/>
            </p:nvSpPr>
            <p:spPr>
              <a:xfrm>
                <a:off x="16835426"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16</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7</a:t>
                </a:r>
              </a:p>
            </p:txBody>
          </p:sp>
          <p:sp>
            <p:nvSpPr>
              <p:cNvPr id="4429" name="Content Placeholder 123">
                <a:extLst>
                  <a:ext uri="{FF2B5EF4-FFF2-40B4-BE49-F238E27FC236}">
                    <a16:creationId xmlns:a16="http://schemas.microsoft.com/office/drawing/2014/main" id="{CE45BCAE-F18C-1449-9AB5-620A2DD05F61}"/>
                  </a:ext>
                </a:extLst>
              </p:cNvPr>
              <p:cNvSpPr txBox="1">
                <a:spLocks/>
              </p:cNvSpPr>
              <p:nvPr/>
            </p:nvSpPr>
            <p:spPr>
              <a:xfrm>
                <a:off x="17027283"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5</a:t>
                </a:r>
              </a:p>
            </p:txBody>
          </p:sp>
          <p:sp>
            <p:nvSpPr>
              <p:cNvPr id="4430" name="Content Placeholder 123">
                <a:extLst>
                  <a:ext uri="{FF2B5EF4-FFF2-40B4-BE49-F238E27FC236}">
                    <a16:creationId xmlns:a16="http://schemas.microsoft.com/office/drawing/2014/main" id="{18DF2B3B-E4DC-E8AB-6127-B2F086DA2098}"/>
                  </a:ext>
                </a:extLst>
              </p:cNvPr>
              <p:cNvSpPr txBox="1">
                <a:spLocks/>
              </p:cNvSpPr>
              <p:nvPr/>
            </p:nvSpPr>
            <p:spPr>
              <a:xfrm>
                <a:off x="17410999"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p:txBody>
          </p:sp>
          <p:sp>
            <p:nvSpPr>
              <p:cNvPr id="4431" name="Content Placeholder 123">
                <a:extLst>
                  <a:ext uri="{FF2B5EF4-FFF2-40B4-BE49-F238E27FC236}">
                    <a16:creationId xmlns:a16="http://schemas.microsoft.com/office/drawing/2014/main" id="{2BB9BEFE-5501-73B5-C47A-FB517CD2707B}"/>
                  </a:ext>
                </a:extLst>
              </p:cNvPr>
              <p:cNvSpPr txBox="1">
                <a:spLocks/>
              </p:cNvSpPr>
              <p:nvPr/>
            </p:nvSpPr>
            <p:spPr>
              <a:xfrm>
                <a:off x="17602858"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p:txBody>
          </p:sp>
          <p:sp>
            <p:nvSpPr>
              <p:cNvPr id="4432" name="Content Placeholder 123">
                <a:extLst>
                  <a:ext uri="{FF2B5EF4-FFF2-40B4-BE49-F238E27FC236}">
                    <a16:creationId xmlns:a16="http://schemas.microsoft.com/office/drawing/2014/main" id="{4792C5C1-08A9-7E84-9CA2-6A51FE90792A}"/>
                  </a:ext>
                </a:extLst>
              </p:cNvPr>
              <p:cNvSpPr txBox="1">
                <a:spLocks/>
              </p:cNvSpPr>
              <p:nvPr/>
            </p:nvSpPr>
            <p:spPr>
              <a:xfrm>
                <a:off x="17794715"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33" name="Content Placeholder 123">
                <a:extLst>
                  <a:ext uri="{FF2B5EF4-FFF2-40B4-BE49-F238E27FC236}">
                    <a16:creationId xmlns:a16="http://schemas.microsoft.com/office/drawing/2014/main" id="{F47DC904-EC23-FAC1-A4CD-F7A9D77DE4E3}"/>
                  </a:ext>
                </a:extLst>
              </p:cNvPr>
              <p:cNvSpPr txBox="1">
                <a:spLocks/>
              </p:cNvSpPr>
              <p:nvPr/>
            </p:nvSpPr>
            <p:spPr>
              <a:xfrm>
                <a:off x="17986573"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34" name="Content Placeholder 123">
                <a:extLst>
                  <a:ext uri="{FF2B5EF4-FFF2-40B4-BE49-F238E27FC236}">
                    <a16:creationId xmlns:a16="http://schemas.microsoft.com/office/drawing/2014/main" id="{3345D98A-038A-EF4B-6713-12EB91EF2369}"/>
                  </a:ext>
                </a:extLst>
              </p:cNvPr>
              <p:cNvSpPr txBox="1">
                <a:spLocks/>
              </p:cNvSpPr>
              <p:nvPr/>
            </p:nvSpPr>
            <p:spPr>
              <a:xfrm>
                <a:off x="18178431"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35" name="Content Placeholder 123">
                <a:extLst>
                  <a:ext uri="{FF2B5EF4-FFF2-40B4-BE49-F238E27FC236}">
                    <a16:creationId xmlns:a16="http://schemas.microsoft.com/office/drawing/2014/main" id="{F9DEB28E-38A0-0BE8-B0F1-5C44DCFBF8E1}"/>
                  </a:ext>
                </a:extLst>
              </p:cNvPr>
              <p:cNvSpPr txBox="1">
                <a:spLocks/>
              </p:cNvSpPr>
              <p:nvPr/>
            </p:nvSpPr>
            <p:spPr>
              <a:xfrm>
                <a:off x="17219141"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5</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p:txBody>
          </p:sp>
          <p:sp>
            <p:nvSpPr>
              <p:cNvPr id="4436" name="Content Placeholder 123">
                <a:extLst>
                  <a:ext uri="{FF2B5EF4-FFF2-40B4-BE49-F238E27FC236}">
                    <a16:creationId xmlns:a16="http://schemas.microsoft.com/office/drawing/2014/main" id="{FEA234F3-5465-6B59-BEA8-7AFE951AF126}"/>
                  </a:ext>
                </a:extLst>
              </p:cNvPr>
              <p:cNvSpPr txBox="1">
                <a:spLocks/>
              </p:cNvSpPr>
              <p:nvPr/>
            </p:nvSpPr>
            <p:spPr>
              <a:xfrm>
                <a:off x="18370290"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37" name="Content Placeholder 123">
                <a:extLst>
                  <a:ext uri="{FF2B5EF4-FFF2-40B4-BE49-F238E27FC236}">
                    <a16:creationId xmlns:a16="http://schemas.microsoft.com/office/drawing/2014/main" id="{F905F75C-E4D8-699C-6B7F-FADEC11A4606}"/>
                  </a:ext>
                </a:extLst>
              </p:cNvPr>
              <p:cNvSpPr txBox="1">
                <a:spLocks/>
              </p:cNvSpPr>
              <p:nvPr/>
            </p:nvSpPr>
            <p:spPr>
              <a:xfrm>
                <a:off x="18562147"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38" name="Content Placeholder 123">
                <a:extLst>
                  <a:ext uri="{FF2B5EF4-FFF2-40B4-BE49-F238E27FC236}">
                    <a16:creationId xmlns:a16="http://schemas.microsoft.com/office/drawing/2014/main" id="{4F32170B-C6EB-766C-9D41-8C7A9B7FA8B4}"/>
                  </a:ext>
                </a:extLst>
              </p:cNvPr>
              <p:cNvSpPr txBox="1">
                <a:spLocks/>
              </p:cNvSpPr>
              <p:nvPr/>
            </p:nvSpPr>
            <p:spPr>
              <a:xfrm>
                <a:off x="18754005"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39" name="Content Placeholder 123">
                <a:extLst>
                  <a:ext uri="{FF2B5EF4-FFF2-40B4-BE49-F238E27FC236}">
                    <a16:creationId xmlns:a16="http://schemas.microsoft.com/office/drawing/2014/main" id="{59826B58-34AA-6A47-16C6-8911B86382B8}"/>
                  </a:ext>
                </a:extLst>
              </p:cNvPr>
              <p:cNvSpPr txBox="1">
                <a:spLocks/>
              </p:cNvSpPr>
              <p:nvPr/>
            </p:nvSpPr>
            <p:spPr>
              <a:xfrm>
                <a:off x="18945863"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40" name="Content Placeholder 123">
                <a:extLst>
                  <a:ext uri="{FF2B5EF4-FFF2-40B4-BE49-F238E27FC236}">
                    <a16:creationId xmlns:a16="http://schemas.microsoft.com/office/drawing/2014/main" id="{02E16E65-16BD-7AF3-FA50-47A0614D70F0}"/>
                  </a:ext>
                </a:extLst>
              </p:cNvPr>
              <p:cNvSpPr txBox="1">
                <a:spLocks/>
              </p:cNvSpPr>
              <p:nvPr/>
            </p:nvSpPr>
            <p:spPr>
              <a:xfrm>
                <a:off x="19137722"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41" name="Content Placeholder 123">
                <a:extLst>
                  <a:ext uri="{FF2B5EF4-FFF2-40B4-BE49-F238E27FC236}">
                    <a16:creationId xmlns:a16="http://schemas.microsoft.com/office/drawing/2014/main" id="{405DE538-37DA-40FB-5A7D-E6B0CF5B008F}"/>
                  </a:ext>
                </a:extLst>
              </p:cNvPr>
              <p:cNvSpPr txBox="1">
                <a:spLocks/>
              </p:cNvSpPr>
              <p:nvPr/>
            </p:nvSpPr>
            <p:spPr>
              <a:xfrm>
                <a:off x="19329579"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42" name="Content Placeholder 123">
                <a:extLst>
                  <a:ext uri="{FF2B5EF4-FFF2-40B4-BE49-F238E27FC236}">
                    <a16:creationId xmlns:a16="http://schemas.microsoft.com/office/drawing/2014/main" id="{BA03A29D-4DBB-510E-62A9-B2EF9C5A0D5D}"/>
                  </a:ext>
                </a:extLst>
              </p:cNvPr>
              <p:cNvSpPr txBox="1">
                <a:spLocks/>
              </p:cNvSpPr>
              <p:nvPr/>
            </p:nvSpPr>
            <p:spPr>
              <a:xfrm>
                <a:off x="19521437"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43" name="Content Placeholder 123">
                <a:extLst>
                  <a:ext uri="{FF2B5EF4-FFF2-40B4-BE49-F238E27FC236}">
                    <a16:creationId xmlns:a16="http://schemas.microsoft.com/office/drawing/2014/main" id="{3F599C1C-89E4-4CD4-F55B-F1CF2349CF0D}"/>
                  </a:ext>
                </a:extLst>
              </p:cNvPr>
              <p:cNvSpPr txBox="1">
                <a:spLocks/>
              </p:cNvSpPr>
              <p:nvPr/>
            </p:nvSpPr>
            <p:spPr>
              <a:xfrm>
                <a:off x="19713295"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44" name="Content Placeholder 123">
                <a:extLst>
                  <a:ext uri="{FF2B5EF4-FFF2-40B4-BE49-F238E27FC236}">
                    <a16:creationId xmlns:a16="http://schemas.microsoft.com/office/drawing/2014/main" id="{799A6FA5-F6EC-FED5-3479-4FB11FA62636}"/>
                  </a:ext>
                </a:extLst>
              </p:cNvPr>
              <p:cNvSpPr txBox="1">
                <a:spLocks/>
              </p:cNvSpPr>
              <p:nvPr/>
            </p:nvSpPr>
            <p:spPr>
              <a:xfrm>
                <a:off x="19905154"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45" name="Content Placeholder 123">
                <a:extLst>
                  <a:ext uri="{FF2B5EF4-FFF2-40B4-BE49-F238E27FC236}">
                    <a16:creationId xmlns:a16="http://schemas.microsoft.com/office/drawing/2014/main" id="{05183829-C382-5295-1A30-F2C14686DC57}"/>
                  </a:ext>
                </a:extLst>
              </p:cNvPr>
              <p:cNvSpPr txBox="1">
                <a:spLocks/>
              </p:cNvSpPr>
              <p:nvPr/>
            </p:nvSpPr>
            <p:spPr>
              <a:xfrm>
                <a:off x="20097011"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p:txBody>
          </p:sp>
          <p:sp>
            <p:nvSpPr>
              <p:cNvPr id="4446" name="Content Placeholder 123">
                <a:extLst>
                  <a:ext uri="{FF2B5EF4-FFF2-40B4-BE49-F238E27FC236}">
                    <a16:creationId xmlns:a16="http://schemas.microsoft.com/office/drawing/2014/main" id="{9D81CC52-48DD-241F-8FFF-A9C3A1C0C363}"/>
                  </a:ext>
                </a:extLst>
              </p:cNvPr>
              <p:cNvSpPr txBox="1">
                <a:spLocks/>
              </p:cNvSpPr>
              <p:nvPr/>
            </p:nvSpPr>
            <p:spPr>
              <a:xfrm>
                <a:off x="20288869"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0</a:t>
                </a:r>
              </a:p>
            </p:txBody>
          </p:sp>
          <p:sp>
            <p:nvSpPr>
              <p:cNvPr id="4447" name="Content Placeholder 123">
                <a:extLst>
                  <a:ext uri="{FF2B5EF4-FFF2-40B4-BE49-F238E27FC236}">
                    <a16:creationId xmlns:a16="http://schemas.microsoft.com/office/drawing/2014/main" id="{459EB89D-C900-D8B4-B6FE-021890435311}"/>
                  </a:ext>
                </a:extLst>
              </p:cNvPr>
              <p:cNvSpPr txBox="1">
                <a:spLocks/>
              </p:cNvSpPr>
              <p:nvPr/>
            </p:nvSpPr>
            <p:spPr>
              <a:xfrm>
                <a:off x="20480733" y="8582896"/>
                <a:ext cx="274320" cy="32232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1"/>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0</a:t>
                </a:r>
              </a:p>
            </p:txBody>
          </p:sp>
        </p:grpSp>
        <p:grpSp>
          <p:nvGrpSpPr>
            <p:cNvPr id="4303" name="Group 4302">
              <a:extLst>
                <a:ext uri="{FF2B5EF4-FFF2-40B4-BE49-F238E27FC236}">
                  <a16:creationId xmlns:a16="http://schemas.microsoft.com/office/drawing/2014/main" id="{00D5E49B-4322-F38E-28DC-172DBE239A6D}"/>
                </a:ext>
              </a:extLst>
            </p:cNvPr>
            <p:cNvGrpSpPr/>
            <p:nvPr/>
          </p:nvGrpSpPr>
          <p:grpSpPr>
            <a:xfrm>
              <a:off x="21573177" y="20716959"/>
              <a:ext cx="397938" cy="3620020"/>
              <a:chOff x="21573177" y="20716959"/>
              <a:chExt cx="397938" cy="3620020"/>
            </a:xfrm>
          </p:grpSpPr>
          <p:sp>
            <p:nvSpPr>
              <p:cNvPr id="4417" name="Content Placeholder 123">
                <a:extLst>
                  <a:ext uri="{FF2B5EF4-FFF2-40B4-BE49-F238E27FC236}">
                    <a16:creationId xmlns:a16="http://schemas.microsoft.com/office/drawing/2014/main" id="{4B0D097B-7C0C-BF95-5914-898DF25AB582}"/>
                  </a:ext>
                </a:extLst>
              </p:cNvPr>
              <p:cNvSpPr txBox="1">
                <a:spLocks/>
              </p:cNvSpPr>
              <p:nvPr/>
            </p:nvSpPr>
            <p:spPr>
              <a:xfrm>
                <a:off x="21573177" y="24121535"/>
                <a:ext cx="397938" cy="215444"/>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0.00</a:t>
                </a:r>
              </a:p>
            </p:txBody>
          </p:sp>
          <p:sp>
            <p:nvSpPr>
              <p:cNvPr id="4418" name="Content Placeholder 123">
                <a:extLst>
                  <a:ext uri="{FF2B5EF4-FFF2-40B4-BE49-F238E27FC236}">
                    <a16:creationId xmlns:a16="http://schemas.microsoft.com/office/drawing/2014/main" id="{9C6AF79D-ABDE-8FE9-2A74-97376441C9F8}"/>
                  </a:ext>
                </a:extLst>
              </p:cNvPr>
              <p:cNvSpPr txBox="1">
                <a:spLocks/>
              </p:cNvSpPr>
              <p:nvPr/>
            </p:nvSpPr>
            <p:spPr>
              <a:xfrm>
                <a:off x="21573177" y="23270391"/>
                <a:ext cx="397938" cy="215444"/>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0.25</a:t>
                </a:r>
              </a:p>
            </p:txBody>
          </p:sp>
          <p:sp>
            <p:nvSpPr>
              <p:cNvPr id="4419" name="Content Placeholder 123">
                <a:extLst>
                  <a:ext uri="{FF2B5EF4-FFF2-40B4-BE49-F238E27FC236}">
                    <a16:creationId xmlns:a16="http://schemas.microsoft.com/office/drawing/2014/main" id="{973E0452-1D44-B5C1-8D32-0FC1E4D6F1C2}"/>
                  </a:ext>
                </a:extLst>
              </p:cNvPr>
              <p:cNvSpPr txBox="1">
                <a:spLocks/>
              </p:cNvSpPr>
              <p:nvPr/>
            </p:nvSpPr>
            <p:spPr>
              <a:xfrm>
                <a:off x="21573177" y="22419247"/>
                <a:ext cx="397938" cy="215444"/>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0.50</a:t>
                </a:r>
              </a:p>
            </p:txBody>
          </p:sp>
          <p:sp>
            <p:nvSpPr>
              <p:cNvPr id="4420" name="Content Placeholder 123">
                <a:extLst>
                  <a:ext uri="{FF2B5EF4-FFF2-40B4-BE49-F238E27FC236}">
                    <a16:creationId xmlns:a16="http://schemas.microsoft.com/office/drawing/2014/main" id="{AEEC430C-AD3F-384E-1A53-84110FD1A45E}"/>
                  </a:ext>
                </a:extLst>
              </p:cNvPr>
              <p:cNvSpPr txBox="1">
                <a:spLocks/>
              </p:cNvSpPr>
              <p:nvPr/>
            </p:nvSpPr>
            <p:spPr>
              <a:xfrm>
                <a:off x="21573177" y="21568103"/>
                <a:ext cx="397938" cy="215444"/>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0.75</a:t>
                </a:r>
              </a:p>
            </p:txBody>
          </p:sp>
          <p:sp>
            <p:nvSpPr>
              <p:cNvPr id="4421" name="Content Placeholder 123">
                <a:extLst>
                  <a:ext uri="{FF2B5EF4-FFF2-40B4-BE49-F238E27FC236}">
                    <a16:creationId xmlns:a16="http://schemas.microsoft.com/office/drawing/2014/main" id="{813B55F8-8CEB-6705-C0A3-FF76D4408F05}"/>
                  </a:ext>
                </a:extLst>
              </p:cNvPr>
              <p:cNvSpPr txBox="1">
                <a:spLocks/>
              </p:cNvSpPr>
              <p:nvPr/>
            </p:nvSpPr>
            <p:spPr>
              <a:xfrm>
                <a:off x="21573177" y="20716959"/>
                <a:ext cx="397938" cy="215444"/>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1.00</a:t>
                </a:r>
              </a:p>
            </p:txBody>
          </p:sp>
        </p:grpSp>
        <p:sp>
          <p:nvSpPr>
            <p:cNvPr id="4304" name="Content Placeholder 123">
              <a:extLst>
                <a:ext uri="{FF2B5EF4-FFF2-40B4-BE49-F238E27FC236}">
                  <a16:creationId xmlns:a16="http://schemas.microsoft.com/office/drawing/2014/main" id="{118A9938-DAEA-0AFB-64B2-4389DAFFF7DA}"/>
                </a:ext>
              </a:extLst>
            </p:cNvPr>
            <p:cNvSpPr txBox="1">
              <a:spLocks/>
            </p:cNvSpPr>
            <p:nvPr/>
          </p:nvSpPr>
          <p:spPr>
            <a:xfrm rot="16200000">
              <a:off x="20343176" y="22417320"/>
              <a:ext cx="1724397" cy="23378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b="1" spc="-40" dirty="0">
                  <a:solidFill>
                    <a:schemeClr val="accent4"/>
                  </a:solidFill>
                  <a:latin typeface="Source Sans Pro" panose="020B0503030403020204" pitchFamily="34" charset="0"/>
                  <a:ea typeface="Source Sans Pro" panose="020B0503030403020204" pitchFamily="34" charset="0"/>
                </a:rPr>
                <a:t>Survival probability</a:t>
              </a:r>
            </a:p>
          </p:txBody>
        </p:sp>
        <p:sp>
          <p:nvSpPr>
            <p:cNvPr id="4305" name="Content Placeholder 123">
              <a:extLst>
                <a:ext uri="{FF2B5EF4-FFF2-40B4-BE49-F238E27FC236}">
                  <a16:creationId xmlns:a16="http://schemas.microsoft.com/office/drawing/2014/main" id="{F5A89204-123C-B29D-CDEA-4F52E70DD8E1}"/>
                </a:ext>
              </a:extLst>
            </p:cNvPr>
            <p:cNvSpPr txBox="1">
              <a:spLocks/>
            </p:cNvSpPr>
            <p:nvPr/>
          </p:nvSpPr>
          <p:spPr>
            <a:xfrm>
              <a:off x="25055656" y="24696954"/>
              <a:ext cx="1724396" cy="233788"/>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b="1" spc="-40" dirty="0">
                  <a:solidFill>
                    <a:schemeClr val="accent4"/>
                  </a:solidFill>
                  <a:latin typeface="Source Sans Pro" panose="020B0503030403020204" pitchFamily="34" charset="0"/>
                  <a:ea typeface="Source Sans Pro" panose="020B0503030403020204" pitchFamily="34" charset="0"/>
                </a:rPr>
                <a:t>Time, months</a:t>
              </a:r>
            </a:p>
          </p:txBody>
        </p:sp>
        <p:sp>
          <p:nvSpPr>
            <p:cNvPr id="4306" name="Freeform: Shape 4305">
              <a:extLst>
                <a:ext uri="{FF2B5EF4-FFF2-40B4-BE49-F238E27FC236}">
                  <a16:creationId xmlns:a16="http://schemas.microsoft.com/office/drawing/2014/main" id="{9D4A05CF-71A9-E2DD-41D1-449FDE66F74E}"/>
                </a:ext>
              </a:extLst>
            </p:cNvPr>
            <p:cNvSpPr>
              <a:spLocks noChangeAspect="1"/>
            </p:cNvSpPr>
            <p:nvPr/>
          </p:nvSpPr>
          <p:spPr>
            <a:xfrm>
              <a:off x="22502521" y="20815246"/>
              <a:ext cx="3573679" cy="2847634"/>
            </a:xfrm>
            <a:custGeom>
              <a:avLst/>
              <a:gdLst>
                <a:gd name="csX0" fmla="*/ 7387 w 2463531"/>
                <a:gd name="csY0" fmla="*/ 100609 h 1963028"/>
                <a:gd name="csX1" fmla="*/ 7387 w 2463531"/>
                <a:gd name="csY1" fmla="*/ 79087 h 1963028"/>
                <a:gd name="csX2" fmla="*/ 0 w 2463531"/>
                <a:gd name="csY2" fmla="*/ 79087 h 1963028"/>
                <a:gd name="csX3" fmla="*/ 0 w 2463531"/>
                <a:gd name="csY3" fmla="*/ 0 h 1963028"/>
                <a:gd name="csX4" fmla="*/ 253943 w 2463531"/>
                <a:gd name="csY4" fmla="*/ 0 h 1963028"/>
                <a:gd name="csX5" fmla="*/ 253943 w 2463531"/>
                <a:gd name="csY5" fmla="*/ 6877 h 1963028"/>
                <a:gd name="csX6" fmla="*/ 301574 w 2463531"/>
                <a:gd name="csY6" fmla="*/ 6877 h 1963028"/>
                <a:gd name="csX7" fmla="*/ 301574 w 2463531"/>
                <a:gd name="csY7" fmla="*/ 21141 h 1963028"/>
                <a:gd name="csX8" fmla="*/ 333285 w 2463531"/>
                <a:gd name="csY8" fmla="*/ 21141 h 1963028"/>
                <a:gd name="csX9" fmla="*/ 333285 w 2463531"/>
                <a:gd name="csY9" fmla="*/ 36041 h 1963028"/>
                <a:gd name="csX10" fmla="*/ 349077 w 2463531"/>
                <a:gd name="csY10" fmla="*/ 36041 h 1963028"/>
                <a:gd name="csX11" fmla="*/ 349077 w 2463531"/>
                <a:gd name="csY11" fmla="*/ 50687 h 1963028"/>
                <a:gd name="csX12" fmla="*/ 404603 w 2463531"/>
                <a:gd name="csY12" fmla="*/ 50687 h 1963028"/>
                <a:gd name="csX13" fmla="*/ 404603 w 2463531"/>
                <a:gd name="csY13" fmla="*/ 72464 h 1963028"/>
                <a:gd name="csX14" fmla="*/ 420649 w 2463531"/>
                <a:gd name="csY14" fmla="*/ 72464 h 1963028"/>
                <a:gd name="csX15" fmla="*/ 420649 w 2463531"/>
                <a:gd name="csY15" fmla="*/ 93732 h 1963028"/>
                <a:gd name="csX16" fmla="*/ 445101 w 2463531"/>
                <a:gd name="csY16" fmla="*/ 93732 h 1963028"/>
                <a:gd name="csX17" fmla="*/ 445101 w 2463531"/>
                <a:gd name="csY17" fmla="*/ 115510 h 1963028"/>
                <a:gd name="csX18" fmla="*/ 452361 w 2463531"/>
                <a:gd name="csY18" fmla="*/ 115510 h 1963028"/>
                <a:gd name="csX19" fmla="*/ 452361 w 2463531"/>
                <a:gd name="csY19" fmla="*/ 159829 h 1963028"/>
                <a:gd name="csX20" fmla="*/ 604039 w 2463531"/>
                <a:gd name="csY20" fmla="*/ 159829 h 1963028"/>
                <a:gd name="csX21" fmla="*/ 604039 w 2463531"/>
                <a:gd name="csY21" fmla="*/ 174092 h 1963028"/>
                <a:gd name="csX22" fmla="*/ 627472 w 2463531"/>
                <a:gd name="csY22" fmla="*/ 174092 h 1963028"/>
                <a:gd name="csX23" fmla="*/ 627472 w 2463531"/>
                <a:gd name="csY23" fmla="*/ 195615 h 1963028"/>
                <a:gd name="csX24" fmla="*/ 674720 w 2463531"/>
                <a:gd name="csY24" fmla="*/ 195615 h 1963028"/>
                <a:gd name="csX25" fmla="*/ 674720 w 2463531"/>
                <a:gd name="csY25" fmla="*/ 225416 h 1963028"/>
                <a:gd name="csX26" fmla="*/ 683253 w 2463531"/>
                <a:gd name="csY26" fmla="*/ 225416 h 1963028"/>
                <a:gd name="csX27" fmla="*/ 683253 w 2463531"/>
                <a:gd name="csY27" fmla="*/ 239552 h 1963028"/>
                <a:gd name="csX28" fmla="*/ 714837 w 2463531"/>
                <a:gd name="csY28" fmla="*/ 239552 h 1963028"/>
                <a:gd name="csX29" fmla="*/ 714837 w 2463531"/>
                <a:gd name="csY29" fmla="*/ 268589 h 1963028"/>
                <a:gd name="csX30" fmla="*/ 723242 w 2463531"/>
                <a:gd name="csY30" fmla="*/ 268589 h 1963028"/>
                <a:gd name="csX31" fmla="*/ 723242 w 2463531"/>
                <a:gd name="csY31" fmla="*/ 304885 h 1963028"/>
                <a:gd name="csX32" fmla="*/ 754444 w 2463531"/>
                <a:gd name="csY32" fmla="*/ 304885 h 1963028"/>
                <a:gd name="csX33" fmla="*/ 754444 w 2463531"/>
                <a:gd name="csY33" fmla="*/ 333667 h 1963028"/>
                <a:gd name="csX34" fmla="*/ 762594 w 2463531"/>
                <a:gd name="csY34" fmla="*/ 333667 h 1963028"/>
                <a:gd name="csX35" fmla="*/ 762594 w 2463531"/>
                <a:gd name="csY35" fmla="*/ 363340 h 1963028"/>
                <a:gd name="csX36" fmla="*/ 770236 w 2463531"/>
                <a:gd name="csY36" fmla="*/ 363340 h 1963028"/>
                <a:gd name="csX37" fmla="*/ 770236 w 2463531"/>
                <a:gd name="csY37" fmla="*/ 406640 h 1963028"/>
                <a:gd name="csX38" fmla="*/ 809588 w 2463531"/>
                <a:gd name="csY38" fmla="*/ 406640 h 1963028"/>
                <a:gd name="csX39" fmla="*/ 809588 w 2463531"/>
                <a:gd name="csY39" fmla="*/ 516164 h 1963028"/>
                <a:gd name="csX40" fmla="*/ 834167 w 2463531"/>
                <a:gd name="csY40" fmla="*/ 516164 h 1963028"/>
                <a:gd name="csX41" fmla="*/ 834167 w 2463531"/>
                <a:gd name="csY41" fmla="*/ 639443 h 1963028"/>
                <a:gd name="csX42" fmla="*/ 841554 w 2463531"/>
                <a:gd name="csY42" fmla="*/ 639443 h 1963028"/>
                <a:gd name="csX43" fmla="*/ 841554 w 2463531"/>
                <a:gd name="csY43" fmla="*/ 668097 h 1963028"/>
                <a:gd name="csX44" fmla="*/ 897717 w 2463531"/>
                <a:gd name="csY44" fmla="*/ 668097 h 1963028"/>
                <a:gd name="csX45" fmla="*/ 897717 w 2463531"/>
                <a:gd name="csY45" fmla="*/ 748712 h 1963028"/>
                <a:gd name="csX46" fmla="*/ 937196 w 2463531"/>
                <a:gd name="csY46" fmla="*/ 748712 h 1963028"/>
                <a:gd name="csX47" fmla="*/ 937196 w 2463531"/>
                <a:gd name="csY47" fmla="*/ 799271 h 1963028"/>
                <a:gd name="csX48" fmla="*/ 976549 w 2463531"/>
                <a:gd name="csY48" fmla="*/ 799271 h 1963028"/>
                <a:gd name="csX49" fmla="*/ 976549 w 2463531"/>
                <a:gd name="csY49" fmla="*/ 916055 h 1963028"/>
                <a:gd name="csX50" fmla="*/ 1017047 w 2463531"/>
                <a:gd name="csY50" fmla="*/ 916055 h 1963028"/>
                <a:gd name="csX51" fmla="*/ 1017047 w 2463531"/>
                <a:gd name="csY51" fmla="*/ 995778 h 1963028"/>
                <a:gd name="csX52" fmla="*/ 1033094 w 2463531"/>
                <a:gd name="csY52" fmla="*/ 995778 h 1963028"/>
                <a:gd name="csX53" fmla="*/ 1033094 w 2463531"/>
                <a:gd name="csY53" fmla="*/ 1111925 h 1963028"/>
                <a:gd name="csX54" fmla="*/ 1104539 w 2463531"/>
                <a:gd name="csY54" fmla="*/ 1111925 h 1963028"/>
                <a:gd name="csX55" fmla="*/ 1104539 w 2463531"/>
                <a:gd name="csY55" fmla="*/ 1170380 h 1963028"/>
                <a:gd name="csX56" fmla="*/ 1127845 w 2463531"/>
                <a:gd name="csY56" fmla="*/ 1170380 h 1963028"/>
                <a:gd name="csX57" fmla="*/ 1127845 w 2463531"/>
                <a:gd name="csY57" fmla="*/ 1221321 h 1963028"/>
                <a:gd name="csX58" fmla="*/ 1136378 w 2463531"/>
                <a:gd name="csY58" fmla="*/ 1221321 h 1963028"/>
                <a:gd name="csX59" fmla="*/ 1136378 w 2463531"/>
                <a:gd name="csY59" fmla="*/ 1308686 h 1963028"/>
                <a:gd name="csX60" fmla="*/ 2463531 w 2463531"/>
                <a:gd name="csY60" fmla="*/ 1308686 h 1963028"/>
                <a:gd name="csX61" fmla="*/ 2463531 w 2463531"/>
                <a:gd name="csY61" fmla="*/ 1963029 h 1963028"/>
                <a:gd name="csX62" fmla="*/ 1136887 w 2463531"/>
                <a:gd name="csY62" fmla="*/ 1963029 h 1963028"/>
                <a:gd name="csX63" fmla="*/ 1136887 w 2463531"/>
                <a:gd name="csY63" fmla="*/ 1903810 h 1963028"/>
                <a:gd name="csX64" fmla="*/ 1128864 w 2463531"/>
                <a:gd name="csY64" fmla="*/ 1903810 h 1963028"/>
                <a:gd name="csX65" fmla="*/ 1128864 w 2463531"/>
                <a:gd name="csY65" fmla="*/ 1860509 h 1963028"/>
                <a:gd name="csX66" fmla="*/ 1104667 w 2463531"/>
                <a:gd name="csY66" fmla="*/ 1860509 h 1963028"/>
                <a:gd name="csX67" fmla="*/ 1104667 w 2463531"/>
                <a:gd name="csY67" fmla="*/ 1823959 h 1963028"/>
                <a:gd name="csX68" fmla="*/ 1033476 w 2463531"/>
                <a:gd name="csY68" fmla="*/ 1823959 h 1963028"/>
                <a:gd name="csX69" fmla="*/ 1033476 w 2463531"/>
                <a:gd name="csY69" fmla="*/ 1729590 h 1963028"/>
                <a:gd name="csX70" fmla="*/ 1016792 w 2463531"/>
                <a:gd name="csY70" fmla="*/ 1729590 h 1963028"/>
                <a:gd name="csX71" fmla="*/ 1016792 w 2463531"/>
                <a:gd name="csY71" fmla="*/ 1671771 h 1963028"/>
                <a:gd name="csX72" fmla="*/ 977440 w 2463531"/>
                <a:gd name="csY72" fmla="*/ 1671771 h 1963028"/>
                <a:gd name="csX73" fmla="*/ 977440 w 2463531"/>
                <a:gd name="csY73" fmla="*/ 1569506 h 1963028"/>
                <a:gd name="csX74" fmla="*/ 937578 w 2463531"/>
                <a:gd name="csY74" fmla="*/ 1569506 h 1963028"/>
                <a:gd name="csX75" fmla="*/ 937578 w 2463531"/>
                <a:gd name="csY75" fmla="*/ 1525569 h 1963028"/>
                <a:gd name="csX76" fmla="*/ 897717 w 2463531"/>
                <a:gd name="csY76" fmla="*/ 1525569 h 1963028"/>
                <a:gd name="csX77" fmla="*/ 897717 w 2463531"/>
                <a:gd name="csY77" fmla="*/ 1459982 h 1963028"/>
                <a:gd name="csX78" fmla="*/ 841936 w 2463531"/>
                <a:gd name="csY78" fmla="*/ 1459982 h 1963028"/>
                <a:gd name="csX79" fmla="*/ 841936 w 2463531"/>
                <a:gd name="csY79" fmla="*/ 1431837 h 1963028"/>
                <a:gd name="csX80" fmla="*/ 834295 w 2463531"/>
                <a:gd name="csY80" fmla="*/ 1431837 h 1963028"/>
                <a:gd name="csX81" fmla="*/ 834295 w 2463531"/>
                <a:gd name="csY81" fmla="*/ 1293149 h 1963028"/>
                <a:gd name="csX82" fmla="*/ 810607 w 2463531"/>
                <a:gd name="csY82" fmla="*/ 1293149 h 1963028"/>
                <a:gd name="csX83" fmla="*/ 810607 w 2463531"/>
                <a:gd name="csY83" fmla="*/ 1089383 h 1963028"/>
                <a:gd name="csX84" fmla="*/ 770618 w 2463531"/>
                <a:gd name="csY84" fmla="*/ 1089383 h 1963028"/>
                <a:gd name="csX85" fmla="*/ 770618 w 2463531"/>
                <a:gd name="csY85" fmla="*/ 1031692 h 1963028"/>
                <a:gd name="csX86" fmla="*/ 762340 w 2463531"/>
                <a:gd name="csY86" fmla="*/ 1031692 h 1963028"/>
                <a:gd name="csX87" fmla="*/ 762340 w 2463531"/>
                <a:gd name="csY87" fmla="*/ 988137 h 1963028"/>
                <a:gd name="csX88" fmla="*/ 754953 w 2463531"/>
                <a:gd name="csY88" fmla="*/ 988137 h 1963028"/>
                <a:gd name="csX89" fmla="*/ 754953 w 2463531"/>
                <a:gd name="csY89" fmla="*/ 951968 h 1963028"/>
                <a:gd name="csX90" fmla="*/ 722733 w 2463531"/>
                <a:gd name="csY90" fmla="*/ 951968 h 1963028"/>
                <a:gd name="csX91" fmla="*/ 722733 w 2463531"/>
                <a:gd name="csY91" fmla="*/ 908032 h 1963028"/>
                <a:gd name="csX92" fmla="*/ 715219 w 2463531"/>
                <a:gd name="csY92" fmla="*/ 908032 h 1963028"/>
                <a:gd name="csX93" fmla="*/ 715219 w 2463531"/>
                <a:gd name="csY93" fmla="*/ 871226 h 1963028"/>
                <a:gd name="csX94" fmla="*/ 683508 w 2463531"/>
                <a:gd name="csY94" fmla="*/ 871226 h 1963028"/>
                <a:gd name="csX95" fmla="*/ 683508 w 2463531"/>
                <a:gd name="csY95" fmla="*/ 849449 h 1963028"/>
                <a:gd name="csX96" fmla="*/ 675357 w 2463531"/>
                <a:gd name="csY96" fmla="*/ 849449 h 1963028"/>
                <a:gd name="csX97" fmla="*/ 675357 w 2463531"/>
                <a:gd name="csY97" fmla="*/ 813662 h 1963028"/>
                <a:gd name="csX98" fmla="*/ 627345 w 2463531"/>
                <a:gd name="csY98" fmla="*/ 813662 h 1963028"/>
                <a:gd name="csX99" fmla="*/ 627345 w 2463531"/>
                <a:gd name="csY99" fmla="*/ 791630 h 1963028"/>
                <a:gd name="csX100" fmla="*/ 603275 w 2463531"/>
                <a:gd name="csY100" fmla="*/ 791630 h 1963028"/>
                <a:gd name="csX101" fmla="*/ 603275 w 2463531"/>
                <a:gd name="csY101" fmla="*/ 762848 h 1963028"/>
                <a:gd name="csX102" fmla="*/ 452233 w 2463531"/>
                <a:gd name="csY102" fmla="*/ 762848 h 1963028"/>
                <a:gd name="csX103" fmla="*/ 452233 w 2463531"/>
                <a:gd name="csY103" fmla="*/ 581115 h 1963028"/>
                <a:gd name="csX104" fmla="*/ 445101 w 2463531"/>
                <a:gd name="csY104" fmla="*/ 581115 h 1963028"/>
                <a:gd name="csX105" fmla="*/ 445101 w 2463531"/>
                <a:gd name="csY105" fmla="*/ 529791 h 1963028"/>
                <a:gd name="csX106" fmla="*/ 421414 w 2463531"/>
                <a:gd name="csY106" fmla="*/ 529791 h 1963028"/>
                <a:gd name="csX107" fmla="*/ 421414 w 2463531"/>
                <a:gd name="csY107" fmla="*/ 508268 h 1963028"/>
                <a:gd name="csX108" fmla="*/ 404858 w 2463531"/>
                <a:gd name="csY108" fmla="*/ 508268 h 1963028"/>
                <a:gd name="csX109" fmla="*/ 404858 w 2463531"/>
                <a:gd name="csY109" fmla="*/ 399508 h 1963028"/>
                <a:gd name="csX110" fmla="*/ 349077 w 2463531"/>
                <a:gd name="csY110" fmla="*/ 399508 h 1963028"/>
                <a:gd name="csX111" fmla="*/ 349077 w 2463531"/>
                <a:gd name="csY111" fmla="*/ 362831 h 1963028"/>
                <a:gd name="csX112" fmla="*/ 333667 w 2463531"/>
                <a:gd name="csY112" fmla="*/ 362831 h 1963028"/>
                <a:gd name="csX113" fmla="*/ 333667 w 2463531"/>
                <a:gd name="csY113" fmla="*/ 275848 h 1963028"/>
                <a:gd name="csX114" fmla="*/ 301446 w 2463531"/>
                <a:gd name="csY114" fmla="*/ 275848 h 1963028"/>
                <a:gd name="csX115" fmla="*/ 301446 w 2463531"/>
                <a:gd name="csY115" fmla="*/ 231656 h 1963028"/>
                <a:gd name="csX116" fmla="*/ 254453 w 2463531"/>
                <a:gd name="csY116" fmla="*/ 231656 h 1963028"/>
                <a:gd name="csX117" fmla="*/ 254453 w 2463531"/>
                <a:gd name="csY117" fmla="*/ 202874 h 1963028"/>
                <a:gd name="csX118" fmla="*/ 229874 w 2463531"/>
                <a:gd name="csY118" fmla="*/ 202874 h 1963028"/>
                <a:gd name="csX119" fmla="*/ 229874 w 2463531"/>
                <a:gd name="csY119" fmla="*/ 151806 h 1963028"/>
                <a:gd name="csX120" fmla="*/ 151042 w 2463531"/>
                <a:gd name="csY120" fmla="*/ 151806 h 1963028"/>
                <a:gd name="csX121" fmla="*/ 151042 w 2463531"/>
                <a:gd name="csY121" fmla="*/ 101119 h 1963028"/>
                <a:gd name="csX122" fmla="*/ 7387 w 2463531"/>
                <a:gd name="csY122" fmla="*/ 101119 h 19630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Lst>
              <a:rect l="l" t="t" r="r" b="b"/>
              <a:pathLst>
                <a:path w="2463531" h="1963028">
                  <a:moveTo>
                    <a:pt x="7387" y="100609"/>
                  </a:moveTo>
                  <a:lnTo>
                    <a:pt x="7387" y="79087"/>
                  </a:lnTo>
                  <a:lnTo>
                    <a:pt x="0" y="79087"/>
                  </a:lnTo>
                  <a:lnTo>
                    <a:pt x="0" y="0"/>
                  </a:lnTo>
                  <a:lnTo>
                    <a:pt x="253943" y="0"/>
                  </a:lnTo>
                  <a:lnTo>
                    <a:pt x="253943" y="6877"/>
                  </a:lnTo>
                  <a:lnTo>
                    <a:pt x="301574" y="6877"/>
                  </a:lnTo>
                  <a:lnTo>
                    <a:pt x="301574" y="21141"/>
                  </a:lnTo>
                  <a:lnTo>
                    <a:pt x="333285" y="21141"/>
                  </a:lnTo>
                  <a:lnTo>
                    <a:pt x="333285" y="36041"/>
                  </a:lnTo>
                  <a:lnTo>
                    <a:pt x="349077" y="36041"/>
                  </a:lnTo>
                  <a:lnTo>
                    <a:pt x="349077" y="50687"/>
                  </a:lnTo>
                  <a:lnTo>
                    <a:pt x="404603" y="50687"/>
                  </a:lnTo>
                  <a:lnTo>
                    <a:pt x="404603" y="72464"/>
                  </a:lnTo>
                  <a:lnTo>
                    <a:pt x="420649" y="72464"/>
                  </a:lnTo>
                  <a:lnTo>
                    <a:pt x="420649" y="93732"/>
                  </a:lnTo>
                  <a:lnTo>
                    <a:pt x="445101" y="93732"/>
                  </a:lnTo>
                  <a:lnTo>
                    <a:pt x="445101" y="115510"/>
                  </a:lnTo>
                  <a:lnTo>
                    <a:pt x="452361" y="115510"/>
                  </a:lnTo>
                  <a:lnTo>
                    <a:pt x="452361" y="159829"/>
                  </a:lnTo>
                  <a:lnTo>
                    <a:pt x="604039" y="159829"/>
                  </a:lnTo>
                  <a:lnTo>
                    <a:pt x="604039" y="174092"/>
                  </a:lnTo>
                  <a:lnTo>
                    <a:pt x="627472" y="174092"/>
                  </a:lnTo>
                  <a:lnTo>
                    <a:pt x="627472" y="195615"/>
                  </a:lnTo>
                  <a:lnTo>
                    <a:pt x="674720" y="195615"/>
                  </a:lnTo>
                  <a:lnTo>
                    <a:pt x="674720" y="225416"/>
                  </a:lnTo>
                  <a:lnTo>
                    <a:pt x="683253" y="225416"/>
                  </a:lnTo>
                  <a:lnTo>
                    <a:pt x="683253" y="239552"/>
                  </a:lnTo>
                  <a:lnTo>
                    <a:pt x="714837" y="239552"/>
                  </a:lnTo>
                  <a:lnTo>
                    <a:pt x="714837" y="268589"/>
                  </a:lnTo>
                  <a:lnTo>
                    <a:pt x="723242" y="268589"/>
                  </a:lnTo>
                  <a:lnTo>
                    <a:pt x="723242" y="304885"/>
                  </a:lnTo>
                  <a:lnTo>
                    <a:pt x="754444" y="304885"/>
                  </a:lnTo>
                  <a:lnTo>
                    <a:pt x="754444" y="333667"/>
                  </a:lnTo>
                  <a:lnTo>
                    <a:pt x="762594" y="333667"/>
                  </a:lnTo>
                  <a:lnTo>
                    <a:pt x="762594" y="363340"/>
                  </a:lnTo>
                  <a:lnTo>
                    <a:pt x="770236" y="363340"/>
                  </a:lnTo>
                  <a:lnTo>
                    <a:pt x="770236" y="406640"/>
                  </a:lnTo>
                  <a:lnTo>
                    <a:pt x="809588" y="406640"/>
                  </a:lnTo>
                  <a:lnTo>
                    <a:pt x="809588" y="516164"/>
                  </a:lnTo>
                  <a:lnTo>
                    <a:pt x="834167" y="516164"/>
                  </a:lnTo>
                  <a:lnTo>
                    <a:pt x="834167" y="639443"/>
                  </a:lnTo>
                  <a:lnTo>
                    <a:pt x="841554" y="639443"/>
                  </a:lnTo>
                  <a:lnTo>
                    <a:pt x="841554" y="668097"/>
                  </a:lnTo>
                  <a:lnTo>
                    <a:pt x="897717" y="668097"/>
                  </a:lnTo>
                  <a:lnTo>
                    <a:pt x="897717" y="748712"/>
                  </a:lnTo>
                  <a:lnTo>
                    <a:pt x="937196" y="748712"/>
                  </a:lnTo>
                  <a:lnTo>
                    <a:pt x="937196" y="799271"/>
                  </a:lnTo>
                  <a:lnTo>
                    <a:pt x="976549" y="799271"/>
                  </a:lnTo>
                  <a:lnTo>
                    <a:pt x="976549" y="916055"/>
                  </a:lnTo>
                  <a:lnTo>
                    <a:pt x="1017047" y="916055"/>
                  </a:lnTo>
                  <a:lnTo>
                    <a:pt x="1017047" y="995778"/>
                  </a:lnTo>
                  <a:lnTo>
                    <a:pt x="1033094" y="995778"/>
                  </a:lnTo>
                  <a:lnTo>
                    <a:pt x="1033094" y="1111925"/>
                  </a:lnTo>
                  <a:lnTo>
                    <a:pt x="1104539" y="1111925"/>
                  </a:lnTo>
                  <a:lnTo>
                    <a:pt x="1104539" y="1170380"/>
                  </a:lnTo>
                  <a:lnTo>
                    <a:pt x="1127845" y="1170380"/>
                  </a:lnTo>
                  <a:lnTo>
                    <a:pt x="1127845" y="1221321"/>
                  </a:lnTo>
                  <a:lnTo>
                    <a:pt x="1136378" y="1221321"/>
                  </a:lnTo>
                  <a:lnTo>
                    <a:pt x="1136378" y="1308686"/>
                  </a:lnTo>
                  <a:lnTo>
                    <a:pt x="2463531" y="1308686"/>
                  </a:lnTo>
                  <a:lnTo>
                    <a:pt x="2463531" y="1963029"/>
                  </a:lnTo>
                  <a:lnTo>
                    <a:pt x="1136887" y="1963029"/>
                  </a:lnTo>
                  <a:lnTo>
                    <a:pt x="1136887" y="1903810"/>
                  </a:lnTo>
                  <a:lnTo>
                    <a:pt x="1128864" y="1903810"/>
                  </a:lnTo>
                  <a:lnTo>
                    <a:pt x="1128864" y="1860509"/>
                  </a:lnTo>
                  <a:lnTo>
                    <a:pt x="1104667" y="1860509"/>
                  </a:lnTo>
                  <a:lnTo>
                    <a:pt x="1104667" y="1823959"/>
                  </a:lnTo>
                  <a:lnTo>
                    <a:pt x="1033476" y="1823959"/>
                  </a:lnTo>
                  <a:lnTo>
                    <a:pt x="1033476" y="1729590"/>
                  </a:lnTo>
                  <a:lnTo>
                    <a:pt x="1016792" y="1729590"/>
                  </a:lnTo>
                  <a:lnTo>
                    <a:pt x="1016792" y="1671771"/>
                  </a:lnTo>
                  <a:lnTo>
                    <a:pt x="977440" y="1671771"/>
                  </a:lnTo>
                  <a:lnTo>
                    <a:pt x="977440" y="1569506"/>
                  </a:lnTo>
                  <a:lnTo>
                    <a:pt x="937578" y="1569506"/>
                  </a:lnTo>
                  <a:lnTo>
                    <a:pt x="937578" y="1525569"/>
                  </a:lnTo>
                  <a:lnTo>
                    <a:pt x="897717" y="1525569"/>
                  </a:lnTo>
                  <a:lnTo>
                    <a:pt x="897717" y="1459982"/>
                  </a:lnTo>
                  <a:lnTo>
                    <a:pt x="841936" y="1459982"/>
                  </a:lnTo>
                  <a:lnTo>
                    <a:pt x="841936" y="1431837"/>
                  </a:lnTo>
                  <a:lnTo>
                    <a:pt x="834295" y="1431837"/>
                  </a:lnTo>
                  <a:lnTo>
                    <a:pt x="834295" y="1293149"/>
                  </a:lnTo>
                  <a:lnTo>
                    <a:pt x="810607" y="1293149"/>
                  </a:lnTo>
                  <a:lnTo>
                    <a:pt x="810607" y="1089383"/>
                  </a:lnTo>
                  <a:lnTo>
                    <a:pt x="770618" y="1089383"/>
                  </a:lnTo>
                  <a:lnTo>
                    <a:pt x="770618" y="1031692"/>
                  </a:lnTo>
                  <a:lnTo>
                    <a:pt x="762340" y="1031692"/>
                  </a:lnTo>
                  <a:lnTo>
                    <a:pt x="762340" y="988137"/>
                  </a:lnTo>
                  <a:lnTo>
                    <a:pt x="754953" y="988137"/>
                  </a:lnTo>
                  <a:lnTo>
                    <a:pt x="754953" y="951968"/>
                  </a:lnTo>
                  <a:lnTo>
                    <a:pt x="722733" y="951968"/>
                  </a:lnTo>
                  <a:lnTo>
                    <a:pt x="722733" y="908032"/>
                  </a:lnTo>
                  <a:lnTo>
                    <a:pt x="715219" y="908032"/>
                  </a:lnTo>
                  <a:lnTo>
                    <a:pt x="715219" y="871226"/>
                  </a:lnTo>
                  <a:lnTo>
                    <a:pt x="683508" y="871226"/>
                  </a:lnTo>
                  <a:lnTo>
                    <a:pt x="683508" y="849449"/>
                  </a:lnTo>
                  <a:lnTo>
                    <a:pt x="675357" y="849449"/>
                  </a:lnTo>
                  <a:lnTo>
                    <a:pt x="675357" y="813662"/>
                  </a:lnTo>
                  <a:lnTo>
                    <a:pt x="627345" y="813662"/>
                  </a:lnTo>
                  <a:lnTo>
                    <a:pt x="627345" y="791630"/>
                  </a:lnTo>
                  <a:lnTo>
                    <a:pt x="603275" y="791630"/>
                  </a:lnTo>
                  <a:lnTo>
                    <a:pt x="603275" y="762848"/>
                  </a:lnTo>
                  <a:lnTo>
                    <a:pt x="452233" y="762848"/>
                  </a:lnTo>
                  <a:lnTo>
                    <a:pt x="452233" y="581115"/>
                  </a:lnTo>
                  <a:lnTo>
                    <a:pt x="445101" y="581115"/>
                  </a:lnTo>
                  <a:lnTo>
                    <a:pt x="445101" y="529791"/>
                  </a:lnTo>
                  <a:lnTo>
                    <a:pt x="421414" y="529791"/>
                  </a:lnTo>
                  <a:lnTo>
                    <a:pt x="421414" y="508268"/>
                  </a:lnTo>
                  <a:lnTo>
                    <a:pt x="404858" y="508268"/>
                  </a:lnTo>
                  <a:lnTo>
                    <a:pt x="404858" y="399508"/>
                  </a:lnTo>
                  <a:lnTo>
                    <a:pt x="349077" y="399508"/>
                  </a:lnTo>
                  <a:lnTo>
                    <a:pt x="349077" y="362831"/>
                  </a:lnTo>
                  <a:lnTo>
                    <a:pt x="333667" y="362831"/>
                  </a:lnTo>
                  <a:lnTo>
                    <a:pt x="333667" y="275848"/>
                  </a:lnTo>
                  <a:lnTo>
                    <a:pt x="301446" y="275848"/>
                  </a:lnTo>
                  <a:lnTo>
                    <a:pt x="301446" y="231656"/>
                  </a:lnTo>
                  <a:lnTo>
                    <a:pt x="254453" y="231656"/>
                  </a:lnTo>
                  <a:lnTo>
                    <a:pt x="254453" y="202874"/>
                  </a:lnTo>
                  <a:lnTo>
                    <a:pt x="229874" y="202874"/>
                  </a:lnTo>
                  <a:lnTo>
                    <a:pt x="229874" y="151806"/>
                  </a:lnTo>
                  <a:lnTo>
                    <a:pt x="151042" y="151806"/>
                  </a:lnTo>
                  <a:lnTo>
                    <a:pt x="151042" y="101119"/>
                  </a:lnTo>
                  <a:lnTo>
                    <a:pt x="7387" y="101119"/>
                  </a:lnTo>
                </a:path>
              </a:pathLst>
            </a:custGeom>
            <a:solidFill>
              <a:schemeClr val="accent1">
                <a:alpha val="50000"/>
              </a:schemeClr>
            </a:solidFill>
            <a:ln w="12735" cap="flat">
              <a:noFill/>
              <a:prstDash val="solid"/>
              <a:miter/>
            </a:ln>
          </p:spPr>
          <p:txBody>
            <a:bodyPr/>
            <a:lstStyle/>
            <a:p>
              <a:endParaRPr lang="en-US" sz="1400" dirty="0">
                <a:latin typeface="Source Sans Pro" panose="020B0503030403020204" pitchFamily="34" charset="0"/>
              </a:endParaRPr>
            </a:p>
          </p:txBody>
        </p:sp>
        <p:grpSp>
          <p:nvGrpSpPr>
            <p:cNvPr id="4307" name="Graphic 3414">
              <a:extLst>
                <a:ext uri="{FF2B5EF4-FFF2-40B4-BE49-F238E27FC236}">
                  <a16:creationId xmlns:a16="http://schemas.microsoft.com/office/drawing/2014/main" id="{5E2F31ED-C735-638E-51C7-5DD072C7BEF3}"/>
                </a:ext>
              </a:extLst>
            </p:cNvPr>
            <p:cNvGrpSpPr>
              <a:grpSpLocks noChangeAspect="1"/>
            </p:cNvGrpSpPr>
            <p:nvPr/>
          </p:nvGrpSpPr>
          <p:grpSpPr>
            <a:xfrm>
              <a:off x="22433244" y="20812105"/>
              <a:ext cx="3704477" cy="2556665"/>
              <a:chOff x="15817535" y="14073344"/>
              <a:chExt cx="2553697" cy="1762447"/>
            </a:xfrm>
            <a:noFill/>
          </p:grpSpPr>
          <p:sp>
            <p:nvSpPr>
              <p:cNvPr id="4352" name="Freeform: Shape 4351">
                <a:extLst>
                  <a:ext uri="{FF2B5EF4-FFF2-40B4-BE49-F238E27FC236}">
                    <a16:creationId xmlns:a16="http://schemas.microsoft.com/office/drawing/2014/main" id="{B28B536F-ECE0-3C90-4952-6BFCA20EE38B}"/>
                  </a:ext>
                </a:extLst>
              </p:cNvPr>
              <p:cNvSpPr/>
              <p:nvPr/>
            </p:nvSpPr>
            <p:spPr>
              <a:xfrm>
                <a:off x="15817535" y="14073344"/>
                <a:ext cx="2507850" cy="1716599"/>
              </a:xfrm>
              <a:custGeom>
                <a:avLst/>
                <a:gdLst>
                  <a:gd name="csX0" fmla="*/ 0 w 2507850"/>
                  <a:gd name="csY0" fmla="*/ 0 h 1716599"/>
                  <a:gd name="csX1" fmla="*/ 36678 w 2507850"/>
                  <a:gd name="csY1" fmla="*/ 0 h 1716599"/>
                  <a:gd name="csX2" fmla="*/ 36678 w 2507850"/>
                  <a:gd name="csY2" fmla="*/ 25980 h 1716599"/>
                  <a:gd name="csX3" fmla="*/ 45593 w 2507850"/>
                  <a:gd name="csY3" fmla="*/ 25980 h 1716599"/>
                  <a:gd name="csX4" fmla="*/ 45593 w 2507850"/>
                  <a:gd name="csY4" fmla="*/ 37315 h 1716599"/>
                  <a:gd name="csX5" fmla="*/ 61639 w 2507850"/>
                  <a:gd name="csY5" fmla="*/ 37315 h 1716599"/>
                  <a:gd name="csX6" fmla="*/ 61639 w 2507850"/>
                  <a:gd name="csY6" fmla="*/ 47758 h 1716599"/>
                  <a:gd name="csX7" fmla="*/ 193578 w 2507850"/>
                  <a:gd name="csY7" fmla="*/ 47758 h 1716599"/>
                  <a:gd name="csX8" fmla="*/ 193578 w 2507850"/>
                  <a:gd name="csY8" fmla="*/ 54762 h 1716599"/>
                  <a:gd name="csX9" fmla="*/ 202492 w 2507850"/>
                  <a:gd name="csY9" fmla="*/ 54762 h 1716599"/>
                  <a:gd name="csX10" fmla="*/ 202492 w 2507850"/>
                  <a:gd name="csY10" fmla="*/ 67625 h 1716599"/>
                  <a:gd name="csX11" fmla="*/ 278395 w 2507850"/>
                  <a:gd name="csY11" fmla="*/ 67625 h 1716599"/>
                  <a:gd name="csX12" fmla="*/ 278395 w 2507850"/>
                  <a:gd name="csY12" fmla="*/ 97935 h 1716599"/>
                  <a:gd name="csX13" fmla="*/ 283744 w 2507850"/>
                  <a:gd name="csY13" fmla="*/ 97935 h 1716599"/>
                  <a:gd name="csX14" fmla="*/ 283744 w 2507850"/>
                  <a:gd name="csY14" fmla="*/ 103539 h 1716599"/>
                  <a:gd name="csX15" fmla="*/ 301446 w 2507850"/>
                  <a:gd name="csY15" fmla="*/ 103539 h 1716599"/>
                  <a:gd name="csX16" fmla="*/ 301446 w 2507850"/>
                  <a:gd name="csY16" fmla="*/ 123024 h 1716599"/>
                  <a:gd name="csX17" fmla="*/ 347039 w 2507850"/>
                  <a:gd name="csY17" fmla="*/ 123024 h 1716599"/>
                  <a:gd name="csX18" fmla="*/ 347039 w 2507850"/>
                  <a:gd name="csY18" fmla="*/ 152188 h 1716599"/>
                  <a:gd name="csX19" fmla="*/ 355444 w 2507850"/>
                  <a:gd name="csY19" fmla="*/ 152188 h 1716599"/>
                  <a:gd name="csX20" fmla="*/ 355444 w 2507850"/>
                  <a:gd name="csY20" fmla="*/ 154098 h 1716599"/>
                  <a:gd name="csX21" fmla="*/ 381425 w 2507850"/>
                  <a:gd name="csY21" fmla="*/ 154098 h 1716599"/>
                  <a:gd name="csX22" fmla="*/ 381425 w 2507850"/>
                  <a:gd name="csY22" fmla="*/ 201346 h 1716599"/>
                  <a:gd name="csX23" fmla="*/ 391740 w 2507850"/>
                  <a:gd name="csY23" fmla="*/ 201346 h 1716599"/>
                  <a:gd name="csX24" fmla="*/ 391740 w 2507850"/>
                  <a:gd name="csY24" fmla="*/ 210006 h 1716599"/>
                  <a:gd name="csX25" fmla="*/ 400400 w 2507850"/>
                  <a:gd name="csY25" fmla="*/ 210006 h 1716599"/>
                  <a:gd name="csX26" fmla="*/ 400400 w 2507850"/>
                  <a:gd name="csY26" fmla="*/ 235095 h 1716599"/>
                  <a:gd name="csX27" fmla="*/ 454780 w 2507850"/>
                  <a:gd name="csY27" fmla="*/ 235095 h 1716599"/>
                  <a:gd name="csX28" fmla="*/ 454780 w 2507850"/>
                  <a:gd name="csY28" fmla="*/ 296479 h 1716599"/>
                  <a:gd name="csX29" fmla="*/ 462931 w 2507850"/>
                  <a:gd name="csY29" fmla="*/ 296479 h 1716599"/>
                  <a:gd name="csX30" fmla="*/ 462931 w 2507850"/>
                  <a:gd name="csY30" fmla="*/ 305267 h 1716599"/>
                  <a:gd name="csX31" fmla="*/ 471464 w 2507850"/>
                  <a:gd name="csY31" fmla="*/ 305267 h 1716599"/>
                  <a:gd name="csX32" fmla="*/ 471464 w 2507850"/>
                  <a:gd name="csY32" fmla="*/ 329209 h 1716599"/>
                  <a:gd name="csX33" fmla="*/ 493369 w 2507850"/>
                  <a:gd name="csY33" fmla="*/ 329209 h 1716599"/>
                  <a:gd name="csX34" fmla="*/ 493369 w 2507850"/>
                  <a:gd name="csY34" fmla="*/ 366778 h 1716599"/>
                  <a:gd name="csX35" fmla="*/ 502411 w 2507850"/>
                  <a:gd name="csY35" fmla="*/ 366778 h 1716599"/>
                  <a:gd name="csX36" fmla="*/ 502411 w 2507850"/>
                  <a:gd name="csY36" fmla="*/ 487637 h 1716599"/>
                  <a:gd name="csX37" fmla="*/ 646193 w 2507850"/>
                  <a:gd name="csY37" fmla="*/ 487637 h 1716599"/>
                  <a:gd name="csX38" fmla="*/ 646193 w 2507850"/>
                  <a:gd name="csY38" fmla="*/ 494642 h 1716599"/>
                  <a:gd name="csX39" fmla="*/ 651542 w 2507850"/>
                  <a:gd name="csY39" fmla="*/ 494642 h 1716599"/>
                  <a:gd name="csX40" fmla="*/ 651542 w 2507850"/>
                  <a:gd name="csY40" fmla="*/ 499990 h 1716599"/>
                  <a:gd name="csX41" fmla="*/ 660457 w 2507850"/>
                  <a:gd name="csY41" fmla="*/ 499990 h 1716599"/>
                  <a:gd name="csX42" fmla="*/ 660457 w 2507850"/>
                  <a:gd name="csY42" fmla="*/ 513872 h 1716599"/>
                  <a:gd name="csX43" fmla="*/ 671664 w 2507850"/>
                  <a:gd name="csY43" fmla="*/ 513872 h 1716599"/>
                  <a:gd name="csX44" fmla="*/ 671664 w 2507850"/>
                  <a:gd name="csY44" fmla="*/ 520112 h 1716599"/>
                  <a:gd name="csX45" fmla="*/ 677777 w 2507850"/>
                  <a:gd name="csY45" fmla="*/ 520112 h 1716599"/>
                  <a:gd name="csX46" fmla="*/ 677777 w 2507850"/>
                  <a:gd name="csY46" fmla="*/ 532211 h 1716599"/>
                  <a:gd name="csX47" fmla="*/ 724770 w 2507850"/>
                  <a:gd name="csY47" fmla="*/ 532211 h 1716599"/>
                  <a:gd name="csX48" fmla="*/ 724770 w 2507850"/>
                  <a:gd name="csY48" fmla="*/ 568634 h 1716599"/>
                  <a:gd name="csX49" fmla="*/ 728081 w 2507850"/>
                  <a:gd name="csY49" fmla="*/ 568634 h 1716599"/>
                  <a:gd name="csX50" fmla="*/ 728081 w 2507850"/>
                  <a:gd name="csY50" fmla="*/ 591940 h 1716599"/>
                  <a:gd name="csX51" fmla="*/ 757245 w 2507850"/>
                  <a:gd name="csY51" fmla="*/ 591940 h 1716599"/>
                  <a:gd name="csX52" fmla="*/ 757245 w 2507850"/>
                  <a:gd name="csY52" fmla="*/ 601364 h 1716599"/>
                  <a:gd name="csX53" fmla="*/ 765906 w 2507850"/>
                  <a:gd name="csY53" fmla="*/ 601364 h 1716599"/>
                  <a:gd name="csX54" fmla="*/ 765906 w 2507850"/>
                  <a:gd name="csY54" fmla="*/ 621741 h 1716599"/>
                  <a:gd name="csX55" fmla="*/ 772019 w 2507850"/>
                  <a:gd name="csY55" fmla="*/ 621741 h 1716599"/>
                  <a:gd name="csX56" fmla="*/ 772019 w 2507850"/>
                  <a:gd name="csY56" fmla="*/ 662112 h 1716599"/>
                  <a:gd name="csX57" fmla="*/ 803093 w 2507850"/>
                  <a:gd name="csY57" fmla="*/ 662112 h 1716599"/>
                  <a:gd name="csX58" fmla="*/ 803093 w 2507850"/>
                  <a:gd name="csY58" fmla="*/ 693823 h 1716599"/>
                  <a:gd name="csX59" fmla="*/ 812262 w 2507850"/>
                  <a:gd name="csY59" fmla="*/ 693823 h 1716599"/>
                  <a:gd name="csX60" fmla="*/ 812262 w 2507850"/>
                  <a:gd name="csY60" fmla="*/ 737887 h 1716599"/>
                  <a:gd name="csX61" fmla="*/ 819904 w 2507850"/>
                  <a:gd name="csY61" fmla="*/ 737887 h 1716599"/>
                  <a:gd name="csX62" fmla="*/ 819904 w 2507850"/>
                  <a:gd name="csY62" fmla="*/ 785645 h 1716599"/>
                  <a:gd name="csX63" fmla="*/ 857982 w 2507850"/>
                  <a:gd name="csY63" fmla="*/ 785645 h 1716599"/>
                  <a:gd name="csX64" fmla="*/ 857982 w 2507850"/>
                  <a:gd name="csY64" fmla="*/ 960374 h 1716599"/>
                  <a:gd name="csX65" fmla="*/ 876321 w 2507850"/>
                  <a:gd name="csY65" fmla="*/ 960374 h 1716599"/>
                  <a:gd name="csX66" fmla="*/ 876321 w 2507850"/>
                  <a:gd name="csY66" fmla="*/ 970562 h 1716599"/>
                  <a:gd name="csX67" fmla="*/ 884345 w 2507850"/>
                  <a:gd name="csY67" fmla="*/ 970562 h 1716599"/>
                  <a:gd name="csX68" fmla="*/ 884345 w 2507850"/>
                  <a:gd name="csY68" fmla="*/ 1101736 h 1716599"/>
                  <a:gd name="csX69" fmla="*/ 893132 w 2507850"/>
                  <a:gd name="csY69" fmla="*/ 1101736 h 1716599"/>
                  <a:gd name="csX70" fmla="*/ 893132 w 2507850"/>
                  <a:gd name="csY70" fmla="*/ 1128735 h 1716599"/>
                  <a:gd name="csX71" fmla="*/ 947385 w 2507850"/>
                  <a:gd name="csY71" fmla="*/ 1128735 h 1716599"/>
                  <a:gd name="csX72" fmla="*/ 947385 w 2507850"/>
                  <a:gd name="csY72" fmla="*/ 1200436 h 1716599"/>
                  <a:gd name="csX73" fmla="*/ 985336 w 2507850"/>
                  <a:gd name="csY73" fmla="*/ 1200436 h 1716599"/>
                  <a:gd name="csX74" fmla="*/ 985336 w 2507850"/>
                  <a:gd name="csY74" fmla="*/ 1249976 h 1716599"/>
                  <a:gd name="csX75" fmla="*/ 993359 w 2507850"/>
                  <a:gd name="csY75" fmla="*/ 1249976 h 1716599"/>
                  <a:gd name="csX76" fmla="*/ 993359 w 2507850"/>
                  <a:gd name="csY76" fmla="*/ 1260674 h 1716599"/>
                  <a:gd name="csX77" fmla="*/ 1024816 w 2507850"/>
                  <a:gd name="csY77" fmla="*/ 1260674 h 1716599"/>
                  <a:gd name="csX78" fmla="*/ 1024816 w 2507850"/>
                  <a:gd name="csY78" fmla="*/ 1264876 h 1716599"/>
                  <a:gd name="csX79" fmla="*/ 1027618 w 2507850"/>
                  <a:gd name="csY79" fmla="*/ 1264876 h 1716599"/>
                  <a:gd name="csX80" fmla="*/ 1027618 w 2507850"/>
                  <a:gd name="csY80" fmla="*/ 1368415 h 1716599"/>
                  <a:gd name="csX81" fmla="*/ 1066588 w 2507850"/>
                  <a:gd name="csY81" fmla="*/ 1368415 h 1716599"/>
                  <a:gd name="csX82" fmla="*/ 1066588 w 2507850"/>
                  <a:gd name="csY82" fmla="*/ 1431073 h 1716599"/>
                  <a:gd name="csX83" fmla="*/ 1078432 w 2507850"/>
                  <a:gd name="csY83" fmla="*/ 1431073 h 1716599"/>
                  <a:gd name="csX84" fmla="*/ 1078432 w 2507850"/>
                  <a:gd name="csY84" fmla="*/ 1437568 h 1716599"/>
                  <a:gd name="csX85" fmla="*/ 1081870 w 2507850"/>
                  <a:gd name="csY85" fmla="*/ 1437568 h 1716599"/>
                  <a:gd name="csX86" fmla="*/ 1081870 w 2507850"/>
                  <a:gd name="csY86" fmla="*/ 1543908 h 1716599"/>
                  <a:gd name="csX87" fmla="*/ 1153952 w 2507850"/>
                  <a:gd name="csY87" fmla="*/ 1543908 h 1716599"/>
                  <a:gd name="csX88" fmla="*/ 1153952 w 2507850"/>
                  <a:gd name="csY88" fmla="*/ 1590265 h 1716599"/>
                  <a:gd name="csX89" fmla="*/ 1159556 w 2507850"/>
                  <a:gd name="csY89" fmla="*/ 1590265 h 1716599"/>
                  <a:gd name="csX90" fmla="*/ 1159556 w 2507850"/>
                  <a:gd name="csY90" fmla="*/ 1594850 h 1716599"/>
                  <a:gd name="csX91" fmla="*/ 1177513 w 2507850"/>
                  <a:gd name="csY91" fmla="*/ 1594850 h 1716599"/>
                  <a:gd name="csX92" fmla="*/ 1177513 w 2507850"/>
                  <a:gd name="csY92" fmla="*/ 1644008 h 1716599"/>
                  <a:gd name="csX93" fmla="*/ 1182098 w 2507850"/>
                  <a:gd name="csY93" fmla="*/ 1644008 h 1716599"/>
                  <a:gd name="csX94" fmla="*/ 1182098 w 2507850"/>
                  <a:gd name="csY94" fmla="*/ 1648593 h 1716599"/>
                  <a:gd name="csX95" fmla="*/ 1186810 w 2507850"/>
                  <a:gd name="csY95" fmla="*/ 1648593 h 1716599"/>
                  <a:gd name="csX96" fmla="*/ 1186810 w 2507850"/>
                  <a:gd name="csY96" fmla="*/ 1716600 h 1716599"/>
                  <a:gd name="csX97" fmla="*/ 2507850 w 2507850"/>
                  <a:gd name="csY97" fmla="*/ 1716600 h 17165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Lst>
                <a:rect l="l" t="t" r="r" b="b"/>
                <a:pathLst>
                  <a:path w="2507850" h="1716599">
                    <a:moveTo>
                      <a:pt x="0" y="0"/>
                    </a:moveTo>
                    <a:lnTo>
                      <a:pt x="36678" y="0"/>
                    </a:lnTo>
                    <a:lnTo>
                      <a:pt x="36678" y="25980"/>
                    </a:lnTo>
                    <a:lnTo>
                      <a:pt x="45593" y="25980"/>
                    </a:lnTo>
                    <a:lnTo>
                      <a:pt x="45593" y="37315"/>
                    </a:lnTo>
                    <a:lnTo>
                      <a:pt x="61639" y="37315"/>
                    </a:lnTo>
                    <a:lnTo>
                      <a:pt x="61639" y="47758"/>
                    </a:lnTo>
                    <a:lnTo>
                      <a:pt x="193578" y="47758"/>
                    </a:lnTo>
                    <a:lnTo>
                      <a:pt x="193578" y="54762"/>
                    </a:lnTo>
                    <a:lnTo>
                      <a:pt x="202492" y="54762"/>
                    </a:lnTo>
                    <a:lnTo>
                      <a:pt x="202492" y="67625"/>
                    </a:lnTo>
                    <a:lnTo>
                      <a:pt x="278395" y="67625"/>
                    </a:lnTo>
                    <a:lnTo>
                      <a:pt x="278395" y="97935"/>
                    </a:lnTo>
                    <a:lnTo>
                      <a:pt x="283744" y="97935"/>
                    </a:lnTo>
                    <a:lnTo>
                      <a:pt x="283744" y="103539"/>
                    </a:lnTo>
                    <a:lnTo>
                      <a:pt x="301446" y="103539"/>
                    </a:lnTo>
                    <a:lnTo>
                      <a:pt x="301446" y="123024"/>
                    </a:lnTo>
                    <a:lnTo>
                      <a:pt x="347039" y="123024"/>
                    </a:lnTo>
                    <a:lnTo>
                      <a:pt x="347039" y="152188"/>
                    </a:lnTo>
                    <a:lnTo>
                      <a:pt x="355444" y="152188"/>
                    </a:lnTo>
                    <a:lnTo>
                      <a:pt x="355444" y="154098"/>
                    </a:lnTo>
                    <a:lnTo>
                      <a:pt x="381425" y="154098"/>
                    </a:lnTo>
                    <a:lnTo>
                      <a:pt x="381425" y="201346"/>
                    </a:lnTo>
                    <a:lnTo>
                      <a:pt x="391740" y="201346"/>
                    </a:lnTo>
                    <a:lnTo>
                      <a:pt x="391740" y="210006"/>
                    </a:lnTo>
                    <a:lnTo>
                      <a:pt x="400400" y="210006"/>
                    </a:lnTo>
                    <a:lnTo>
                      <a:pt x="400400" y="235095"/>
                    </a:lnTo>
                    <a:lnTo>
                      <a:pt x="454780" y="235095"/>
                    </a:lnTo>
                    <a:lnTo>
                      <a:pt x="454780" y="296479"/>
                    </a:lnTo>
                    <a:lnTo>
                      <a:pt x="462931" y="296479"/>
                    </a:lnTo>
                    <a:lnTo>
                      <a:pt x="462931" y="305267"/>
                    </a:lnTo>
                    <a:lnTo>
                      <a:pt x="471464" y="305267"/>
                    </a:lnTo>
                    <a:lnTo>
                      <a:pt x="471464" y="329209"/>
                    </a:lnTo>
                    <a:lnTo>
                      <a:pt x="493369" y="329209"/>
                    </a:lnTo>
                    <a:lnTo>
                      <a:pt x="493369" y="366778"/>
                    </a:lnTo>
                    <a:lnTo>
                      <a:pt x="502411" y="366778"/>
                    </a:lnTo>
                    <a:lnTo>
                      <a:pt x="502411" y="487637"/>
                    </a:lnTo>
                    <a:lnTo>
                      <a:pt x="646193" y="487637"/>
                    </a:lnTo>
                    <a:lnTo>
                      <a:pt x="646193" y="494642"/>
                    </a:lnTo>
                    <a:lnTo>
                      <a:pt x="651542" y="494642"/>
                    </a:lnTo>
                    <a:lnTo>
                      <a:pt x="651542" y="499990"/>
                    </a:lnTo>
                    <a:lnTo>
                      <a:pt x="660457" y="499990"/>
                    </a:lnTo>
                    <a:lnTo>
                      <a:pt x="660457" y="513872"/>
                    </a:lnTo>
                    <a:lnTo>
                      <a:pt x="671664" y="513872"/>
                    </a:lnTo>
                    <a:lnTo>
                      <a:pt x="671664" y="520112"/>
                    </a:lnTo>
                    <a:lnTo>
                      <a:pt x="677777" y="520112"/>
                    </a:lnTo>
                    <a:lnTo>
                      <a:pt x="677777" y="532211"/>
                    </a:lnTo>
                    <a:lnTo>
                      <a:pt x="724770" y="532211"/>
                    </a:lnTo>
                    <a:lnTo>
                      <a:pt x="724770" y="568634"/>
                    </a:lnTo>
                    <a:lnTo>
                      <a:pt x="728081" y="568634"/>
                    </a:lnTo>
                    <a:lnTo>
                      <a:pt x="728081" y="591940"/>
                    </a:lnTo>
                    <a:lnTo>
                      <a:pt x="757245" y="591940"/>
                    </a:lnTo>
                    <a:lnTo>
                      <a:pt x="757245" y="601364"/>
                    </a:lnTo>
                    <a:lnTo>
                      <a:pt x="765906" y="601364"/>
                    </a:lnTo>
                    <a:lnTo>
                      <a:pt x="765906" y="621741"/>
                    </a:lnTo>
                    <a:lnTo>
                      <a:pt x="772019" y="621741"/>
                    </a:lnTo>
                    <a:lnTo>
                      <a:pt x="772019" y="662112"/>
                    </a:lnTo>
                    <a:lnTo>
                      <a:pt x="803093" y="662112"/>
                    </a:lnTo>
                    <a:lnTo>
                      <a:pt x="803093" y="693823"/>
                    </a:lnTo>
                    <a:lnTo>
                      <a:pt x="812262" y="693823"/>
                    </a:lnTo>
                    <a:lnTo>
                      <a:pt x="812262" y="737887"/>
                    </a:lnTo>
                    <a:lnTo>
                      <a:pt x="819904" y="737887"/>
                    </a:lnTo>
                    <a:lnTo>
                      <a:pt x="819904" y="785645"/>
                    </a:lnTo>
                    <a:lnTo>
                      <a:pt x="857982" y="785645"/>
                    </a:lnTo>
                    <a:lnTo>
                      <a:pt x="857982" y="960374"/>
                    </a:lnTo>
                    <a:lnTo>
                      <a:pt x="876321" y="960374"/>
                    </a:lnTo>
                    <a:lnTo>
                      <a:pt x="876321" y="970562"/>
                    </a:lnTo>
                    <a:lnTo>
                      <a:pt x="884345" y="970562"/>
                    </a:lnTo>
                    <a:lnTo>
                      <a:pt x="884345" y="1101736"/>
                    </a:lnTo>
                    <a:lnTo>
                      <a:pt x="893132" y="1101736"/>
                    </a:lnTo>
                    <a:lnTo>
                      <a:pt x="893132" y="1128735"/>
                    </a:lnTo>
                    <a:lnTo>
                      <a:pt x="947385" y="1128735"/>
                    </a:lnTo>
                    <a:lnTo>
                      <a:pt x="947385" y="1200436"/>
                    </a:lnTo>
                    <a:lnTo>
                      <a:pt x="985336" y="1200436"/>
                    </a:lnTo>
                    <a:lnTo>
                      <a:pt x="985336" y="1249976"/>
                    </a:lnTo>
                    <a:lnTo>
                      <a:pt x="993359" y="1249976"/>
                    </a:lnTo>
                    <a:lnTo>
                      <a:pt x="993359" y="1260674"/>
                    </a:lnTo>
                    <a:lnTo>
                      <a:pt x="1024816" y="1260674"/>
                    </a:lnTo>
                    <a:lnTo>
                      <a:pt x="1024816" y="1264876"/>
                    </a:lnTo>
                    <a:lnTo>
                      <a:pt x="1027618" y="1264876"/>
                    </a:lnTo>
                    <a:lnTo>
                      <a:pt x="1027618" y="1368415"/>
                    </a:lnTo>
                    <a:lnTo>
                      <a:pt x="1066588" y="1368415"/>
                    </a:lnTo>
                    <a:lnTo>
                      <a:pt x="1066588" y="1431073"/>
                    </a:lnTo>
                    <a:lnTo>
                      <a:pt x="1078432" y="1431073"/>
                    </a:lnTo>
                    <a:lnTo>
                      <a:pt x="1078432" y="1437568"/>
                    </a:lnTo>
                    <a:lnTo>
                      <a:pt x="1081870" y="1437568"/>
                    </a:lnTo>
                    <a:lnTo>
                      <a:pt x="1081870" y="1543908"/>
                    </a:lnTo>
                    <a:lnTo>
                      <a:pt x="1153952" y="1543908"/>
                    </a:lnTo>
                    <a:lnTo>
                      <a:pt x="1153952" y="1590265"/>
                    </a:lnTo>
                    <a:lnTo>
                      <a:pt x="1159556" y="1590265"/>
                    </a:lnTo>
                    <a:lnTo>
                      <a:pt x="1159556" y="1594850"/>
                    </a:lnTo>
                    <a:lnTo>
                      <a:pt x="1177513" y="1594850"/>
                    </a:lnTo>
                    <a:lnTo>
                      <a:pt x="1177513" y="1644008"/>
                    </a:lnTo>
                    <a:lnTo>
                      <a:pt x="1182098" y="1644008"/>
                    </a:lnTo>
                    <a:lnTo>
                      <a:pt x="1182098" y="1648593"/>
                    </a:lnTo>
                    <a:lnTo>
                      <a:pt x="1186810" y="1648593"/>
                    </a:lnTo>
                    <a:lnTo>
                      <a:pt x="1186810" y="1716600"/>
                    </a:lnTo>
                    <a:lnTo>
                      <a:pt x="2507850" y="1716600"/>
                    </a:lnTo>
                  </a:path>
                </a:pathLst>
              </a:custGeom>
              <a:noFill/>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nvGrpSpPr>
              <p:cNvPr id="4353" name="Graphic 3414">
                <a:extLst>
                  <a:ext uri="{FF2B5EF4-FFF2-40B4-BE49-F238E27FC236}">
                    <a16:creationId xmlns:a16="http://schemas.microsoft.com/office/drawing/2014/main" id="{50830B02-C32B-BE5D-B472-EBA3CC7C8803}"/>
                  </a:ext>
                </a:extLst>
              </p:cNvPr>
              <p:cNvGrpSpPr/>
              <p:nvPr/>
            </p:nvGrpSpPr>
            <p:grpSpPr>
              <a:xfrm>
                <a:off x="15891654" y="14075509"/>
                <a:ext cx="2479577" cy="1760282"/>
                <a:chOff x="15891654" y="14075509"/>
                <a:chExt cx="2479577" cy="1760282"/>
              </a:xfrm>
            </p:grpSpPr>
            <p:grpSp>
              <p:nvGrpSpPr>
                <p:cNvPr id="4354" name="Graphic 3414">
                  <a:extLst>
                    <a:ext uri="{FF2B5EF4-FFF2-40B4-BE49-F238E27FC236}">
                      <a16:creationId xmlns:a16="http://schemas.microsoft.com/office/drawing/2014/main" id="{03CA7E4D-0BCE-C90E-90A1-94364B48C0A2}"/>
                    </a:ext>
                  </a:extLst>
                </p:cNvPr>
                <p:cNvGrpSpPr/>
                <p:nvPr/>
              </p:nvGrpSpPr>
              <p:grpSpPr>
                <a:xfrm>
                  <a:off x="18279537" y="15744097"/>
                  <a:ext cx="91694" cy="91694"/>
                  <a:chOff x="18279537" y="15744097"/>
                  <a:chExt cx="91694" cy="91694"/>
                </a:xfrm>
              </p:grpSpPr>
              <p:sp>
                <p:nvSpPr>
                  <p:cNvPr id="4415" name="Freeform: Shape 4414">
                    <a:extLst>
                      <a:ext uri="{FF2B5EF4-FFF2-40B4-BE49-F238E27FC236}">
                        <a16:creationId xmlns:a16="http://schemas.microsoft.com/office/drawing/2014/main" id="{8496E5A6-567E-BE7F-1DE5-D94C00BFB61A}"/>
                      </a:ext>
                    </a:extLst>
                  </p:cNvPr>
                  <p:cNvSpPr/>
                  <p:nvPr/>
                </p:nvSpPr>
                <p:spPr>
                  <a:xfrm>
                    <a:off x="18325385"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16" name="Freeform: Shape 4415">
                    <a:extLst>
                      <a:ext uri="{FF2B5EF4-FFF2-40B4-BE49-F238E27FC236}">
                        <a16:creationId xmlns:a16="http://schemas.microsoft.com/office/drawing/2014/main" id="{1CEF03E6-34FA-D326-795C-77CE314B5B30}"/>
                      </a:ext>
                    </a:extLst>
                  </p:cNvPr>
                  <p:cNvSpPr/>
                  <p:nvPr/>
                </p:nvSpPr>
                <p:spPr>
                  <a:xfrm>
                    <a:off x="18279537"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55" name="Graphic 3414">
                  <a:extLst>
                    <a:ext uri="{FF2B5EF4-FFF2-40B4-BE49-F238E27FC236}">
                      <a16:creationId xmlns:a16="http://schemas.microsoft.com/office/drawing/2014/main" id="{0C899133-460B-AF4B-279C-AB8071CB3BBA}"/>
                    </a:ext>
                  </a:extLst>
                </p:cNvPr>
                <p:cNvGrpSpPr/>
                <p:nvPr/>
              </p:nvGrpSpPr>
              <p:grpSpPr>
                <a:xfrm>
                  <a:off x="17795975" y="15744097"/>
                  <a:ext cx="91694" cy="91694"/>
                  <a:chOff x="17795975" y="15744097"/>
                  <a:chExt cx="91694" cy="91694"/>
                </a:xfrm>
              </p:grpSpPr>
              <p:sp>
                <p:nvSpPr>
                  <p:cNvPr id="4413" name="Freeform: Shape 4412">
                    <a:extLst>
                      <a:ext uri="{FF2B5EF4-FFF2-40B4-BE49-F238E27FC236}">
                        <a16:creationId xmlns:a16="http://schemas.microsoft.com/office/drawing/2014/main" id="{6BE25264-164D-E390-07EF-F1F84A12A272}"/>
                      </a:ext>
                    </a:extLst>
                  </p:cNvPr>
                  <p:cNvSpPr/>
                  <p:nvPr/>
                </p:nvSpPr>
                <p:spPr>
                  <a:xfrm>
                    <a:off x="17841823"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14" name="Freeform: Shape 4413">
                    <a:extLst>
                      <a:ext uri="{FF2B5EF4-FFF2-40B4-BE49-F238E27FC236}">
                        <a16:creationId xmlns:a16="http://schemas.microsoft.com/office/drawing/2014/main" id="{5CAF6F97-6985-C08D-7017-D614072DA32B}"/>
                      </a:ext>
                    </a:extLst>
                  </p:cNvPr>
                  <p:cNvSpPr/>
                  <p:nvPr/>
                </p:nvSpPr>
                <p:spPr>
                  <a:xfrm>
                    <a:off x="17795975"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56" name="Graphic 3414">
                  <a:extLst>
                    <a:ext uri="{FF2B5EF4-FFF2-40B4-BE49-F238E27FC236}">
                      <a16:creationId xmlns:a16="http://schemas.microsoft.com/office/drawing/2014/main" id="{F0C3F2E2-D1E8-63E9-16F4-5A080439289B}"/>
                    </a:ext>
                  </a:extLst>
                </p:cNvPr>
                <p:cNvGrpSpPr/>
                <p:nvPr/>
              </p:nvGrpSpPr>
              <p:grpSpPr>
                <a:xfrm>
                  <a:off x="17507392" y="15744097"/>
                  <a:ext cx="91694" cy="91694"/>
                  <a:chOff x="17507392" y="15744097"/>
                  <a:chExt cx="91694" cy="91694"/>
                </a:xfrm>
              </p:grpSpPr>
              <p:sp>
                <p:nvSpPr>
                  <p:cNvPr id="4411" name="Freeform: Shape 4410">
                    <a:extLst>
                      <a:ext uri="{FF2B5EF4-FFF2-40B4-BE49-F238E27FC236}">
                        <a16:creationId xmlns:a16="http://schemas.microsoft.com/office/drawing/2014/main" id="{C5404234-15AC-B7ED-F78C-ABCC07EBB334}"/>
                      </a:ext>
                    </a:extLst>
                  </p:cNvPr>
                  <p:cNvSpPr/>
                  <p:nvPr/>
                </p:nvSpPr>
                <p:spPr>
                  <a:xfrm>
                    <a:off x="17553239"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12" name="Freeform: Shape 4411">
                    <a:extLst>
                      <a:ext uri="{FF2B5EF4-FFF2-40B4-BE49-F238E27FC236}">
                        <a16:creationId xmlns:a16="http://schemas.microsoft.com/office/drawing/2014/main" id="{1F0491D7-BF48-75AC-1628-BC498F3D6CB3}"/>
                      </a:ext>
                    </a:extLst>
                  </p:cNvPr>
                  <p:cNvSpPr/>
                  <p:nvPr/>
                </p:nvSpPr>
                <p:spPr>
                  <a:xfrm>
                    <a:off x="17507392"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57" name="Graphic 3414">
                  <a:extLst>
                    <a:ext uri="{FF2B5EF4-FFF2-40B4-BE49-F238E27FC236}">
                      <a16:creationId xmlns:a16="http://schemas.microsoft.com/office/drawing/2014/main" id="{7D2CCED2-1100-D399-932F-5FDB73885482}"/>
                    </a:ext>
                  </a:extLst>
                </p:cNvPr>
                <p:cNvGrpSpPr/>
                <p:nvPr/>
              </p:nvGrpSpPr>
              <p:grpSpPr>
                <a:xfrm>
                  <a:off x="17373543" y="15744097"/>
                  <a:ext cx="91694" cy="91694"/>
                  <a:chOff x="17373543" y="15744097"/>
                  <a:chExt cx="91694" cy="91694"/>
                </a:xfrm>
              </p:grpSpPr>
              <p:sp>
                <p:nvSpPr>
                  <p:cNvPr id="4409" name="Freeform: Shape 4408">
                    <a:extLst>
                      <a:ext uri="{FF2B5EF4-FFF2-40B4-BE49-F238E27FC236}">
                        <a16:creationId xmlns:a16="http://schemas.microsoft.com/office/drawing/2014/main" id="{E9BA5540-866C-5A93-245E-34FF7EB4FB06}"/>
                      </a:ext>
                    </a:extLst>
                  </p:cNvPr>
                  <p:cNvSpPr/>
                  <p:nvPr/>
                </p:nvSpPr>
                <p:spPr>
                  <a:xfrm>
                    <a:off x="17419390"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10" name="Freeform: Shape 4409">
                    <a:extLst>
                      <a:ext uri="{FF2B5EF4-FFF2-40B4-BE49-F238E27FC236}">
                        <a16:creationId xmlns:a16="http://schemas.microsoft.com/office/drawing/2014/main" id="{BFE39885-DF5C-A0D5-02A0-3D04C27BC9CC}"/>
                      </a:ext>
                    </a:extLst>
                  </p:cNvPr>
                  <p:cNvSpPr/>
                  <p:nvPr/>
                </p:nvSpPr>
                <p:spPr>
                  <a:xfrm>
                    <a:off x="17373543"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58" name="Graphic 3414">
                  <a:extLst>
                    <a:ext uri="{FF2B5EF4-FFF2-40B4-BE49-F238E27FC236}">
                      <a16:creationId xmlns:a16="http://schemas.microsoft.com/office/drawing/2014/main" id="{E100D0B5-1CA2-3FCD-C1BA-DD86FF38C74A}"/>
                    </a:ext>
                  </a:extLst>
                </p:cNvPr>
                <p:cNvGrpSpPr/>
                <p:nvPr/>
              </p:nvGrpSpPr>
              <p:grpSpPr>
                <a:xfrm>
                  <a:off x="17349600" y="15744097"/>
                  <a:ext cx="91694" cy="91694"/>
                  <a:chOff x="17349600" y="15744097"/>
                  <a:chExt cx="91694" cy="91694"/>
                </a:xfrm>
              </p:grpSpPr>
              <p:sp>
                <p:nvSpPr>
                  <p:cNvPr id="4407" name="Freeform: Shape 4406">
                    <a:extLst>
                      <a:ext uri="{FF2B5EF4-FFF2-40B4-BE49-F238E27FC236}">
                        <a16:creationId xmlns:a16="http://schemas.microsoft.com/office/drawing/2014/main" id="{7D788F62-5BCE-991D-D6E6-D995B729A3CA}"/>
                      </a:ext>
                    </a:extLst>
                  </p:cNvPr>
                  <p:cNvSpPr/>
                  <p:nvPr/>
                </p:nvSpPr>
                <p:spPr>
                  <a:xfrm>
                    <a:off x="17395448"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08" name="Freeform: Shape 4407">
                    <a:extLst>
                      <a:ext uri="{FF2B5EF4-FFF2-40B4-BE49-F238E27FC236}">
                        <a16:creationId xmlns:a16="http://schemas.microsoft.com/office/drawing/2014/main" id="{F98EA403-B338-2E49-4732-5ED42C74E157}"/>
                      </a:ext>
                    </a:extLst>
                  </p:cNvPr>
                  <p:cNvSpPr/>
                  <p:nvPr/>
                </p:nvSpPr>
                <p:spPr>
                  <a:xfrm>
                    <a:off x="17349600"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59" name="Graphic 3414">
                  <a:extLst>
                    <a:ext uri="{FF2B5EF4-FFF2-40B4-BE49-F238E27FC236}">
                      <a16:creationId xmlns:a16="http://schemas.microsoft.com/office/drawing/2014/main" id="{7109B5BC-9CBB-A96F-46C4-52D7996E83DB}"/>
                    </a:ext>
                  </a:extLst>
                </p:cNvPr>
                <p:cNvGrpSpPr/>
                <p:nvPr/>
              </p:nvGrpSpPr>
              <p:grpSpPr>
                <a:xfrm>
                  <a:off x="17317252" y="15744097"/>
                  <a:ext cx="91694" cy="91694"/>
                  <a:chOff x="17317252" y="15744097"/>
                  <a:chExt cx="91694" cy="91694"/>
                </a:xfrm>
              </p:grpSpPr>
              <p:sp>
                <p:nvSpPr>
                  <p:cNvPr id="4405" name="Freeform: Shape 4404">
                    <a:extLst>
                      <a:ext uri="{FF2B5EF4-FFF2-40B4-BE49-F238E27FC236}">
                        <a16:creationId xmlns:a16="http://schemas.microsoft.com/office/drawing/2014/main" id="{4BCADDEB-5347-56D1-FB40-FBC0D88C9E6A}"/>
                      </a:ext>
                    </a:extLst>
                  </p:cNvPr>
                  <p:cNvSpPr/>
                  <p:nvPr/>
                </p:nvSpPr>
                <p:spPr>
                  <a:xfrm>
                    <a:off x="17363100"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06" name="Freeform: Shape 4405">
                    <a:extLst>
                      <a:ext uri="{FF2B5EF4-FFF2-40B4-BE49-F238E27FC236}">
                        <a16:creationId xmlns:a16="http://schemas.microsoft.com/office/drawing/2014/main" id="{92E92208-2985-46A8-F172-AEB4B91B5867}"/>
                      </a:ext>
                    </a:extLst>
                  </p:cNvPr>
                  <p:cNvSpPr/>
                  <p:nvPr/>
                </p:nvSpPr>
                <p:spPr>
                  <a:xfrm>
                    <a:off x="17317252"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0" name="Graphic 3414">
                  <a:extLst>
                    <a:ext uri="{FF2B5EF4-FFF2-40B4-BE49-F238E27FC236}">
                      <a16:creationId xmlns:a16="http://schemas.microsoft.com/office/drawing/2014/main" id="{B230E9FF-B6BE-09C4-16A1-2D0D35F2EFBB}"/>
                    </a:ext>
                  </a:extLst>
                </p:cNvPr>
                <p:cNvGrpSpPr/>
                <p:nvPr/>
              </p:nvGrpSpPr>
              <p:grpSpPr>
                <a:xfrm>
                  <a:off x="17278155" y="15744097"/>
                  <a:ext cx="91694" cy="91694"/>
                  <a:chOff x="17278155" y="15744097"/>
                  <a:chExt cx="91694" cy="91694"/>
                </a:xfrm>
              </p:grpSpPr>
              <p:sp>
                <p:nvSpPr>
                  <p:cNvPr id="4403" name="Freeform: Shape 4402">
                    <a:extLst>
                      <a:ext uri="{FF2B5EF4-FFF2-40B4-BE49-F238E27FC236}">
                        <a16:creationId xmlns:a16="http://schemas.microsoft.com/office/drawing/2014/main" id="{4F7DDE8A-7B2D-5656-66A0-FFF7B68332E2}"/>
                      </a:ext>
                    </a:extLst>
                  </p:cNvPr>
                  <p:cNvSpPr/>
                  <p:nvPr/>
                </p:nvSpPr>
                <p:spPr>
                  <a:xfrm>
                    <a:off x="17324002"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04" name="Freeform: Shape 4403">
                    <a:extLst>
                      <a:ext uri="{FF2B5EF4-FFF2-40B4-BE49-F238E27FC236}">
                        <a16:creationId xmlns:a16="http://schemas.microsoft.com/office/drawing/2014/main" id="{C3D77BD6-6FA1-7E0E-9565-3D4A920F3C5F}"/>
                      </a:ext>
                    </a:extLst>
                  </p:cNvPr>
                  <p:cNvSpPr/>
                  <p:nvPr/>
                </p:nvSpPr>
                <p:spPr>
                  <a:xfrm>
                    <a:off x="17278155"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1" name="Graphic 3414">
                  <a:extLst>
                    <a:ext uri="{FF2B5EF4-FFF2-40B4-BE49-F238E27FC236}">
                      <a16:creationId xmlns:a16="http://schemas.microsoft.com/office/drawing/2014/main" id="{D95920D3-8DC4-7EA5-4400-04A0A869EF91}"/>
                    </a:ext>
                  </a:extLst>
                </p:cNvPr>
                <p:cNvGrpSpPr/>
                <p:nvPr/>
              </p:nvGrpSpPr>
              <p:grpSpPr>
                <a:xfrm>
                  <a:off x="17271405" y="15744097"/>
                  <a:ext cx="91694" cy="91694"/>
                  <a:chOff x="17271405" y="15744097"/>
                  <a:chExt cx="91694" cy="91694"/>
                </a:xfrm>
              </p:grpSpPr>
              <p:sp>
                <p:nvSpPr>
                  <p:cNvPr id="4401" name="Freeform: Shape 4400">
                    <a:extLst>
                      <a:ext uri="{FF2B5EF4-FFF2-40B4-BE49-F238E27FC236}">
                        <a16:creationId xmlns:a16="http://schemas.microsoft.com/office/drawing/2014/main" id="{C2771A00-9712-598E-E137-C9B2B0D5D287}"/>
                      </a:ext>
                    </a:extLst>
                  </p:cNvPr>
                  <p:cNvSpPr/>
                  <p:nvPr/>
                </p:nvSpPr>
                <p:spPr>
                  <a:xfrm>
                    <a:off x="17317252"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02" name="Freeform: Shape 4401">
                    <a:extLst>
                      <a:ext uri="{FF2B5EF4-FFF2-40B4-BE49-F238E27FC236}">
                        <a16:creationId xmlns:a16="http://schemas.microsoft.com/office/drawing/2014/main" id="{6294CB4E-E451-8C59-DF8F-F45EB9F4133B}"/>
                      </a:ext>
                    </a:extLst>
                  </p:cNvPr>
                  <p:cNvSpPr/>
                  <p:nvPr/>
                </p:nvSpPr>
                <p:spPr>
                  <a:xfrm>
                    <a:off x="17271405"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2" name="Graphic 3414">
                  <a:extLst>
                    <a:ext uri="{FF2B5EF4-FFF2-40B4-BE49-F238E27FC236}">
                      <a16:creationId xmlns:a16="http://schemas.microsoft.com/office/drawing/2014/main" id="{174D2347-0F73-7E79-A252-1344C16E9310}"/>
                    </a:ext>
                  </a:extLst>
                </p:cNvPr>
                <p:cNvGrpSpPr/>
                <p:nvPr/>
              </p:nvGrpSpPr>
              <p:grpSpPr>
                <a:xfrm>
                  <a:off x="17245298" y="15744097"/>
                  <a:ext cx="91694" cy="91694"/>
                  <a:chOff x="17245298" y="15744097"/>
                  <a:chExt cx="91694" cy="91694"/>
                </a:xfrm>
              </p:grpSpPr>
              <p:sp>
                <p:nvSpPr>
                  <p:cNvPr id="4399" name="Freeform: Shape 4398">
                    <a:extLst>
                      <a:ext uri="{FF2B5EF4-FFF2-40B4-BE49-F238E27FC236}">
                        <a16:creationId xmlns:a16="http://schemas.microsoft.com/office/drawing/2014/main" id="{2805D8D9-2FA2-B45A-9F58-85F93C5BB3DE}"/>
                      </a:ext>
                    </a:extLst>
                  </p:cNvPr>
                  <p:cNvSpPr/>
                  <p:nvPr/>
                </p:nvSpPr>
                <p:spPr>
                  <a:xfrm>
                    <a:off x="17291145"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400" name="Freeform: Shape 4399">
                    <a:extLst>
                      <a:ext uri="{FF2B5EF4-FFF2-40B4-BE49-F238E27FC236}">
                        <a16:creationId xmlns:a16="http://schemas.microsoft.com/office/drawing/2014/main" id="{8B6EFC35-F38D-D5DD-D75B-D6D5A5540580}"/>
                      </a:ext>
                    </a:extLst>
                  </p:cNvPr>
                  <p:cNvSpPr/>
                  <p:nvPr/>
                </p:nvSpPr>
                <p:spPr>
                  <a:xfrm>
                    <a:off x="17245298"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3" name="Graphic 3414">
                  <a:extLst>
                    <a:ext uri="{FF2B5EF4-FFF2-40B4-BE49-F238E27FC236}">
                      <a16:creationId xmlns:a16="http://schemas.microsoft.com/office/drawing/2014/main" id="{262862D7-E8BC-E724-8811-CB93DC480917}"/>
                    </a:ext>
                  </a:extLst>
                </p:cNvPr>
                <p:cNvGrpSpPr/>
                <p:nvPr/>
              </p:nvGrpSpPr>
              <p:grpSpPr>
                <a:xfrm>
                  <a:off x="17169267" y="15744097"/>
                  <a:ext cx="91694" cy="91694"/>
                  <a:chOff x="17169267" y="15744097"/>
                  <a:chExt cx="91694" cy="91694"/>
                </a:xfrm>
              </p:grpSpPr>
              <p:sp>
                <p:nvSpPr>
                  <p:cNvPr id="4397" name="Freeform: Shape 4396">
                    <a:extLst>
                      <a:ext uri="{FF2B5EF4-FFF2-40B4-BE49-F238E27FC236}">
                        <a16:creationId xmlns:a16="http://schemas.microsoft.com/office/drawing/2014/main" id="{C2B327FB-8216-B2B6-CAD3-E0A1F5805CE8}"/>
                      </a:ext>
                    </a:extLst>
                  </p:cNvPr>
                  <p:cNvSpPr/>
                  <p:nvPr/>
                </p:nvSpPr>
                <p:spPr>
                  <a:xfrm>
                    <a:off x="17215115"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98" name="Freeform: Shape 4397">
                    <a:extLst>
                      <a:ext uri="{FF2B5EF4-FFF2-40B4-BE49-F238E27FC236}">
                        <a16:creationId xmlns:a16="http://schemas.microsoft.com/office/drawing/2014/main" id="{C1AFAF2D-D38C-120C-2273-7101BB6276D1}"/>
                      </a:ext>
                    </a:extLst>
                  </p:cNvPr>
                  <p:cNvSpPr/>
                  <p:nvPr/>
                </p:nvSpPr>
                <p:spPr>
                  <a:xfrm>
                    <a:off x="17169267"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4" name="Graphic 3414">
                  <a:extLst>
                    <a:ext uri="{FF2B5EF4-FFF2-40B4-BE49-F238E27FC236}">
                      <a16:creationId xmlns:a16="http://schemas.microsoft.com/office/drawing/2014/main" id="{F4663A88-E5B0-C58D-632E-240258059845}"/>
                    </a:ext>
                  </a:extLst>
                </p:cNvPr>
                <p:cNvGrpSpPr/>
                <p:nvPr/>
              </p:nvGrpSpPr>
              <p:grpSpPr>
                <a:xfrm>
                  <a:off x="17142141" y="15744097"/>
                  <a:ext cx="91694" cy="91694"/>
                  <a:chOff x="17142141" y="15744097"/>
                  <a:chExt cx="91694" cy="91694"/>
                </a:xfrm>
              </p:grpSpPr>
              <p:sp>
                <p:nvSpPr>
                  <p:cNvPr id="4395" name="Freeform: Shape 4394">
                    <a:extLst>
                      <a:ext uri="{FF2B5EF4-FFF2-40B4-BE49-F238E27FC236}">
                        <a16:creationId xmlns:a16="http://schemas.microsoft.com/office/drawing/2014/main" id="{88B1AE9A-8F54-D466-5B7F-9FE25CF1BA5D}"/>
                      </a:ext>
                    </a:extLst>
                  </p:cNvPr>
                  <p:cNvSpPr/>
                  <p:nvPr/>
                </p:nvSpPr>
                <p:spPr>
                  <a:xfrm>
                    <a:off x="17187988"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96" name="Freeform: Shape 4395">
                    <a:extLst>
                      <a:ext uri="{FF2B5EF4-FFF2-40B4-BE49-F238E27FC236}">
                        <a16:creationId xmlns:a16="http://schemas.microsoft.com/office/drawing/2014/main" id="{F6D16A30-8429-4481-E94F-4D304CE3A36A}"/>
                      </a:ext>
                    </a:extLst>
                  </p:cNvPr>
                  <p:cNvSpPr/>
                  <p:nvPr/>
                </p:nvSpPr>
                <p:spPr>
                  <a:xfrm>
                    <a:off x="17142141"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5" name="Graphic 3414">
                  <a:extLst>
                    <a:ext uri="{FF2B5EF4-FFF2-40B4-BE49-F238E27FC236}">
                      <a16:creationId xmlns:a16="http://schemas.microsoft.com/office/drawing/2014/main" id="{41AD9A50-D14B-121D-D066-5D7EA7014202}"/>
                    </a:ext>
                  </a:extLst>
                </p:cNvPr>
                <p:cNvGrpSpPr/>
                <p:nvPr/>
              </p:nvGrpSpPr>
              <p:grpSpPr>
                <a:xfrm>
                  <a:off x="17135773" y="15744097"/>
                  <a:ext cx="91694" cy="91694"/>
                  <a:chOff x="17135773" y="15744097"/>
                  <a:chExt cx="91694" cy="91694"/>
                </a:xfrm>
              </p:grpSpPr>
              <p:sp>
                <p:nvSpPr>
                  <p:cNvPr id="4393" name="Freeform: Shape 4392">
                    <a:extLst>
                      <a:ext uri="{FF2B5EF4-FFF2-40B4-BE49-F238E27FC236}">
                        <a16:creationId xmlns:a16="http://schemas.microsoft.com/office/drawing/2014/main" id="{1CC3497C-9C80-C604-E5F9-B3E79184506E}"/>
                      </a:ext>
                    </a:extLst>
                  </p:cNvPr>
                  <p:cNvSpPr/>
                  <p:nvPr/>
                </p:nvSpPr>
                <p:spPr>
                  <a:xfrm>
                    <a:off x="17181621"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94" name="Freeform: Shape 4393">
                    <a:extLst>
                      <a:ext uri="{FF2B5EF4-FFF2-40B4-BE49-F238E27FC236}">
                        <a16:creationId xmlns:a16="http://schemas.microsoft.com/office/drawing/2014/main" id="{8CFEF8EF-373A-E920-CA15-1085F206C170}"/>
                      </a:ext>
                    </a:extLst>
                  </p:cNvPr>
                  <p:cNvSpPr/>
                  <p:nvPr/>
                </p:nvSpPr>
                <p:spPr>
                  <a:xfrm>
                    <a:off x="17135773"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6" name="Graphic 3414">
                  <a:extLst>
                    <a:ext uri="{FF2B5EF4-FFF2-40B4-BE49-F238E27FC236}">
                      <a16:creationId xmlns:a16="http://schemas.microsoft.com/office/drawing/2014/main" id="{2533F518-1BCC-5AD2-EF0B-096822074E31}"/>
                    </a:ext>
                  </a:extLst>
                </p:cNvPr>
                <p:cNvGrpSpPr/>
                <p:nvPr/>
              </p:nvGrpSpPr>
              <p:grpSpPr>
                <a:xfrm>
                  <a:off x="17103680" y="15744097"/>
                  <a:ext cx="91694" cy="91694"/>
                  <a:chOff x="17103680" y="15744097"/>
                  <a:chExt cx="91694" cy="91694"/>
                </a:xfrm>
              </p:grpSpPr>
              <p:sp>
                <p:nvSpPr>
                  <p:cNvPr id="4391" name="Freeform: Shape 4390">
                    <a:extLst>
                      <a:ext uri="{FF2B5EF4-FFF2-40B4-BE49-F238E27FC236}">
                        <a16:creationId xmlns:a16="http://schemas.microsoft.com/office/drawing/2014/main" id="{23B9192E-2C51-7970-DDBD-073ACE944DD5}"/>
                      </a:ext>
                    </a:extLst>
                  </p:cNvPr>
                  <p:cNvSpPr/>
                  <p:nvPr/>
                </p:nvSpPr>
                <p:spPr>
                  <a:xfrm>
                    <a:off x="17149527" y="1574409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92" name="Freeform: Shape 4391">
                    <a:extLst>
                      <a:ext uri="{FF2B5EF4-FFF2-40B4-BE49-F238E27FC236}">
                        <a16:creationId xmlns:a16="http://schemas.microsoft.com/office/drawing/2014/main" id="{572EA8B9-9271-DBCC-2C8B-8D46520AB6E8}"/>
                      </a:ext>
                    </a:extLst>
                  </p:cNvPr>
                  <p:cNvSpPr/>
                  <p:nvPr/>
                </p:nvSpPr>
                <p:spPr>
                  <a:xfrm>
                    <a:off x="17103680" y="1578994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7" name="Graphic 3414">
                  <a:extLst>
                    <a:ext uri="{FF2B5EF4-FFF2-40B4-BE49-F238E27FC236}">
                      <a16:creationId xmlns:a16="http://schemas.microsoft.com/office/drawing/2014/main" id="{FEB8B1FD-A7B3-7F11-DC68-3D37EE6B8626}"/>
                    </a:ext>
                  </a:extLst>
                </p:cNvPr>
                <p:cNvGrpSpPr/>
                <p:nvPr/>
              </p:nvGrpSpPr>
              <p:grpSpPr>
                <a:xfrm>
                  <a:off x="16779437" y="15288171"/>
                  <a:ext cx="91694" cy="91694"/>
                  <a:chOff x="16779437" y="15288171"/>
                  <a:chExt cx="91694" cy="91694"/>
                </a:xfrm>
              </p:grpSpPr>
              <p:sp>
                <p:nvSpPr>
                  <p:cNvPr id="4389" name="Freeform: Shape 4388">
                    <a:extLst>
                      <a:ext uri="{FF2B5EF4-FFF2-40B4-BE49-F238E27FC236}">
                        <a16:creationId xmlns:a16="http://schemas.microsoft.com/office/drawing/2014/main" id="{993A0C50-3118-6537-C38A-937950478FAA}"/>
                      </a:ext>
                    </a:extLst>
                  </p:cNvPr>
                  <p:cNvSpPr/>
                  <p:nvPr/>
                </p:nvSpPr>
                <p:spPr>
                  <a:xfrm>
                    <a:off x="16825285" y="1528817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90" name="Freeform: Shape 4389">
                    <a:extLst>
                      <a:ext uri="{FF2B5EF4-FFF2-40B4-BE49-F238E27FC236}">
                        <a16:creationId xmlns:a16="http://schemas.microsoft.com/office/drawing/2014/main" id="{0C96D40C-3643-515B-D076-B3777193D8E0}"/>
                      </a:ext>
                    </a:extLst>
                  </p:cNvPr>
                  <p:cNvSpPr/>
                  <p:nvPr/>
                </p:nvSpPr>
                <p:spPr>
                  <a:xfrm>
                    <a:off x="16779437" y="15334018"/>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8" name="Graphic 3414">
                  <a:extLst>
                    <a:ext uri="{FF2B5EF4-FFF2-40B4-BE49-F238E27FC236}">
                      <a16:creationId xmlns:a16="http://schemas.microsoft.com/office/drawing/2014/main" id="{9297426D-4C26-39FE-E891-DFD9B4F6083C}"/>
                    </a:ext>
                  </a:extLst>
                </p:cNvPr>
                <p:cNvGrpSpPr/>
                <p:nvPr/>
              </p:nvGrpSpPr>
              <p:grpSpPr>
                <a:xfrm>
                  <a:off x="16646607" y="14996403"/>
                  <a:ext cx="91694" cy="91694"/>
                  <a:chOff x="16646607" y="14996403"/>
                  <a:chExt cx="91694" cy="91694"/>
                </a:xfrm>
              </p:grpSpPr>
              <p:sp>
                <p:nvSpPr>
                  <p:cNvPr id="4387" name="Freeform: Shape 4386">
                    <a:extLst>
                      <a:ext uri="{FF2B5EF4-FFF2-40B4-BE49-F238E27FC236}">
                        <a16:creationId xmlns:a16="http://schemas.microsoft.com/office/drawing/2014/main" id="{06D468C6-96A9-677A-D5BF-12BE366E3C79}"/>
                      </a:ext>
                    </a:extLst>
                  </p:cNvPr>
                  <p:cNvSpPr/>
                  <p:nvPr/>
                </p:nvSpPr>
                <p:spPr>
                  <a:xfrm>
                    <a:off x="16692455" y="1499640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88" name="Freeform: Shape 4387">
                    <a:extLst>
                      <a:ext uri="{FF2B5EF4-FFF2-40B4-BE49-F238E27FC236}">
                        <a16:creationId xmlns:a16="http://schemas.microsoft.com/office/drawing/2014/main" id="{DF94BE7C-2E5B-C60A-E758-670BDFD90BC3}"/>
                      </a:ext>
                    </a:extLst>
                  </p:cNvPr>
                  <p:cNvSpPr/>
                  <p:nvPr/>
                </p:nvSpPr>
                <p:spPr>
                  <a:xfrm>
                    <a:off x="16646607" y="1504225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69" name="Graphic 3414">
                  <a:extLst>
                    <a:ext uri="{FF2B5EF4-FFF2-40B4-BE49-F238E27FC236}">
                      <a16:creationId xmlns:a16="http://schemas.microsoft.com/office/drawing/2014/main" id="{8FEBED44-7521-0F20-D20F-A20A08B3767E}"/>
                    </a:ext>
                  </a:extLst>
                </p:cNvPr>
                <p:cNvGrpSpPr/>
                <p:nvPr/>
              </p:nvGrpSpPr>
              <p:grpSpPr>
                <a:xfrm>
                  <a:off x="16528423" y="14619819"/>
                  <a:ext cx="91694" cy="91694"/>
                  <a:chOff x="16528423" y="14619819"/>
                  <a:chExt cx="91694" cy="91694"/>
                </a:xfrm>
              </p:grpSpPr>
              <p:sp>
                <p:nvSpPr>
                  <p:cNvPr id="4385" name="Freeform: Shape 4384">
                    <a:extLst>
                      <a:ext uri="{FF2B5EF4-FFF2-40B4-BE49-F238E27FC236}">
                        <a16:creationId xmlns:a16="http://schemas.microsoft.com/office/drawing/2014/main" id="{7C83AB3B-1B1C-737C-9AE3-5702324FC41C}"/>
                      </a:ext>
                    </a:extLst>
                  </p:cNvPr>
                  <p:cNvSpPr/>
                  <p:nvPr/>
                </p:nvSpPr>
                <p:spPr>
                  <a:xfrm>
                    <a:off x="16574271" y="1461981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86" name="Freeform: Shape 4385">
                    <a:extLst>
                      <a:ext uri="{FF2B5EF4-FFF2-40B4-BE49-F238E27FC236}">
                        <a16:creationId xmlns:a16="http://schemas.microsoft.com/office/drawing/2014/main" id="{B90FE2E2-94B9-C89D-2EAF-6CFE89F21AC6}"/>
                      </a:ext>
                    </a:extLst>
                  </p:cNvPr>
                  <p:cNvSpPr/>
                  <p:nvPr/>
                </p:nvSpPr>
                <p:spPr>
                  <a:xfrm>
                    <a:off x="16528423" y="1466566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70" name="Graphic 3414">
                  <a:extLst>
                    <a:ext uri="{FF2B5EF4-FFF2-40B4-BE49-F238E27FC236}">
                      <a16:creationId xmlns:a16="http://schemas.microsoft.com/office/drawing/2014/main" id="{C73B800C-45F3-1931-61A4-04C9E8175A39}"/>
                    </a:ext>
                  </a:extLst>
                </p:cNvPr>
                <p:cNvGrpSpPr/>
                <p:nvPr/>
              </p:nvGrpSpPr>
              <p:grpSpPr>
                <a:xfrm>
                  <a:off x="16407055" y="14515516"/>
                  <a:ext cx="91694" cy="91694"/>
                  <a:chOff x="16407055" y="14515516"/>
                  <a:chExt cx="91694" cy="91694"/>
                </a:xfrm>
              </p:grpSpPr>
              <p:sp>
                <p:nvSpPr>
                  <p:cNvPr id="4383" name="Freeform: Shape 4382">
                    <a:extLst>
                      <a:ext uri="{FF2B5EF4-FFF2-40B4-BE49-F238E27FC236}">
                        <a16:creationId xmlns:a16="http://schemas.microsoft.com/office/drawing/2014/main" id="{16EF5A38-DDEF-D05C-57E0-4F504C1941F2}"/>
                      </a:ext>
                    </a:extLst>
                  </p:cNvPr>
                  <p:cNvSpPr/>
                  <p:nvPr/>
                </p:nvSpPr>
                <p:spPr>
                  <a:xfrm>
                    <a:off x="16452902" y="1451551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84" name="Freeform: Shape 4383">
                    <a:extLst>
                      <a:ext uri="{FF2B5EF4-FFF2-40B4-BE49-F238E27FC236}">
                        <a16:creationId xmlns:a16="http://schemas.microsoft.com/office/drawing/2014/main" id="{7F1F4D82-D29D-45BC-29D1-89AE630C518E}"/>
                      </a:ext>
                    </a:extLst>
                  </p:cNvPr>
                  <p:cNvSpPr/>
                  <p:nvPr/>
                </p:nvSpPr>
                <p:spPr>
                  <a:xfrm>
                    <a:off x="16407055" y="1456136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71" name="Graphic 3414">
                  <a:extLst>
                    <a:ext uri="{FF2B5EF4-FFF2-40B4-BE49-F238E27FC236}">
                      <a16:creationId xmlns:a16="http://schemas.microsoft.com/office/drawing/2014/main" id="{EC36B567-CE4F-35E4-ECB0-6B36CA5D8D1B}"/>
                    </a:ext>
                  </a:extLst>
                </p:cNvPr>
                <p:cNvGrpSpPr/>
                <p:nvPr/>
              </p:nvGrpSpPr>
              <p:grpSpPr>
                <a:xfrm>
                  <a:off x="16391008" y="14515516"/>
                  <a:ext cx="91694" cy="91694"/>
                  <a:chOff x="16391008" y="14515516"/>
                  <a:chExt cx="91694" cy="91694"/>
                </a:xfrm>
              </p:grpSpPr>
              <p:sp>
                <p:nvSpPr>
                  <p:cNvPr id="4381" name="Freeform: Shape 4380">
                    <a:extLst>
                      <a:ext uri="{FF2B5EF4-FFF2-40B4-BE49-F238E27FC236}">
                        <a16:creationId xmlns:a16="http://schemas.microsoft.com/office/drawing/2014/main" id="{F9694D7B-8A52-5A91-ED69-828E80194664}"/>
                      </a:ext>
                    </a:extLst>
                  </p:cNvPr>
                  <p:cNvSpPr/>
                  <p:nvPr/>
                </p:nvSpPr>
                <p:spPr>
                  <a:xfrm>
                    <a:off x="16436856" y="1451551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82" name="Freeform: Shape 4381">
                    <a:extLst>
                      <a:ext uri="{FF2B5EF4-FFF2-40B4-BE49-F238E27FC236}">
                        <a16:creationId xmlns:a16="http://schemas.microsoft.com/office/drawing/2014/main" id="{396C7E69-DB6E-9988-8006-E8852CD6592B}"/>
                      </a:ext>
                    </a:extLst>
                  </p:cNvPr>
                  <p:cNvSpPr/>
                  <p:nvPr/>
                </p:nvSpPr>
                <p:spPr>
                  <a:xfrm>
                    <a:off x="16391008" y="1456136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72" name="Graphic 3414">
                  <a:extLst>
                    <a:ext uri="{FF2B5EF4-FFF2-40B4-BE49-F238E27FC236}">
                      <a16:creationId xmlns:a16="http://schemas.microsoft.com/office/drawing/2014/main" id="{F28D223E-7F1D-9CD9-8D8F-44D00D448E77}"/>
                    </a:ext>
                  </a:extLst>
                </p:cNvPr>
                <p:cNvGrpSpPr/>
                <p:nvPr/>
              </p:nvGrpSpPr>
              <p:grpSpPr>
                <a:xfrm>
                  <a:off x="15937502" y="14075509"/>
                  <a:ext cx="91694" cy="91694"/>
                  <a:chOff x="15937502" y="14075509"/>
                  <a:chExt cx="91694" cy="91694"/>
                </a:xfrm>
              </p:grpSpPr>
              <p:sp>
                <p:nvSpPr>
                  <p:cNvPr id="4379" name="Freeform: Shape 4378">
                    <a:extLst>
                      <a:ext uri="{FF2B5EF4-FFF2-40B4-BE49-F238E27FC236}">
                        <a16:creationId xmlns:a16="http://schemas.microsoft.com/office/drawing/2014/main" id="{7E348B90-D5DD-3605-5E0C-8B2E0F58AF2D}"/>
                      </a:ext>
                    </a:extLst>
                  </p:cNvPr>
                  <p:cNvSpPr/>
                  <p:nvPr/>
                </p:nvSpPr>
                <p:spPr>
                  <a:xfrm>
                    <a:off x="15983349" y="1407550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80" name="Freeform: Shape 4379">
                    <a:extLst>
                      <a:ext uri="{FF2B5EF4-FFF2-40B4-BE49-F238E27FC236}">
                        <a16:creationId xmlns:a16="http://schemas.microsoft.com/office/drawing/2014/main" id="{6416A4AB-DA6E-A568-D1E3-879FBE97A554}"/>
                      </a:ext>
                    </a:extLst>
                  </p:cNvPr>
                  <p:cNvSpPr/>
                  <p:nvPr/>
                </p:nvSpPr>
                <p:spPr>
                  <a:xfrm>
                    <a:off x="15937502" y="1412135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73" name="Graphic 3414">
                  <a:extLst>
                    <a:ext uri="{FF2B5EF4-FFF2-40B4-BE49-F238E27FC236}">
                      <a16:creationId xmlns:a16="http://schemas.microsoft.com/office/drawing/2014/main" id="{7D1F60C8-00EA-D1CB-FBA5-F70D5D59F3D1}"/>
                    </a:ext>
                  </a:extLst>
                </p:cNvPr>
                <p:cNvGrpSpPr/>
                <p:nvPr/>
              </p:nvGrpSpPr>
              <p:grpSpPr>
                <a:xfrm>
                  <a:off x="15925530" y="14075509"/>
                  <a:ext cx="91694" cy="91694"/>
                  <a:chOff x="15925530" y="14075509"/>
                  <a:chExt cx="91694" cy="91694"/>
                </a:xfrm>
              </p:grpSpPr>
              <p:sp>
                <p:nvSpPr>
                  <p:cNvPr id="4377" name="Freeform: Shape 4376">
                    <a:extLst>
                      <a:ext uri="{FF2B5EF4-FFF2-40B4-BE49-F238E27FC236}">
                        <a16:creationId xmlns:a16="http://schemas.microsoft.com/office/drawing/2014/main" id="{86E3AAE9-4E2B-CC56-3525-0BCB25BA4709}"/>
                      </a:ext>
                    </a:extLst>
                  </p:cNvPr>
                  <p:cNvSpPr/>
                  <p:nvPr/>
                </p:nvSpPr>
                <p:spPr>
                  <a:xfrm>
                    <a:off x="15971378" y="1407550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78" name="Freeform: Shape 4377">
                    <a:extLst>
                      <a:ext uri="{FF2B5EF4-FFF2-40B4-BE49-F238E27FC236}">
                        <a16:creationId xmlns:a16="http://schemas.microsoft.com/office/drawing/2014/main" id="{8E773512-12EE-FE09-2453-E82A573DDF6B}"/>
                      </a:ext>
                    </a:extLst>
                  </p:cNvPr>
                  <p:cNvSpPr/>
                  <p:nvPr/>
                </p:nvSpPr>
                <p:spPr>
                  <a:xfrm>
                    <a:off x="15925530" y="1412135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nvGrpSpPr>
                <p:cNvPr id="4374" name="Graphic 3414">
                  <a:extLst>
                    <a:ext uri="{FF2B5EF4-FFF2-40B4-BE49-F238E27FC236}">
                      <a16:creationId xmlns:a16="http://schemas.microsoft.com/office/drawing/2014/main" id="{66B0BDB1-0E28-E7A7-E19D-B0EBBDE2FB83}"/>
                    </a:ext>
                  </a:extLst>
                </p:cNvPr>
                <p:cNvGrpSpPr/>
                <p:nvPr/>
              </p:nvGrpSpPr>
              <p:grpSpPr>
                <a:xfrm>
                  <a:off x="15891654" y="14075509"/>
                  <a:ext cx="91694" cy="91694"/>
                  <a:chOff x="15891654" y="14075509"/>
                  <a:chExt cx="91694" cy="91694"/>
                </a:xfrm>
              </p:grpSpPr>
              <p:sp>
                <p:nvSpPr>
                  <p:cNvPr id="4375" name="Freeform: Shape 4374">
                    <a:extLst>
                      <a:ext uri="{FF2B5EF4-FFF2-40B4-BE49-F238E27FC236}">
                        <a16:creationId xmlns:a16="http://schemas.microsoft.com/office/drawing/2014/main" id="{A107DB02-C475-7A29-2D37-E632B055CB6D}"/>
                      </a:ext>
                    </a:extLst>
                  </p:cNvPr>
                  <p:cNvSpPr/>
                  <p:nvPr/>
                </p:nvSpPr>
                <p:spPr>
                  <a:xfrm>
                    <a:off x="15937502" y="1407550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sp>
                <p:nvSpPr>
                  <p:cNvPr id="4376" name="Freeform: Shape 4375">
                    <a:extLst>
                      <a:ext uri="{FF2B5EF4-FFF2-40B4-BE49-F238E27FC236}">
                        <a16:creationId xmlns:a16="http://schemas.microsoft.com/office/drawing/2014/main" id="{2B977EDA-0BFA-889D-F057-113E000715F1}"/>
                      </a:ext>
                    </a:extLst>
                  </p:cNvPr>
                  <p:cNvSpPr/>
                  <p:nvPr/>
                </p:nvSpPr>
                <p:spPr>
                  <a:xfrm>
                    <a:off x="15891654" y="1412135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1"/>
                    </a:solidFill>
                    <a:prstDash val="solid"/>
                    <a:miter/>
                  </a:ln>
                </p:spPr>
                <p:txBody>
                  <a:bodyPr/>
                  <a:lstStyle/>
                  <a:p>
                    <a:endParaRPr lang="en-US" sz="1400" dirty="0">
                      <a:latin typeface="Source Sans Pro" panose="020B0503030403020204" pitchFamily="34" charset="0"/>
                    </a:endParaRPr>
                  </a:p>
                </p:txBody>
              </p:sp>
            </p:grpSp>
          </p:grpSp>
        </p:grpSp>
        <p:sp>
          <p:nvSpPr>
            <p:cNvPr id="4308" name="Freeform: Shape 4307">
              <a:extLst>
                <a:ext uri="{FF2B5EF4-FFF2-40B4-BE49-F238E27FC236}">
                  <a16:creationId xmlns:a16="http://schemas.microsoft.com/office/drawing/2014/main" id="{6DA440AD-47A1-690D-2B20-608E8D83C158}"/>
                </a:ext>
              </a:extLst>
            </p:cNvPr>
            <p:cNvSpPr>
              <a:spLocks noChangeAspect="1"/>
            </p:cNvSpPr>
            <p:nvPr/>
          </p:nvSpPr>
          <p:spPr>
            <a:xfrm>
              <a:off x="22490329" y="20815246"/>
              <a:ext cx="6514797" cy="3395953"/>
            </a:xfrm>
            <a:custGeom>
              <a:avLst/>
              <a:gdLst>
                <a:gd name="csX0" fmla="*/ 0 w 4491003"/>
                <a:gd name="csY0" fmla="*/ 93605 h 2341014"/>
                <a:gd name="csX1" fmla="*/ 0 w 4491003"/>
                <a:gd name="csY1" fmla="*/ 0 h 2341014"/>
                <a:gd name="csX2" fmla="*/ 103539 w 4491003"/>
                <a:gd name="csY2" fmla="*/ 0 h 2341014"/>
                <a:gd name="csX3" fmla="*/ 103539 w 4491003"/>
                <a:gd name="csY3" fmla="*/ 57946 h 2341014"/>
                <a:gd name="csX4" fmla="*/ 150660 w 4491003"/>
                <a:gd name="csY4" fmla="*/ 57946 h 2341014"/>
                <a:gd name="csX5" fmla="*/ 150660 w 4491003"/>
                <a:gd name="csY5" fmla="*/ 79469 h 2341014"/>
                <a:gd name="csX6" fmla="*/ 182753 w 4491003"/>
                <a:gd name="csY6" fmla="*/ 79469 h 2341014"/>
                <a:gd name="csX7" fmla="*/ 182753 w 4491003"/>
                <a:gd name="csY7" fmla="*/ 93605 h 2341014"/>
                <a:gd name="csX8" fmla="*/ 190776 w 4491003"/>
                <a:gd name="csY8" fmla="*/ 93605 h 2341014"/>
                <a:gd name="csX9" fmla="*/ 190776 w 4491003"/>
                <a:gd name="csY9" fmla="*/ 115764 h 2341014"/>
                <a:gd name="csX10" fmla="*/ 214464 w 4491003"/>
                <a:gd name="csY10" fmla="*/ 115764 h 2341014"/>
                <a:gd name="csX11" fmla="*/ 214464 w 4491003"/>
                <a:gd name="csY11" fmla="*/ 137669 h 2341014"/>
                <a:gd name="csX12" fmla="*/ 222105 w 4491003"/>
                <a:gd name="csY12" fmla="*/ 137669 h 2341014"/>
                <a:gd name="csX13" fmla="*/ 222105 w 4491003"/>
                <a:gd name="csY13" fmla="*/ 159192 h 2341014"/>
                <a:gd name="csX14" fmla="*/ 246684 w 4491003"/>
                <a:gd name="csY14" fmla="*/ 159192 h 2341014"/>
                <a:gd name="csX15" fmla="*/ 246684 w 4491003"/>
                <a:gd name="csY15" fmla="*/ 188356 h 2341014"/>
                <a:gd name="csX16" fmla="*/ 286291 w 4491003"/>
                <a:gd name="csY16" fmla="*/ 188356 h 2341014"/>
                <a:gd name="csX17" fmla="*/ 286291 w 4491003"/>
                <a:gd name="csY17" fmla="*/ 203256 h 2341014"/>
                <a:gd name="csX18" fmla="*/ 294060 w 4491003"/>
                <a:gd name="csY18" fmla="*/ 203256 h 2341014"/>
                <a:gd name="csX19" fmla="*/ 294060 w 4491003"/>
                <a:gd name="csY19" fmla="*/ 239297 h 2341014"/>
                <a:gd name="csX20" fmla="*/ 341818 w 4491003"/>
                <a:gd name="csY20" fmla="*/ 239297 h 2341014"/>
                <a:gd name="csX21" fmla="*/ 341818 w 4491003"/>
                <a:gd name="csY21" fmla="*/ 261330 h 2341014"/>
                <a:gd name="csX22" fmla="*/ 381297 w 4491003"/>
                <a:gd name="csY22" fmla="*/ 261330 h 2341014"/>
                <a:gd name="csX23" fmla="*/ 381297 w 4491003"/>
                <a:gd name="csY23" fmla="*/ 282852 h 2341014"/>
                <a:gd name="csX24" fmla="*/ 420649 w 4491003"/>
                <a:gd name="csY24" fmla="*/ 282852 h 2341014"/>
                <a:gd name="csX25" fmla="*/ 420649 w 4491003"/>
                <a:gd name="csY25" fmla="*/ 289857 h 2341014"/>
                <a:gd name="csX26" fmla="*/ 427527 w 4491003"/>
                <a:gd name="csY26" fmla="*/ 289857 h 2341014"/>
                <a:gd name="csX27" fmla="*/ 427527 w 4491003"/>
                <a:gd name="csY27" fmla="*/ 299026 h 2341014"/>
                <a:gd name="csX28" fmla="*/ 436441 w 4491003"/>
                <a:gd name="csY28" fmla="*/ 299026 h 2341014"/>
                <a:gd name="csX29" fmla="*/ 436441 w 4491003"/>
                <a:gd name="csY29" fmla="*/ 340798 h 2341014"/>
                <a:gd name="csX30" fmla="*/ 453889 w 4491003"/>
                <a:gd name="csY30" fmla="*/ 340798 h 2341014"/>
                <a:gd name="csX31" fmla="*/ 453889 w 4491003"/>
                <a:gd name="csY31" fmla="*/ 348312 h 2341014"/>
                <a:gd name="csX32" fmla="*/ 485090 w 4491003"/>
                <a:gd name="csY32" fmla="*/ 348312 h 2341014"/>
                <a:gd name="csX33" fmla="*/ 485090 w 4491003"/>
                <a:gd name="csY33" fmla="*/ 355826 h 2341014"/>
                <a:gd name="csX34" fmla="*/ 492604 w 4491003"/>
                <a:gd name="csY34" fmla="*/ 355826 h 2341014"/>
                <a:gd name="csX35" fmla="*/ 492604 w 4491003"/>
                <a:gd name="csY35" fmla="*/ 974128 h 2341014"/>
                <a:gd name="csX36" fmla="*/ 612317 w 4491003"/>
                <a:gd name="csY36" fmla="*/ 974128 h 2341014"/>
                <a:gd name="csX37" fmla="*/ 612317 w 4491003"/>
                <a:gd name="csY37" fmla="*/ 1017301 h 2341014"/>
                <a:gd name="csX38" fmla="*/ 620213 w 4491003"/>
                <a:gd name="csY38" fmla="*/ 1017301 h 2341014"/>
                <a:gd name="csX39" fmla="*/ 620213 w 4491003"/>
                <a:gd name="csY39" fmla="*/ 1068497 h 2341014"/>
                <a:gd name="csX40" fmla="*/ 691658 w 4491003"/>
                <a:gd name="csY40" fmla="*/ 1068497 h 2341014"/>
                <a:gd name="csX41" fmla="*/ 691658 w 4491003"/>
                <a:gd name="csY41" fmla="*/ 1112052 h 2341014"/>
                <a:gd name="csX42" fmla="*/ 906122 w 4491003"/>
                <a:gd name="csY42" fmla="*/ 1112052 h 2341014"/>
                <a:gd name="csX43" fmla="*/ 906122 w 4491003"/>
                <a:gd name="csY43" fmla="*/ 1155607 h 2341014"/>
                <a:gd name="csX44" fmla="*/ 938215 w 4491003"/>
                <a:gd name="csY44" fmla="*/ 1155607 h 2341014"/>
                <a:gd name="csX45" fmla="*/ 938215 w 4491003"/>
                <a:gd name="csY45" fmla="*/ 1286909 h 2341014"/>
                <a:gd name="csX46" fmla="*/ 1001765 w 4491003"/>
                <a:gd name="csY46" fmla="*/ 1286909 h 2341014"/>
                <a:gd name="csX47" fmla="*/ 1001765 w 4491003"/>
                <a:gd name="csY47" fmla="*/ 1366250 h 2341014"/>
                <a:gd name="csX48" fmla="*/ 1025835 w 4491003"/>
                <a:gd name="csY48" fmla="*/ 1366250 h 2341014"/>
                <a:gd name="csX49" fmla="*/ 1025835 w 4491003"/>
                <a:gd name="csY49" fmla="*/ 1409423 h 2341014"/>
                <a:gd name="csX50" fmla="*/ 1049268 w 4491003"/>
                <a:gd name="csY50" fmla="*/ 1409423 h 2341014"/>
                <a:gd name="csX51" fmla="*/ 1049268 w 4491003"/>
                <a:gd name="csY51" fmla="*/ 1490038 h 2341014"/>
                <a:gd name="csX52" fmla="*/ 1176621 w 4491003"/>
                <a:gd name="csY52" fmla="*/ 1490038 h 2341014"/>
                <a:gd name="csX53" fmla="*/ 1176621 w 4491003"/>
                <a:gd name="csY53" fmla="*/ 1540724 h 2341014"/>
                <a:gd name="csX54" fmla="*/ 1343455 w 4491003"/>
                <a:gd name="csY54" fmla="*/ 1540724 h 2341014"/>
                <a:gd name="csX55" fmla="*/ 1343455 w 4491003"/>
                <a:gd name="csY55" fmla="*/ 1627962 h 2341014"/>
                <a:gd name="csX56" fmla="*/ 1374911 w 4491003"/>
                <a:gd name="csY56" fmla="*/ 1627962 h 2341014"/>
                <a:gd name="csX57" fmla="*/ 1374911 w 4491003"/>
                <a:gd name="csY57" fmla="*/ 1686926 h 2341014"/>
                <a:gd name="csX58" fmla="*/ 1390831 w 4491003"/>
                <a:gd name="csY58" fmla="*/ 1686926 h 2341014"/>
                <a:gd name="csX59" fmla="*/ 1390831 w 4491003"/>
                <a:gd name="csY59" fmla="*/ 1838732 h 2341014"/>
                <a:gd name="csX60" fmla="*/ 1979332 w 4491003"/>
                <a:gd name="csY60" fmla="*/ 1838732 h 2341014"/>
                <a:gd name="csX61" fmla="*/ 1979332 w 4491003"/>
                <a:gd name="csY61" fmla="*/ 1947365 h 2341014"/>
                <a:gd name="csX62" fmla="*/ 4491003 w 4491003"/>
                <a:gd name="csY62" fmla="*/ 1947365 h 2341014"/>
                <a:gd name="csX63" fmla="*/ 4491003 w 4491003"/>
                <a:gd name="csY63" fmla="*/ 2341015 h 2341014"/>
                <a:gd name="csX64" fmla="*/ 1978950 w 4491003"/>
                <a:gd name="csY64" fmla="*/ 2341015 h 2341014"/>
                <a:gd name="csX65" fmla="*/ 1978950 w 4491003"/>
                <a:gd name="csY65" fmla="*/ 2304464 h 2341014"/>
                <a:gd name="csX66" fmla="*/ 1390958 w 4491003"/>
                <a:gd name="csY66" fmla="*/ 2304464 h 2341014"/>
                <a:gd name="csX67" fmla="*/ 1390958 w 4491003"/>
                <a:gd name="csY67" fmla="*/ 2260400 h 2341014"/>
                <a:gd name="csX68" fmla="*/ 1375166 w 4491003"/>
                <a:gd name="csY68" fmla="*/ 2260400 h 2341014"/>
                <a:gd name="csX69" fmla="*/ 1375166 w 4491003"/>
                <a:gd name="csY69" fmla="*/ 2231363 h 2341014"/>
                <a:gd name="csX70" fmla="*/ 1343328 w 4491003"/>
                <a:gd name="csY70" fmla="*/ 2231363 h 2341014"/>
                <a:gd name="csX71" fmla="*/ 1343328 w 4491003"/>
                <a:gd name="csY71" fmla="*/ 2187808 h 2341014"/>
                <a:gd name="csX72" fmla="*/ 1175730 w 4491003"/>
                <a:gd name="csY72" fmla="*/ 2187808 h 2341014"/>
                <a:gd name="csX73" fmla="*/ 1175730 w 4491003"/>
                <a:gd name="csY73" fmla="*/ 2166031 h 2341014"/>
                <a:gd name="csX74" fmla="*/ 1049140 w 4491003"/>
                <a:gd name="csY74" fmla="*/ 2166031 h 2341014"/>
                <a:gd name="csX75" fmla="*/ 1049140 w 4491003"/>
                <a:gd name="csY75" fmla="*/ 2137122 h 2341014"/>
                <a:gd name="csX76" fmla="*/ 1025325 w 4491003"/>
                <a:gd name="csY76" fmla="*/ 2137122 h 2341014"/>
                <a:gd name="csX77" fmla="*/ 1025325 w 4491003"/>
                <a:gd name="csY77" fmla="*/ 2107830 h 2341014"/>
                <a:gd name="csX78" fmla="*/ 1001765 w 4491003"/>
                <a:gd name="csY78" fmla="*/ 2107830 h 2341014"/>
                <a:gd name="csX79" fmla="*/ 1001765 w 4491003"/>
                <a:gd name="csY79" fmla="*/ 2078921 h 2341014"/>
                <a:gd name="csX80" fmla="*/ 937960 w 4491003"/>
                <a:gd name="csY80" fmla="*/ 2078921 h 2341014"/>
                <a:gd name="csX81" fmla="*/ 937960 w 4491003"/>
                <a:gd name="csY81" fmla="*/ 2027470 h 2341014"/>
                <a:gd name="csX82" fmla="*/ 906122 w 4491003"/>
                <a:gd name="csY82" fmla="*/ 2027470 h 2341014"/>
                <a:gd name="csX83" fmla="*/ 906122 w 4491003"/>
                <a:gd name="csY83" fmla="*/ 2005947 h 2341014"/>
                <a:gd name="csX84" fmla="*/ 691531 w 4491003"/>
                <a:gd name="csY84" fmla="*/ 2005947 h 2341014"/>
                <a:gd name="csX85" fmla="*/ 691531 w 4491003"/>
                <a:gd name="csY85" fmla="*/ 1991429 h 2341014"/>
                <a:gd name="csX86" fmla="*/ 620213 w 4491003"/>
                <a:gd name="csY86" fmla="*/ 1991429 h 2341014"/>
                <a:gd name="csX87" fmla="*/ 620213 w 4491003"/>
                <a:gd name="csY87" fmla="*/ 1962392 h 2341014"/>
                <a:gd name="csX88" fmla="*/ 611935 w 4491003"/>
                <a:gd name="csY88" fmla="*/ 1962392 h 2341014"/>
                <a:gd name="csX89" fmla="*/ 611935 w 4491003"/>
                <a:gd name="csY89" fmla="*/ 1948129 h 2341014"/>
                <a:gd name="csX90" fmla="*/ 492859 w 4491003"/>
                <a:gd name="csY90" fmla="*/ 1948129 h 2341014"/>
                <a:gd name="csX91" fmla="*/ 492859 w 4491003"/>
                <a:gd name="csY91" fmla="*/ 1453869 h 2341014"/>
                <a:gd name="csX92" fmla="*/ 452997 w 4491003"/>
                <a:gd name="csY92" fmla="*/ 1453869 h 2341014"/>
                <a:gd name="csX93" fmla="*/ 452997 w 4491003"/>
                <a:gd name="csY93" fmla="*/ 1409932 h 2341014"/>
                <a:gd name="csX94" fmla="*/ 437333 w 4491003"/>
                <a:gd name="csY94" fmla="*/ 1409932 h 2341014"/>
                <a:gd name="csX95" fmla="*/ 437333 w 4491003"/>
                <a:gd name="csY95" fmla="*/ 1322568 h 2341014"/>
                <a:gd name="csX96" fmla="*/ 429437 w 4491003"/>
                <a:gd name="csY96" fmla="*/ 1322568 h 2341014"/>
                <a:gd name="csX97" fmla="*/ 429437 w 4491003"/>
                <a:gd name="csY97" fmla="*/ 1249594 h 2341014"/>
                <a:gd name="csX98" fmla="*/ 421032 w 4491003"/>
                <a:gd name="csY98" fmla="*/ 1249594 h 2341014"/>
                <a:gd name="csX99" fmla="*/ 421032 w 4491003"/>
                <a:gd name="csY99" fmla="*/ 1220812 h 2341014"/>
                <a:gd name="csX100" fmla="*/ 381042 w 4491003"/>
                <a:gd name="csY100" fmla="*/ 1220812 h 2341014"/>
                <a:gd name="csX101" fmla="*/ 381042 w 4491003"/>
                <a:gd name="csY101" fmla="*/ 1141216 h 2341014"/>
                <a:gd name="csX102" fmla="*/ 341690 w 4491003"/>
                <a:gd name="csY102" fmla="*/ 1141216 h 2341014"/>
                <a:gd name="csX103" fmla="*/ 341690 w 4491003"/>
                <a:gd name="csY103" fmla="*/ 1089893 h 2341014"/>
                <a:gd name="csX104" fmla="*/ 294442 w 4491003"/>
                <a:gd name="csY104" fmla="*/ 1089893 h 2341014"/>
                <a:gd name="csX105" fmla="*/ 294442 w 4491003"/>
                <a:gd name="csY105" fmla="*/ 988010 h 2341014"/>
                <a:gd name="csX106" fmla="*/ 286291 w 4491003"/>
                <a:gd name="csY106" fmla="*/ 988010 h 2341014"/>
                <a:gd name="csX107" fmla="*/ 286291 w 4491003"/>
                <a:gd name="csY107" fmla="*/ 944327 h 2341014"/>
                <a:gd name="csX108" fmla="*/ 246302 w 4491003"/>
                <a:gd name="csY108" fmla="*/ 944327 h 2341014"/>
                <a:gd name="csX109" fmla="*/ 246302 w 4491003"/>
                <a:gd name="csY109" fmla="*/ 871863 h 2341014"/>
                <a:gd name="csX110" fmla="*/ 222614 w 4491003"/>
                <a:gd name="csY110" fmla="*/ 871863 h 2341014"/>
                <a:gd name="csX111" fmla="*/ 222614 w 4491003"/>
                <a:gd name="csY111" fmla="*/ 784498 h 2341014"/>
                <a:gd name="csX112" fmla="*/ 214591 w 4491003"/>
                <a:gd name="csY112" fmla="*/ 784498 h 2341014"/>
                <a:gd name="csX113" fmla="*/ 214591 w 4491003"/>
                <a:gd name="csY113" fmla="*/ 747821 h 2341014"/>
                <a:gd name="csX114" fmla="*/ 191031 w 4491003"/>
                <a:gd name="csY114" fmla="*/ 747821 h 2341014"/>
                <a:gd name="csX115" fmla="*/ 191031 w 4491003"/>
                <a:gd name="csY115" fmla="*/ 602892 h 2341014"/>
                <a:gd name="csX116" fmla="*/ 182753 w 4491003"/>
                <a:gd name="csY116" fmla="*/ 602892 h 2341014"/>
                <a:gd name="csX117" fmla="*/ 182753 w 4491003"/>
                <a:gd name="csY117" fmla="*/ 551696 h 2341014"/>
                <a:gd name="csX118" fmla="*/ 151042 w 4491003"/>
                <a:gd name="csY118" fmla="*/ 551696 h 2341014"/>
                <a:gd name="csX119" fmla="*/ 151042 w 4491003"/>
                <a:gd name="csY119" fmla="*/ 508014 h 2341014"/>
                <a:gd name="csX120" fmla="*/ 135632 w 4491003"/>
                <a:gd name="csY120" fmla="*/ 508014 h 2341014"/>
                <a:gd name="csX121" fmla="*/ 135632 w 4491003"/>
                <a:gd name="csY121" fmla="*/ 391485 h 2341014"/>
                <a:gd name="csX122" fmla="*/ 103793 w 4491003"/>
                <a:gd name="csY122" fmla="*/ 391485 h 2341014"/>
                <a:gd name="csX123" fmla="*/ 103793 w 4491003"/>
                <a:gd name="csY123" fmla="*/ 333412 h 2341014"/>
                <a:gd name="csX124" fmla="*/ 95515 w 4491003"/>
                <a:gd name="csY124" fmla="*/ 333412 h 2341014"/>
                <a:gd name="csX125" fmla="*/ 95515 w 4491003"/>
                <a:gd name="csY125" fmla="*/ 297371 h 2341014"/>
                <a:gd name="csX126" fmla="*/ 63550 w 4491003"/>
                <a:gd name="csY126" fmla="*/ 297371 h 2341014"/>
                <a:gd name="csX127" fmla="*/ 63550 w 4491003"/>
                <a:gd name="csY127" fmla="*/ 137669 h 2341014"/>
                <a:gd name="csX128" fmla="*/ 31966 w 4491003"/>
                <a:gd name="csY128" fmla="*/ 137669 h 2341014"/>
                <a:gd name="csX129" fmla="*/ 31966 w 4491003"/>
                <a:gd name="csY129" fmla="*/ 93987 h 2341014"/>
                <a:gd name="csX130" fmla="*/ 0 w 4491003"/>
                <a:gd name="csY130" fmla="*/ 93605 h 2341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Lst>
              <a:rect l="l" t="t" r="r" b="b"/>
              <a:pathLst>
                <a:path w="4491003" h="2341014">
                  <a:moveTo>
                    <a:pt x="0" y="93605"/>
                  </a:moveTo>
                  <a:lnTo>
                    <a:pt x="0" y="0"/>
                  </a:lnTo>
                  <a:lnTo>
                    <a:pt x="103539" y="0"/>
                  </a:lnTo>
                  <a:lnTo>
                    <a:pt x="103539" y="57946"/>
                  </a:lnTo>
                  <a:lnTo>
                    <a:pt x="150660" y="57946"/>
                  </a:lnTo>
                  <a:lnTo>
                    <a:pt x="150660" y="79469"/>
                  </a:lnTo>
                  <a:lnTo>
                    <a:pt x="182753" y="79469"/>
                  </a:lnTo>
                  <a:lnTo>
                    <a:pt x="182753" y="93605"/>
                  </a:lnTo>
                  <a:lnTo>
                    <a:pt x="190776" y="93605"/>
                  </a:lnTo>
                  <a:lnTo>
                    <a:pt x="190776" y="115764"/>
                  </a:lnTo>
                  <a:lnTo>
                    <a:pt x="214464" y="115764"/>
                  </a:lnTo>
                  <a:lnTo>
                    <a:pt x="214464" y="137669"/>
                  </a:lnTo>
                  <a:lnTo>
                    <a:pt x="222105" y="137669"/>
                  </a:lnTo>
                  <a:lnTo>
                    <a:pt x="222105" y="159192"/>
                  </a:lnTo>
                  <a:lnTo>
                    <a:pt x="246684" y="159192"/>
                  </a:lnTo>
                  <a:lnTo>
                    <a:pt x="246684" y="188356"/>
                  </a:lnTo>
                  <a:lnTo>
                    <a:pt x="286291" y="188356"/>
                  </a:lnTo>
                  <a:lnTo>
                    <a:pt x="286291" y="203256"/>
                  </a:lnTo>
                  <a:lnTo>
                    <a:pt x="294060" y="203256"/>
                  </a:lnTo>
                  <a:lnTo>
                    <a:pt x="294060" y="239297"/>
                  </a:lnTo>
                  <a:lnTo>
                    <a:pt x="341818" y="239297"/>
                  </a:lnTo>
                  <a:lnTo>
                    <a:pt x="341818" y="261330"/>
                  </a:lnTo>
                  <a:lnTo>
                    <a:pt x="381297" y="261330"/>
                  </a:lnTo>
                  <a:lnTo>
                    <a:pt x="381297" y="282852"/>
                  </a:lnTo>
                  <a:lnTo>
                    <a:pt x="420649" y="282852"/>
                  </a:lnTo>
                  <a:lnTo>
                    <a:pt x="420649" y="289857"/>
                  </a:lnTo>
                  <a:lnTo>
                    <a:pt x="427527" y="289857"/>
                  </a:lnTo>
                  <a:lnTo>
                    <a:pt x="427527" y="299026"/>
                  </a:lnTo>
                  <a:lnTo>
                    <a:pt x="436441" y="299026"/>
                  </a:lnTo>
                  <a:lnTo>
                    <a:pt x="436441" y="340798"/>
                  </a:lnTo>
                  <a:lnTo>
                    <a:pt x="453889" y="340798"/>
                  </a:lnTo>
                  <a:lnTo>
                    <a:pt x="453889" y="348312"/>
                  </a:lnTo>
                  <a:lnTo>
                    <a:pt x="485090" y="348312"/>
                  </a:lnTo>
                  <a:lnTo>
                    <a:pt x="485090" y="355826"/>
                  </a:lnTo>
                  <a:lnTo>
                    <a:pt x="492604" y="355826"/>
                  </a:lnTo>
                  <a:lnTo>
                    <a:pt x="492604" y="974128"/>
                  </a:lnTo>
                  <a:lnTo>
                    <a:pt x="612317" y="974128"/>
                  </a:lnTo>
                  <a:lnTo>
                    <a:pt x="612317" y="1017301"/>
                  </a:lnTo>
                  <a:lnTo>
                    <a:pt x="620213" y="1017301"/>
                  </a:lnTo>
                  <a:lnTo>
                    <a:pt x="620213" y="1068497"/>
                  </a:lnTo>
                  <a:lnTo>
                    <a:pt x="691658" y="1068497"/>
                  </a:lnTo>
                  <a:lnTo>
                    <a:pt x="691658" y="1112052"/>
                  </a:lnTo>
                  <a:lnTo>
                    <a:pt x="906122" y="1112052"/>
                  </a:lnTo>
                  <a:lnTo>
                    <a:pt x="906122" y="1155607"/>
                  </a:lnTo>
                  <a:lnTo>
                    <a:pt x="938215" y="1155607"/>
                  </a:lnTo>
                  <a:lnTo>
                    <a:pt x="938215" y="1286909"/>
                  </a:lnTo>
                  <a:lnTo>
                    <a:pt x="1001765" y="1286909"/>
                  </a:lnTo>
                  <a:lnTo>
                    <a:pt x="1001765" y="1366250"/>
                  </a:lnTo>
                  <a:lnTo>
                    <a:pt x="1025835" y="1366250"/>
                  </a:lnTo>
                  <a:lnTo>
                    <a:pt x="1025835" y="1409423"/>
                  </a:lnTo>
                  <a:lnTo>
                    <a:pt x="1049268" y="1409423"/>
                  </a:lnTo>
                  <a:lnTo>
                    <a:pt x="1049268" y="1490038"/>
                  </a:lnTo>
                  <a:lnTo>
                    <a:pt x="1176621" y="1490038"/>
                  </a:lnTo>
                  <a:lnTo>
                    <a:pt x="1176621" y="1540724"/>
                  </a:lnTo>
                  <a:lnTo>
                    <a:pt x="1343455" y="1540724"/>
                  </a:lnTo>
                  <a:lnTo>
                    <a:pt x="1343455" y="1627962"/>
                  </a:lnTo>
                  <a:lnTo>
                    <a:pt x="1374911" y="1627962"/>
                  </a:lnTo>
                  <a:lnTo>
                    <a:pt x="1374911" y="1686926"/>
                  </a:lnTo>
                  <a:lnTo>
                    <a:pt x="1390831" y="1686926"/>
                  </a:lnTo>
                  <a:lnTo>
                    <a:pt x="1390831" y="1838732"/>
                  </a:lnTo>
                  <a:lnTo>
                    <a:pt x="1979332" y="1838732"/>
                  </a:lnTo>
                  <a:lnTo>
                    <a:pt x="1979332" y="1947365"/>
                  </a:lnTo>
                  <a:lnTo>
                    <a:pt x="4491003" y="1947365"/>
                  </a:lnTo>
                  <a:lnTo>
                    <a:pt x="4491003" y="2341015"/>
                  </a:lnTo>
                  <a:lnTo>
                    <a:pt x="1978950" y="2341015"/>
                  </a:lnTo>
                  <a:lnTo>
                    <a:pt x="1978950" y="2304464"/>
                  </a:lnTo>
                  <a:lnTo>
                    <a:pt x="1390958" y="2304464"/>
                  </a:lnTo>
                  <a:lnTo>
                    <a:pt x="1390958" y="2260400"/>
                  </a:lnTo>
                  <a:lnTo>
                    <a:pt x="1375166" y="2260400"/>
                  </a:lnTo>
                  <a:lnTo>
                    <a:pt x="1375166" y="2231363"/>
                  </a:lnTo>
                  <a:lnTo>
                    <a:pt x="1343328" y="2231363"/>
                  </a:lnTo>
                  <a:lnTo>
                    <a:pt x="1343328" y="2187808"/>
                  </a:lnTo>
                  <a:lnTo>
                    <a:pt x="1175730" y="2187808"/>
                  </a:lnTo>
                  <a:lnTo>
                    <a:pt x="1175730" y="2166031"/>
                  </a:lnTo>
                  <a:lnTo>
                    <a:pt x="1049140" y="2166031"/>
                  </a:lnTo>
                  <a:lnTo>
                    <a:pt x="1049140" y="2137122"/>
                  </a:lnTo>
                  <a:lnTo>
                    <a:pt x="1025325" y="2137122"/>
                  </a:lnTo>
                  <a:lnTo>
                    <a:pt x="1025325" y="2107830"/>
                  </a:lnTo>
                  <a:lnTo>
                    <a:pt x="1001765" y="2107830"/>
                  </a:lnTo>
                  <a:lnTo>
                    <a:pt x="1001765" y="2078921"/>
                  </a:lnTo>
                  <a:lnTo>
                    <a:pt x="937960" y="2078921"/>
                  </a:lnTo>
                  <a:lnTo>
                    <a:pt x="937960" y="2027470"/>
                  </a:lnTo>
                  <a:lnTo>
                    <a:pt x="906122" y="2027470"/>
                  </a:lnTo>
                  <a:lnTo>
                    <a:pt x="906122" y="2005947"/>
                  </a:lnTo>
                  <a:lnTo>
                    <a:pt x="691531" y="2005947"/>
                  </a:lnTo>
                  <a:lnTo>
                    <a:pt x="691531" y="1991429"/>
                  </a:lnTo>
                  <a:lnTo>
                    <a:pt x="620213" y="1991429"/>
                  </a:lnTo>
                  <a:lnTo>
                    <a:pt x="620213" y="1962392"/>
                  </a:lnTo>
                  <a:lnTo>
                    <a:pt x="611935" y="1962392"/>
                  </a:lnTo>
                  <a:lnTo>
                    <a:pt x="611935" y="1948129"/>
                  </a:lnTo>
                  <a:lnTo>
                    <a:pt x="492859" y="1948129"/>
                  </a:lnTo>
                  <a:lnTo>
                    <a:pt x="492859" y="1453869"/>
                  </a:lnTo>
                  <a:lnTo>
                    <a:pt x="452997" y="1453869"/>
                  </a:lnTo>
                  <a:lnTo>
                    <a:pt x="452997" y="1409932"/>
                  </a:lnTo>
                  <a:lnTo>
                    <a:pt x="437333" y="1409932"/>
                  </a:lnTo>
                  <a:lnTo>
                    <a:pt x="437333" y="1322568"/>
                  </a:lnTo>
                  <a:lnTo>
                    <a:pt x="429437" y="1322568"/>
                  </a:lnTo>
                  <a:lnTo>
                    <a:pt x="429437" y="1249594"/>
                  </a:lnTo>
                  <a:lnTo>
                    <a:pt x="421032" y="1249594"/>
                  </a:lnTo>
                  <a:lnTo>
                    <a:pt x="421032" y="1220812"/>
                  </a:lnTo>
                  <a:lnTo>
                    <a:pt x="381042" y="1220812"/>
                  </a:lnTo>
                  <a:lnTo>
                    <a:pt x="381042" y="1141216"/>
                  </a:lnTo>
                  <a:lnTo>
                    <a:pt x="341690" y="1141216"/>
                  </a:lnTo>
                  <a:lnTo>
                    <a:pt x="341690" y="1089893"/>
                  </a:lnTo>
                  <a:lnTo>
                    <a:pt x="294442" y="1089893"/>
                  </a:lnTo>
                  <a:lnTo>
                    <a:pt x="294442" y="988010"/>
                  </a:lnTo>
                  <a:lnTo>
                    <a:pt x="286291" y="988010"/>
                  </a:lnTo>
                  <a:lnTo>
                    <a:pt x="286291" y="944327"/>
                  </a:lnTo>
                  <a:lnTo>
                    <a:pt x="246302" y="944327"/>
                  </a:lnTo>
                  <a:lnTo>
                    <a:pt x="246302" y="871863"/>
                  </a:lnTo>
                  <a:lnTo>
                    <a:pt x="222614" y="871863"/>
                  </a:lnTo>
                  <a:lnTo>
                    <a:pt x="222614" y="784498"/>
                  </a:lnTo>
                  <a:lnTo>
                    <a:pt x="214591" y="784498"/>
                  </a:lnTo>
                  <a:lnTo>
                    <a:pt x="214591" y="747821"/>
                  </a:lnTo>
                  <a:lnTo>
                    <a:pt x="191031" y="747821"/>
                  </a:lnTo>
                  <a:lnTo>
                    <a:pt x="191031" y="602892"/>
                  </a:lnTo>
                  <a:lnTo>
                    <a:pt x="182753" y="602892"/>
                  </a:lnTo>
                  <a:lnTo>
                    <a:pt x="182753" y="551696"/>
                  </a:lnTo>
                  <a:lnTo>
                    <a:pt x="151042" y="551696"/>
                  </a:lnTo>
                  <a:lnTo>
                    <a:pt x="151042" y="508014"/>
                  </a:lnTo>
                  <a:lnTo>
                    <a:pt x="135632" y="508014"/>
                  </a:lnTo>
                  <a:lnTo>
                    <a:pt x="135632" y="391485"/>
                  </a:lnTo>
                  <a:lnTo>
                    <a:pt x="103793" y="391485"/>
                  </a:lnTo>
                  <a:lnTo>
                    <a:pt x="103793" y="333412"/>
                  </a:lnTo>
                  <a:lnTo>
                    <a:pt x="95515" y="333412"/>
                  </a:lnTo>
                  <a:lnTo>
                    <a:pt x="95515" y="297371"/>
                  </a:lnTo>
                  <a:lnTo>
                    <a:pt x="63550" y="297371"/>
                  </a:lnTo>
                  <a:lnTo>
                    <a:pt x="63550" y="137669"/>
                  </a:lnTo>
                  <a:lnTo>
                    <a:pt x="31966" y="137669"/>
                  </a:lnTo>
                  <a:lnTo>
                    <a:pt x="31966" y="93987"/>
                  </a:lnTo>
                  <a:lnTo>
                    <a:pt x="0" y="93605"/>
                  </a:lnTo>
                  <a:close/>
                </a:path>
              </a:pathLst>
            </a:custGeom>
            <a:solidFill>
              <a:srgbClr val="F9413A">
                <a:alpha val="49804"/>
              </a:srgbClr>
            </a:solidFill>
            <a:ln w="12735" cap="flat">
              <a:noFill/>
              <a:prstDash val="solid"/>
              <a:miter/>
            </a:ln>
          </p:spPr>
          <p:txBody>
            <a:bodyPr/>
            <a:lstStyle/>
            <a:p>
              <a:endParaRPr lang="en-US" sz="1400" dirty="0">
                <a:latin typeface="Source Sans Pro" panose="020B0503030403020204" pitchFamily="34" charset="0"/>
              </a:endParaRPr>
            </a:p>
          </p:txBody>
        </p:sp>
        <p:grpSp>
          <p:nvGrpSpPr>
            <p:cNvPr id="4309" name="Graphic 3414">
              <a:extLst>
                <a:ext uri="{FF2B5EF4-FFF2-40B4-BE49-F238E27FC236}">
                  <a16:creationId xmlns:a16="http://schemas.microsoft.com/office/drawing/2014/main" id="{F51A632D-314A-4053-E43B-A8995D05ECEA}"/>
                </a:ext>
              </a:extLst>
            </p:cNvPr>
            <p:cNvGrpSpPr>
              <a:grpSpLocks noChangeAspect="1"/>
            </p:cNvGrpSpPr>
            <p:nvPr/>
          </p:nvGrpSpPr>
          <p:grpSpPr>
            <a:xfrm>
              <a:off x="22433244" y="20812105"/>
              <a:ext cx="6632848" cy="3399094"/>
              <a:chOff x="15817535" y="14073344"/>
              <a:chExt cx="4572382" cy="2343179"/>
            </a:xfrm>
            <a:noFill/>
          </p:grpSpPr>
          <p:sp>
            <p:nvSpPr>
              <p:cNvPr id="4314" name="Freeform: Shape 4313">
                <a:extLst>
                  <a:ext uri="{FF2B5EF4-FFF2-40B4-BE49-F238E27FC236}">
                    <a16:creationId xmlns:a16="http://schemas.microsoft.com/office/drawing/2014/main" id="{4E46BFC2-8E98-B417-99B2-40CC448569F1}"/>
                  </a:ext>
                </a:extLst>
              </p:cNvPr>
              <p:cNvSpPr/>
              <p:nvPr/>
            </p:nvSpPr>
            <p:spPr>
              <a:xfrm>
                <a:off x="15817535" y="14073344"/>
                <a:ext cx="4526534" cy="2297332"/>
              </a:xfrm>
              <a:custGeom>
                <a:avLst/>
                <a:gdLst>
                  <a:gd name="csX0" fmla="*/ 0 w 4526534"/>
                  <a:gd name="csY0" fmla="*/ 0 h 2297332"/>
                  <a:gd name="csX1" fmla="*/ 36678 w 4526534"/>
                  <a:gd name="csY1" fmla="*/ 0 h 2297332"/>
                  <a:gd name="csX2" fmla="*/ 36678 w 4526534"/>
                  <a:gd name="csY2" fmla="*/ 25216 h 2297332"/>
                  <a:gd name="csX3" fmla="*/ 44701 w 4526534"/>
                  <a:gd name="csY3" fmla="*/ 25216 h 2297332"/>
                  <a:gd name="csX4" fmla="*/ 44701 w 4526534"/>
                  <a:gd name="csY4" fmla="*/ 38079 h 2297332"/>
                  <a:gd name="csX5" fmla="*/ 61639 w 4526534"/>
                  <a:gd name="csY5" fmla="*/ 38079 h 2297332"/>
                  <a:gd name="csX6" fmla="*/ 61639 w 4526534"/>
                  <a:gd name="csY6" fmla="*/ 47758 h 2297332"/>
                  <a:gd name="csX7" fmla="*/ 74629 w 4526534"/>
                  <a:gd name="csY7" fmla="*/ 47758 h 2297332"/>
                  <a:gd name="csX8" fmla="*/ 74629 w 4526534"/>
                  <a:gd name="csY8" fmla="*/ 62276 h 2297332"/>
                  <a:gd name="csX9" fmla="*/ 106086 w 4526534"/>
                  <a:gd name="csY9" fmla="*/ 62276 h 2297332"/>
                  <a:gd name="csX10" fmla="*/ 106086 w 4526534"/>
                  <a:gd name="csY10" fmla="*/ 146966 h 2297332"/>
                  <a:gd name="csX11" fmla="*/ 131684 w 4526534"/>
                  <a:gd name="csY11" fmla="*/ 146966 h 2297332"/>
                  <a:gd name="csX12" fmla="*/ 131684 w 4526534"/>
                  <a:gd name="csY12" fmla="*/ 153461 h 2297332"/>
                  <a:gd name="csX13" fmla="*/ 138051 w 4526534"/>
                  <a:gd name="csY13" fmla="*/ 153461 h 2297332"/>
                  <a:gd name="csX14" fmla="*/ 138051 w 4526534"/>
                  <a:gd name="csY14" fmla="*/ 170527 h 2297332"/>
                  <a:gd name="csX15" fmla="*/ 146075 w 4526534"/>
                  <a:gd name="csY15" fmla="*/ 170527 h 2297332"/>
                  <a:gd name="csX16" fmla="*/ 146075 w 4526534"/>
                  <a:gd name="csY16" fmla="*/ 211916 h 2297332"/>
                  <a:gd name="csX17" fmla="*/ 173711 w 4526534"/>
                  <a:gd name="csY17" fmla="*/ 211916 h 2297332"/>
                  <a:gd name="csX18" fmla="*/ 173711 w 4526534"/>
                  <a:gd name="csY18" fmla="*/ 218794 h 2297332"/>
                  <a:gd name="csX19" fmla="*/ 175876 w 4526534"/>
                  <a:gd name="csY19" fmla="*/ 218794 h 2297332"/>
                  <a:gd name="csX20" fmla="*/ 175876 w 4526534"/>
                  <a:gd name="csY20" fmla="*/ 296989 h 2297332"/>
                  <a:gd name="csX21" fmla="*/ 182116 w 4526534"/>
                  <a:gd name="csY21" fmla="*/ 296989 h 2297332"/>
                  <a:gd name="csX22" fmla="*/ 182116 w 4526534"/>
                  <a:gd name="csY22" fmla="*/ 303102 h 2297332"/>
                  <a:gd name="csX23" fmla="*/ 192432 w 4526534"/>
                  <a:gd name="csY23" fmla="*/ 303102 h 2297332"/>
                  <a:gd name="csX24" fmla="*/ 192432 w 4526534"/>
                  <a:gd name="csY24" fmla="*/ 325898 h 2297332"/>
                  <a:gd name="csX25" fmla="*/ 197398 w 4526534"/>
                  <a:gd name="csY25" fmla="*/ 325898 h 2297332"/>
                  <a:gd name="csX26" fmla="*/ 197398 w 4526534"/>
                  <a:gd name="csY26" fmla="*/ 336214 h 2297332"/>
                  <a:gd name="csX27" fmla="*/ 216247 w 4526534"/>
                  <a:gd name="csY27" fmla="*/ 336214 h 2297332"/>
                  <a:gd name="csX28" fmla="*/ 216247 w 4526534"/>
                  <a:gd name="csY28" fmla="*/ 343727 h 2297332"/>
                  <a:gd name="csX29" fmla="*/ 226053 w 4526534"/>
                  <a:gd name="csY29" fmla="*/ 343727 h 2297332"/>
                  <a:gd name="csX30" fmla="*/ 226053 w 4526534"/>
                  <a:gd name="csY30" fmla="*/ 368434 h 2297332"/>
                  <a:gd name="csX31" fmla="*/ 232930 w 4526534"/>
                  <a:gd name="csY31" fmla="*/ 368434 h 2297332"/>
                  <a:gd name="csX32" fmla="*/ 232930 w 4526534"/>
                  <a:gd name="csY32" fmla="*/ 457200 h 2297332"/>
                  <a:gd name="csX33" fmla="*/ 253434 w 4526534"/>
                  <a:gd name="csY33" fmla="*/ 457200 h 2297332"/>
                  <a:gd name="csX34" fmla="*/ 253434 w 4526534"/>
                  <a:gd name="csY34" fmla="*/ 467770 h 2297332"/>
                  <a:gd name="csX35" fmla="*/ 257382 w 4526534"/>
                  <a:gd name="csY35" fmla="*/ 467770 h 2297332"/>
                  <a:gd name="csX36" fmla="*/ 257382 w 4526534"/>
                  <a:gd name="csY36" fmla="*/ 499736 h 2297332"/>
                  <a:gd name="csX37" fmla="*/ 265023 w 4526534"/>
                  <a:gd name="csY37" fmla="*/ 499736 h 2297332"/>
                  <a:gd name="csX38" fmla="*/ 265023 w 4526534"/>
                  <a:gd name="csY38" fmla="*/ 554625 h 2297332"/>
                  <a:gd name="csX39" fmla="*/ 286673 w 4526534"/>
                  <a:gd name="csY39" fmla="*/ 554625 h 2297332"/>
                  <a:gd name="csX40" fmla="*/ 286673 w 4526534"/>
                  <a:gd name="csY40" fmla="*/ 651032 h 2297332"/>
                  <a:gd name="csX41" fmla="*/ 334813 w 4526534"/>
                  <a:gd name="csY41" fmla="*/ 651032 h 2297332"/>
                  <a:gd name="csX42" fmla="*/ 334813 w 4526534"/>
                  <a:gd name="csY42" fmla="*/ 721331 h 2297332"/>
                  <a:gd name="csX43" fmla="*/ 382825 w 4526534"/>
                  <a:gd name="csY43" fmla="*/ 721331 h 2297332"/>
                  <a:gd name="csX44" fmla="*/ 382825 w 4526534"/>
                  <a:gd name="csY44" fmla="*/ 764631 h 2297332"/>
                  <a:gd name="csX45" fmla="*/ 423579 w 4526534"/>
                  <a:gd name="csY45" fmla="*/ 764631 h 2297332"/>
                  <a:gd name="csX46" fmla="*/ 423579 w 4526534"/>
                  <a:gd name="csY46" fmla="*/ 821049 h 2297332"/>
                  <a:gd name="csX47" fmla="*/ 462422 w 4526534"/>
                  <a:gd name="csY47" fmla="*/ 821049 h 2297332"/>
                  <a:gd name="csX48" fmla="*/ 462422 w 4526534"/>
                  <a:gd name="csY48" fmla="*/ 853524 h 2297332"/>
                  <a:gd name="csX49" fmla="*/ 470572 w 4526534"/>
                  <a:gd name="csY49" fmla="*/ 853524 h 2297332"/>
                  <a:gd name="csX50" fmla="*/ 470572 w 4526534"/>
                  <a:gd name="csY50" fmla="*/ 912107 h 2297332"/>
                  <a:gd name="csX51" fmla="*/ 479487 w 4526534"/>
                  <a:gd name="csY51" fmla="*/ 912107 h 2297332"/>
                  <a:gd name="csX52" fmla="*/ 479487 w 4526534"/>
                  <a:gd name="csY52" fmla="*/ 972600 h 2297332"/>
                  <a:gd name="csX53" fmla="*/ 489675 w 4526534"/>
                  <a:gd name="csY53" fmla="*/ 972600 h 2297332"/>
                  <a:gd name="csX54" fmla="*/ 489675 w 4526534"/>
                  <a:gd name="csY54" fmla="*/ 980496 h 2297332"/>
                  <a:gd name="csX55" fmla="*/ 495279 w 4526534"/>
                  <a:gd name="csY55" fmla="*/ 980496 h 2297332"/>
                  <a:gd name="csX56" fmla="*/ 495279 w 4526534"/>
                  <a:gd name="csY56" fmla="*/ 1013353 h 2297332"/>
                  <a:gd name="csX57" fmla="*/ 525716 w 4526534"/>
                  <a:gd name="csY57" fmla="*/ 1013353 h 2297332"/>
                  <a:gd name="csX58" fmla="*/ 525716 w 4526534"/>
                  <a:gd name="csY58" fmla="*/ 1035895 h 2297332"/>
                  <a:gd name="csX59" fmla="*/ 534886 w 4526534"/>
                  <a:gd name="csY59" fmla="*/ 1035895 h 2297332"/>
                  <a:gd name="csX60" fmla="*/ 534886 w 4526534"/>
                  <a:gd name="csY60" fmla="*/ 1608604 h 2297332"/>
                  <a:gd name="csX61" fmla="*/ 647467 w 4526534"/>
                  <a:gd name="csY61" fmla="*/ 1608604 h 2297332"/>
                  <a:gd name="csX62" fmla="*/ 647467 w 4526534"/>
                  <a:gd name="csY62" fmla="*/ 1614462 h 2297332"/>
                  <a:gd name="csX63" fmla="*/ 654598 w 4526534"/>
                  <a:gd name="csY63" fmla="*/ 1614462 h 2297332"/>
                  <a:gd name="csX64" fmla="*/ 654598 w 4526534"/>
                  <a:gd name="csY64" fmla="*/ 1639933 h 2297332"/>
                  <a:gd name="csX65" fmla="*/ 662622 w 4526534"/>
                  <a:gd name="csY65" fmla="*/ 1639933 h 2297332"/>
                  <a:gd name="csX66" fmla="*/ 662622 w 4526534"/>
                  <a:gd name="csY66" fmla="*/ 1674064 h 2297332"/>
                  <a:gd name="csX67" fmla="*/ 727572 w 4526534"/>
                  <a:gd name="csY67" fmla="*/ 1674064 h 2297332"/>
                  <a:gd name="csX68" fmla="*/ 727572 w 4526534"/>
                  <a:gd name="csY68" fmla="*/ 1683615 h 2297332"/>
                  <a:gd name="csX69" fmla="*/ 731647 w 4526534"/>
                  <a:gd name="csY69" fmla="*/ 1683615 h 2297332"/>
                  <a:gd name="csX70" fmla="*/ 731647 w 4526534"/>
                  <a:gd name="csY70" fmla="*/ 1699152 h 2297332"/>
                  <a:gd name="csX71" fmla="*/ 739543 w 4526534"/>
                  <a:gd name="csY71" fmla="*/ 1699152 h 2297332"/>
                  <a:gd name="csX72" fmla="*/ 739543 w 4526534"/>
                  <a:gd name="csY72" fmla="*/ 1705775 h 2297332"/>
                  <a:gd name="csX73" fmla="*/ 753934 w 4526534"/>
                  <a:gd name="csY73" fmla="*/ 1705775 h 2297332"/>
                  <a:gd name="csX74" fmla="*/ 753934 w 4526534"/>
                  <a:gd name="csY74" fmla="*/ 1709086 h 2297332"/>
                  <a:gd name="csX75" fmla="*/ 947003 w 4526534"/>
                  <a:gd name="csY75" fmla="*/ 1709086 h 2297332"/>
                  <a:gd name="csX76" fmla="*/ 947003 w 4526534"/>
                  <a:gd name="csY76" fmla="*/ 1728316 h 2297332"/>
                  <a:gd name="csX77" fmla="*/ 953243 w 4526534"/>
                  <a:gd name="csY77" fmla="*/ 1728316 h 2297332"/>
                  <a:gd name="csX78" fmla="*/ 953243 w 4526534"/>
                  <a:gd name="csY78" fmla="*/ 1734175 h 2297332"/>
                  <a:gd name="csX79" fmla="*/ 978714 w 4526534"/>
                  <a:gd name="csY79" fmla="*/ 1734175 h 2297332"/>
                  <a:gd name="csX80" fmla="*/ 978714 w 4526534"/>
                  <a:gd name="csY80" fmla="*/ 1819884 h 2297332"/>
                  <a:gd name="csX81" fmla="*/ 1042263 w 4526534"/>
                  <a:gd name="csY81" fmla="*/ 1819884 h 2297332"/>
                  <a:gd name="csX82" fmla="*/ 1042263 w 4526534"/>
                  <a:gd name="csY82" fmla="*/ 1859363 h 2297332"/>
                  <a:gd name="csX83" fmla="*/ 1049140 w 4526534"/>
                  <a:gd name="csY83" fmla="*/ 1859363 h 2297332"/>
                  <a:gd name="csX84" fmla="*/ 1049140 w 4526534"/>
                  <a:gd name="csY84" fmla="*/ 1864839 h 2297332"/>
                  <a:gd name="csX85" fmla="*/ 1066970 w 4526534"/>
                  <a:gd name="csY85" fmla="*/ 1864839 h 2297332"/>
                  <a:gd name="csX86" fmla="*/ 1066970 w 4526534"/>
                  <a:gd name="csY86" fmla="*/ 1904192 h 2297332"/>
                  <a:gd name="csX87" fmla="*/ 1072701 w 4526534"/>
                  <a:gd name="csY87" fmla="*/ 1904192 h 2297332"/>
                  <a:gd name="csX88" fmla="*/ 1072701 w 4526534"/>
                  <a:gd name="csY88" fmla="*/ 1908777 h 2297332"/>
                  <a:gd name="csX89" fmla="*/ 1089384 w 4526534"/>
                  <a:gd name="csY89" fmla="*/ 1908777 h 2297332"/>
                  <a:gd name="csX90" fmla="*/ 1089384 w 4526534"/>
                  <a:gd name="csY90" fmla="*/ 1956279 h 2297332"/>
                  <a:gd name="csX91" fmla="*/ 1216101 w 4526534"/>
                  <a:gd name="csY91" fmla="*/ 1956279 h 2297332"/>
                  <a:gd name="csX92" fmla="*/ 1216101 w 4526534"/>
                  <a:gd name="csY92" fmla="*/ 1986080 h 2297332"/>
                  <a:gd name="csX93" fmla="*/ 1385227 w 4526534"/>
                  <a:gd name="csY93" fmla="*/ 1986080 h 2297332"/>
                  <a:gd name="csX94" fmla="*/ 1385227 w 4526534"/>
                  <a:gd name="csY94" fmla="*/ 2057271 h 2297332"/>
                  <a:gd name="csX95" fmla="*/ 1417447 w 4526534"/>
                  <a:gd name="csY95" fmla="*/ 2057271 h 2297332"/>
                  <a:gd name="csX96" fmla="*/ 1417447 w 4526534"/>
                  <a:gd name="csY96" fmla="*/ 2108467 h 2297332"/>
                  <a:gd name="csX97" fmla="*/ 1424324 w 4526534"/>
                  <a:gd name="csY97" fmla="*/ 2108467 h 2297332"/>
                  <a:gd name="csX98" fmla="*/ 1424324 w 4526534"/>
                  <a:gd name="csY98" fmla="*/ 2113306 h 2297332"/>
                  <a:gd name="csX99" fmla="*/ 1433621 w 4526534"/>
                  <a:gd name="csY99" fmla="*/ 2113306 h 2297332"/>
                  <a:gd name="csX100" fmla="*/ 1433621 w 4526534"/>
                  <a:gd name="csY100" fmla="*/ 2197105 h 2297332"/>
                  <a:gd name="csX101" fmla="*/ 2019194 w 4526534"/>
                  <a:gd name="csY101" fmla="*/ 2197105 h 2297332"/>
                  <a:gd name="csX102" fmla="*/ 2019194 w 4526534"/>
                  <a:gd name="csY102" fmla="*/ 2297332 h 2297332"/>
                  <a:gd name="csX103" fmla="*/ 4526535 w 4526534"/>
                  <a:gd name="csY103" fmla="*/ 2297332 h 2297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Lst>
                <a:rect l="l" t="t" r="r" b="b"/>
                <a:pathLst>
                  <a:path w="4526534" h="2297332">
                    <a:moveTo>
                      <a:pt x="0" y="0"/>
                    </a:moveTo>
                    <a:lnTo>
                      <a:pt x="36678" y="0"/>
                    </a:lnTo>
                    <a:lnTo>
                      <a:pt x="36678" y="25216"/>
                    </a:lnTo>
                    <a:lnTo>
                      <a:pt x="44701" y="25216"/>
                    </a:lnTo>
                    <a:lnTo>
                      <a:pt x="44701" y="38079"/>
                    </a:lnTo>
                    <a:lnTo>
                      <a:pt x="61639" y="38079"/>
                    </a:lnTo>
                    <a:lnTo>
                      <a:pt x="61639" y="47758"/>
                    </a:lnTo>
                    <a:lnTo>
                      <a:pt x="74629" y="47758"/>
                    </a:lnTo>
                    <a:lnTo>
                      <a:pt x="74629" y="62276"/>
                    </a:lnTo>
                    <a:lnTo>
                      <a:pt x="106086" y="62276"/>
                    </a:lnTo>
                    <a:lnTo>
                      <a:pt x="106086" y="146966"/>
                    </a:lnTo>
                    <a:lnTo>
                      <a:pt x="131684" y="146966"/>
                    </a:lnTo>
                    <a:lnTo>
                      <a:pt x="131684" y="153461"/>
                    </a:lnTo>
                    <a:lnTo>
                      <a:pt x="138051" y="153461"/>
                    </a:lnTo>
                    <a:lnTo>
                      <a:pt x="138051" y="170527"/>
                    </a:lnTo>
                    <a:lnTo>
                      <a:pt x="146075" y="170527"/>
                    </a:lnTo>
                    <a:lnTo>
                      <a:pt x="146075" y="211916"/>
                    </a:lnTo>
                    <a:lnTo>
                      <a:pt x="173711" y="211916"/>
                    </a:lnTo>
                    <a:lnTo>
                      <a:pt x="173711" y="218794"/>
                    </a:lnTo>
                    <a:lnTo>
                      <a:pt x="175876" y="218794"/>
                    </a:lnTo>
                    <a:lnTo>
                      <a:pt x="175876" y="296989"/>
                    </a:lnTo>
                    <a:lnTo>
                      <a:pt x="182116" y="296989"/>
                    </a:lnTo>
                    <a:lnTo>
                      <a:pt x="182116" y="303102"/>
                    </a:lnTo>
                    <a:lnTo>
                      <a:pt x="192432" y="303102"/>
                    </a:lnTo>
                    <a:lnTo>
                      <a:pt x="192432" y="325898"/>
                    </a:lnTo>
                    <a:lnTo>
                      <a:pt x="197398" y="325898"/>
                    </a:lnTo>
                    <a:lnTo>
                      <a:pt x="197398" y="336214"/>
                    </a:lnTo>
                    <a:lnTo>
                      <a:pt x="216247" y="336214"/>
                    </a:lnTo>
                    <a:lnTo>
                      <a:pt x="216247" y="343727"/>
                    </a:lnTo>
                    <a:lnTo>
                      <a:pt x="226053" y="343727"/>
                    </a:lnTo>
                    <a:lnTo>
                      <a:pt x="226053" y="368434"/>
                    </a:lnTo>
                    <a:lnTo>
                      <a:pt x="232930" y="368434"/>
                    </a:lnTo>
                    <a:lnTo>
                      <a:pt x="232930" y="457200"/>
                    </a:lnTo>
                    <a:lnTo>
                      <a:pt x="253434" y="457200"/>
                    </a:lnTo>
                    <a:lnTo>
                      <a:pt x="253434" y="467770"/>
                    </a:lnTo>
                    <a:lnTo>
                      <a:pt x="257382" y="467770"/>
                    </a:lnTo>
                    <a:lnTo>
                      <a:pt x="257382" y="499736"/>
                    </a:lnTo>
                    <a:lnTo>
                      <a:pt x="265023" y="499736"/>
                    </a:lnTo>
                    <a:lnTo>
                      <a:pt x="265023" y="554625"/>
                    </a:lnTo>
                    <a:lnTo>
                      <a:pt x="286673" y="554625"/>
                    </a:lnTo>
                    <a:lnTo>
                      <a:pt x="286673" y="651032"/>
                    </a:lnTo>
                    <a:lnTo>
                      <a:pt x="334813" y="651032"/>
                    </a:lnTo>
                    <a:lnTo>
                      <a:pt x="334813" y="721331"/>
                    </a:lnTo>
                    <a:lnTo>
                      <a:pt x="382825" y="721331"/>
                    </a:lnTo>
                    <a:lnTo>
                      <a:pt x="382825" y="764631"/>
                    </a:lnTo>
                    <a:lnTo>
                      <a:pt x="423579" y="764631"/>
                    </a:lnTo>
                    <a:lnTo>
                      <a:pt x="423579" y="821049"/>
                    </a:lnTo>
                    <a:lnTo>
                      <a:pt x="462422" y="821049"/>
                    </a:lnTo>
                    <a:lnTo>
                      <a:pt x="462422" y="853524"/>
                    </a:lnTo>
                    <a:lnTo>
                      <a:pt x="470572" y="853524"/>
                    </a:lnTo>
                    <a:lnTo>
                      <a:pt x="470572" y="912107"/>
                    </a:lnTo>
                    <a:lnTo>
                      <a:pt x="479487" y="912107"/>
                    </a:lnTo>
                    <a:lnTo>
                      <a:pt x="479487" y="972600"/>
                    </a:lnTo>
                    <a:lnTo>
                      <a:pt x="489675" y="972600"/>
                    </a:lnTo>
                    <a:lnTo>
                      <a:pt x="489675" y="980496"/>
                    </a:lnTo>
                    <a:lnTo>
                      <a:pt x="495279" y="980496"/>
                    </a:lnTo>
                    <a:lnTo>
                      <a:pt x="495279" y="1013353"/>
                    </a:lnTo>
                    <a:lnTo>
                      <a:pt x="525716" y="1013353"/>
                    </a:lnTo>
                    <a:lnTo>
                      <a:pt x="525716" y="1035895"/>
                    </a:lnTo>
                    <a:lnTo>
                      <a:pt x="534886" y="1035895"/>
                    </a:lnTo>
                    <a:lnTo>
                      <a:pt x="534886" y="1608604"/>
                    </a:lnTo>
                    <a:lnTo>
                      <a:pt x="647467" y="1608604"/>
                    </a:lnTo>
                    <a:lnTo>
                      <a:pt x="647467" y="1614462"/>
                    </a:lnTo>
                    <a:lnTo>
                      <a:pt x="654598" y="1614462"/>
                    </a:lnTo>
                    <a:lnTo>
                      <a:pt x="654598" y="1639933"/>
                    </a:lnTo>
                    <a:lnTo>
                      <a:pt x="662622" y="1639933"/>
                    </a:lnTo>
                    <a:lnTo>
                      <a:pt x="662622" y="1674064"/>
                    </a:lnTo>
                    <a:lnTo>
                      <a:pt x="727572" y="1674064"/>
                    </a:lnTo>
                    <a:lnTo>
                      <a:pt x="727572" y="1683615"/>
                    </a:lnTo>
                    <a:lnTo>
                      <a:pt x="731647" y="1683615"/>
                    </a:lnTo>
                    <a:lnTo>
                      <a:pt x="731647" y="1699152"/>
                    </a:lnTo>
                    <a:lnTo>
                      <a:pt x="739543" y="1699152"/>
                    </a:lnTo>
                    <a:lnTo>
                      <a:pt x="739543" y="1705775"/>
                    </a:lnTo>
                    <a:lnTo>
                      <a:pt x="753934" y="1705775"/>
                    </a:lnTo>
                    <a:lnTo>
                      <a:pt x="753934" y="1709086"/>
                    </a:lnTo>
                    <a:lnTo>
                      <a:pt x="947003" y="1709086"/>
                    </a:lnTo>
                    <a:lnTo>
                      <a:pt x="947003" y="1728316"/>
                    </a:lnTo>
                    <a:lnTo>
                      <a:pt x="953243" y="1728316"/>
                    </a:lnTo>
                    <a:lnTo>
                      <a:pt x="953243" y="1734175"/>
                    </a:lnTo>
                    <a:lnTo>
                      <a:pt x="978714" y="1734175"/>
                    </a:lnTo>
                    <a:lnTo>
                      <a:pt x="978714" y="1819884"/>
                    </a:lnTo>
                    <a:lnTo>
                      <a:pt x="1042263" y="1819884"/>
                    </a:lnTo>
                    <a:lnTo>
                      <a:pt x="1042263" y="1859363"/>
                    </a:lnTo>
                    <a:lnTo>
                      <a:pt x="1049140" y="1859363"/>
                    </a:lnTo>
                    <a:lnTo>
                      <a:pt x="1049140" y="1864839"/>
                    </a:lnTo>
                    <a:lnTo>
                      <a:pt x="1066970" y="1864839"/>
                    </a:lnTo>
                    <a:lnTo>
                      <a:pt x="1066970" y="1904192"/>
                    </a:lnTo>
                    <a:lnTo>
                      <a:pt x="1072701" y="1904192"/>
                    </a:lnTo>
                    <a:lnTo>
                      <a:pt x="1072701" y="1908777"/>
                    </a:lnTo>
                    <a:lnTo>
                      <a:pt x="1089384" y="1908777"/>
                    </a:lnTo>
                    <a:lnTo>
                      <a:pt x="1089384" y="1956279"/>
                    </a:lnTo>
                    <a:lnTo>
                      <a:pt x="1216101" y="1956279"/>
                    </a:lnTo>
                    <a:lnTo>
                      <a:pt x="1216101" y="1986080"/>
                    </a:lnTo>
                    <a:lnTo>
                      <a:pt x="1385227" y="1986080"/>
                    </a:lnTo>
                    <a:lnTo>
                      <a:pt x="1385227" y="2057271"/>
                    </a:lnTo>
                    <a:lnTo>
                      <a:pt x="1417447" y="2057271"/>
                    </a:lnTo>
                    <a:lnTo>
                      <a:pt x="1417447" y="2108467"/>
                    </a:lnTo>
                    <a:lnTo>
                      <a:pt x="1424324" y="2108467"/>
                    </a:lnTo>
                    <a:lnTo>
                      <a:pt x="1424324" y="2113306"/>
                    </a:lnTo>
                    <a:lnTo>
                      <a:pt x="1433621" y="2113306"/>
                    </a:lnTo>
                    <a:lnTo>
                      <a:pt x="1433621" y="2197105"/>
                    </a:lnTo>
                    <a:lnTo>
                      <a:pt x="2019194" y="2197105"/>
                    </a:lnTo>
                    <a:lnTo>
                      <a:pt x="2019194" y="2297332"/>
                    </a:lnTo>
                    <a:lnTo>
                      <a:pt x="4526535" y="2297332"/>
                    </a:lnTo>
                  </a:path>
                </a:pathLst>
              </a:custGeom>
              <a:noFill/>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nvGrpSpPr>
              <p:cNvPr id="4315" name="Graphic 3414">
                <a:extLst>
                  <a:ext uri="{FF2B5EF4-FFF2-40B4-BE49-F238E27FC236}">
                    <a16:creationId xmlns:a16="http://schemas.microsoft.com/office/drawing/2014/main" id="{F6A3A492-CDB8-F1DB-382F-BAF2A322B648}"/>
                  </a:ext>
                </a:extLst>
              </p:cNvPr>
              <p:cNvGrpSpPr/>
              <p:nvPr/>
            </p:nvGrpSpPr>
            <p:grpSpPr>
              <a:xfrm>
                <a:off x="15833836" y="14073344"/>
                <a:ext cx="4556080" cy="2343179"/>
                <a:chOff x="15833836" y="14073344"/>
                <a:chExt cx="4556080" cy="2343179"/>
              </a:xfrm>
            </p:grpSpPr>
            <p:grpSp>
              <p:nvGrpSpPr>
                <p:cNvPr id="4316" name="Graphic 3414">
                  <a:extLst>
                    <a:ext uri="{FF2B5EF4-FFF2-40B4-BE49-F238E27FC236}">
                      <a16:creationId xmlns:a16="http://schemas.microsoft.com/office/drawing/2014/main" id="{E1324FB8-9228-F2B7-59CD-D016D7DC4661}"/>
                    </a:ext>
                  </a:extLst>
                </p:cNvPr>
                <p:cNvGrpSpPr/>
                <p:nvPr/>
              </p:nvGrpSpPr>
              <p:grpSpPr>
                <a:xfrm>
                  <a:off x="20298222" y="16324829"/>
                  <a:ext cx="91694" cy="91694"/>
                  <a:chOff x="20298222" y="16324829"/>
                  <a:chExt cx="91694" cy="91694"/>
                </a:xfrm>
              </p:grpSpPr>
              <p:sp>
                <p:nvSpPr>
                  <p:cNvPr id="4350" name="Freeform: Shape 4349">
                    <a:extLst>
                      <a:ext uri="{FF2B5EF4-FFF2-40B4-BE49-F238E27FC236}">
                        <a16:creationId xmlns:a16="http://schemas.microsoft.com/office/drawing/2014/main" id="{938C29DA-5D9B-1F98-0DFD-16AA2F016EE7}"/>
                      </a:ext>
                    </a:extLst>
                  </p:cNvPr>
                  <p:cNvSpPr/>
                  <p:nvPr/>
                </p:nvSpPr>
                <p:spPr>
                  <a:xfrm>
                    <a:off x="20344069" y="1632482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51" name="Freeform: Shape 4350">
                    <a:extLst>
                      <a:ext uri="{FF2B5EF4-FFF2-40B4-BE49-F238E27FC236}">
                        <a16:creationId xmlns:a16="http://schemas.microsoft.com/office/drawing/2014/main" id="{2866A2B3-038E-765E-98B9-FFD74FEE4699}"/>
                      </a:ext>
                    </a:extLst>
                  </p:cNvPr>
                  <p:cNvSpPr/>
                  <p:nvPr/>
                </p:nvSpPr>
                <p:spPr>
                  <a:xfrm>
                    <a:off x="20298222" y="1637067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17" name="Graphic 3414">
                  <a:extLst>
                    <a:ext uri="{FF2B5EF4-FFF2-40B4-BE49-F238E27FC236}">
                      <a16:creationId xmlns:a16="http://schemas.microsoft.com/office/drawing/2014/main" id="{C5A765AD-2852-DD69-1E11-63CDA4FCDD5D}"/>
                    </a:ext>
                  </a:extLst>
                </p:cNvPr>
                <p:cNvGrpSpPr/>
                <p:nvPr/>
              </p:nvGrpSpPr>
              <p:grpSpPr>
                <a:xfrm>
                  <a:off x="17312795" y="16223965"/>
                  <a:ext cx="91694" cy="91694"/>
                  <a:chOff x="17312795" y="16223965"/>
                  <a:chExt cx="91694" cy="91694"/>
                </a:xfrm>
              </p:grpSpPr>
              <p:sp>
                <p:nvSpPr>
                  <p:cNvPr id="4348" name="Freeform: Shape 4347">
                    <a:extLst>
                      <a:ext uri="{FF2B5EF4-FFF2-40B4-BE49-F238E27FC236}">
                        <a16:creationId xmlns:a16="http://schemas.microsoft.com/office/drawing/2014/main" id="{5F23BD11-93FD-422E-DF88-D7F3C80F0C99}"/>
                      </a:ext>
                    </a:extLst>
                  </p:cNvPr>
                  <p:cNvSpPr/>
                  <p:nvPr/>
                </p:nvSpPr>
                <p:spPr>
                  <a:xfrm>
                    <a:off x="17358642" y="1622396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49" name="Freeform: Shape 4348">
                    <a:extLst>
                      <a:ext uri="{FF2B5EF4-FFF2-40B4-BE49-F238E27FC236}">
                        <a16:creationId xmlns:a16="http://schemas.microsoft.com/office/drawing/2014/main" id="{7EFF7872-6410-51FF-C273-140D4AA20C34}"/>
                      </a:ext>
                    </a:extLst>
                  </p:cNvPr>
                  <p:cNvSpPr/>
                  <p:nvPr/>
                </p:nvSpPr>
                <p:spPr>
                  <a:xfrm>
                    <a:off x="17312795" y="1626981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18" name="Graphic 3414">
                  <a:extLst>
                    <a:ext uri="{FF2B5EF4-FFF2-40B4-BE49-F238E27FC236}">
                      <a16:creationId xmlns:a16="http://schemas.microsoft.com/office/drawing/2014/main" id="{B0809FFE-FB07-06EC-B561-D7434D7C9D02}"/>
                    </a:ext>
                  </a:extLst>
                </p:cNvPr>
                <p:cNvGrpSpPr/>
                <p:nvPr/>
              </p:nvGrpSpPr>
              <p:grpSpPr>
                <a:xfrm>
                  <a:off x="17105718" y="16012813"/>
                  <a:ext cx="91694" cy="91694"/>
                  <a:chOff x="17105718" y="16012813"/>
                  <a:chExt cx="91694" cy="91694"/>
                </a:xfrm>
              </p:grpSpPr>
              <p:sp>
                <p:nvSpPr>
                  <p:cNvPr id="4346" name="Freeform: Shape 4345">
                    <a:extLst>
                      <a:ext uri="{FF2B5EF4-FFF2-40B4-BE49-F238E27FC236}">
                        <a16:creationId xmlns:a16="http://schemas.microsoft.com/office/drawing/2014/main" id="{8FAD3F65-08EF-2CBE-219C-BD473AC1441E}"/>
                      </a:ext>
                    </a:extLst>
                  </p:cNvPr>
                  <p:cNvSpPr/>
                  <p:nvPr/>
                </p:nvSpPr>
                <p:spPr>
                  <a:xfrm>
                    <a:off x="17151565" y="1601281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47" name="Freeform: Shape 4346">
                    <a:extLst>
                      <a:ext uri="{FF2B5EF4-FFF2-40B4-BE49-F238E27FC236}">
                        <a16:creationId xmlns:a16="http://schemas.microsoft.com/office/drawing/2014/main" id="{B52B4C06-0800-9C1E-2C7C-BABF65557331}"/>
                      </a:ext>
                    </a:extLst>
                  </p:cNvPr>
                  <p:cNvSpPr/>
                  <p:nvPr/>
                </p:nvSpPr>
                <p:spPr>
                  <a:xfrm>
                    <a:off x="17105718" y="1605866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19" name="Graphic 3414">
                  <a:extLst>
                    <a:ext uri="{FF2B5EF4-FFF2-40B4-BE49-F238E27FC236}">
                      <a16:creationId xmlns:a16="http://schemas.microsoft.com/office/drawing/2014/main" id="{6C1A75F4-00CF-CAE0-86A9-2BFBB20C4BDE}"/>
                    </a:ext>
                  </a:extLst>
                </p:cNvPr>
                <p:cNvGrpSpPr/>
                <p:nvPr/>
              </p:nvGrpSpPr>
              <p:grpSpPr>
                <a:xfrm>
                  <a:off x="17075790" y="16012813"/>
                  <a:ext cx="91694" cy="91694"/>
                  <a:chOff x="17075790" y="16012813"/>
                  <a:chExt cx="91694" cy="91694"/>
                </a:xfrm>
              </p:grpSpPr>
              <p:sp>
                <p:nvSpPr>
                  <p:cNvPr id="4344" name="Freeform: Shape 4343">
                    <a:extLst>
                      <a:ext uri="{FF2B5EF4-FFF2-40B4-BE49-F238E27FC236}">
                        <a16:creationId xmlns:a16="http://schemas.microsoft.com/office/drawing/2014/main" id="{FF8DE55B-18B6-8B43-B563-798E2032D2FB}"/>
                      </a:ext>
                    </a:extLst>
                  </p:cNvPr>
                  <p:cNvSpPr/>
                  <p:nvPr/>
                </p:nvSpPr>
                <p:spPr>
                  <a:xfrm>
                    <a:off x="17121637" y="1601281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45" name="Freeform: Shape 4344">
                    <a:extLst>
                      <a:ext uri="{FF2B5EF4-FFF2-40B4-BE49-F238E27FC236}">
                        <a16:creationId xmlns:a16="http://schemas.microsoft.com/office/drawing/2014/main" id="{76D478AB-C899-FB72-63EC-20F9D50AADC1}"/>
                      </a:ext>
                    </a:extLst>
                  </p:cNvPr>
                  <p:cNvSpPr/>
                  <p:nvPr/>
                </p:nvSpPr>
                <p:spPr>
                  <a:xfrm>
                    <a:off x="17075790" y="1605866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20" name="Graphic 3414">
                  <a:extLst>
                    <a:ext uri="{FF2B5EF4-FFF2-40B4-BE49-F238E27FC236}">
                      <a16:creationId xmlns:a16="http://schemas.microsoft.com/office/drawing/2014/main" id="{BCD161F5-39DC-ED07-6AD1-BB9258918269}"/>
                    </a:ext>
                  </a:extLst>
                </p:cNvPr>
                <p:cNvGrpSpPr/>
                <p:nvPr/>
              </p:nvGrpSpPr>
              <p:grpSpPr>
                <a:xfrm>
                  <a:off x="16558351" y="15736328"/>
                  <a:ext cx="91694" cy="91694"/>
                  <a:chOff x="16558351" y="15736328"/>
                  <a:chExt cx="91694" cy="91694"/>
                </a:xfrm>
              </p:grpSpPr>
              <p:sp>
                <p:nvSpPr>
                  <p:cNvPr id="4342" name="Freeform: Shape 4341">
                    <a:extLst>
                      <a:ext uri="{FF2B5EF4-FFF2-40B4-BE49-F238E27FC236}">
                        <a16:creationId xmlns:a16="http://schemas.microsoft.com/office/drawing/2014/main" id="{3D592F80-DA6F-6C92-1026-E11C37BED43A}"/>
                      </a:ext>
                    </a:extLst>
                  </p:cNvPr>
                  <p:cNvSpPr/>
                  <p:nvPr/>
                </p:nvSpPr>
                <p:spPr>
                  <a:xfrm>
                    <a:off x="16604199" y="1573632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43" name="Freeform: Shape 4342">
                    <a:extLst>
                      <a:ext uri="{FF2B5EF4-FFF2-40B4-BE49-F238E27FC236}">
                        <a16:creationId xmlns:a16="http://schemas.microsoft.com/office/drawing/2014/main" id="{E8DB6543-5C59-968E-D6D4-57166C4745CB}"/>
                      </a:ext>
                    </a:extLst>
                  </p:cNvPr>
                  <p:cNvSpPr/>
                  <p:nvPr/>
                </p:nvSpPr>
                <p:spPr>
                  <a:xfrm>
                    <a:off x="16558351" y="15782175"/>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21" name="Graphic 3414">
                  <a:extLst>
                    <a:ext uri="{FF2B5EF4-FFF2-40B4-BE49-F238E27FC236}">
                      <a16:creationId xmlns:a16="http://schemas.microsoft.com/office/drawing/2014/main" id="{7E16E23D-E97C-AD20-711D-C94B68E94B33}"/>
                    </a:ext>
                  </a:extLst>
                </p:cNvPr>
                <p:cNvGrpSpPr/>
                <p:nvPr/>
              </p:nvGrpSpPr>
              <p:grpSpPr>
                <a:xfrm>
                  <a:off x="16484359" y="15701433"/>
                  <a:ext cx="91694" cy="91694"/>
                  <a:chOff x="16484359" y="15701433"/>
                  <a:chExt cx="91694" cy="91694"/>
                </a:xfrm>
              </p:grpSpPr>
              <p:sp>
                <p:nvSpPr>
                  <p:cNvPr id="4340" name="Freeform: Shape 4339">
                    <a:extLst>
                      <a:ext uri="{FF2B5EF4-FFF2-40B4-BE49-F238E27FC236}">
                        <a16:creationId xmlns:a16="http://schemas.microsoft.com/office/drawing/2014/main" id="{A6DF52FF-14AC-F13D-7A64-5FD7F9C1F11A}"/>
                      </a:ext>
                    </a:extLst>
                  </p:cNvPr>
                  <p:cNvSpPr/>
                  <p:nvPr/>
                </p:nvSpPr>
                <p:spPr>
                  <a:xfrm>
                    <a:off x="16530206" y="1570143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41" name="Freeform: Shape 4340">
                    <a:extLst>
                      <a:ext uri="{FF2B5EF4-FFF2-40B4-BE49-F238E27FC236}">
                        <a16:creationId xmlns:a16="http://schemas.microsoft.com/office/drawing/2014/main" id="{54D3D384-DC18-865B-7275-0275AF25B21C}"/>
                      </a:ext>
                    </a:extLst>
                  </p:cNvPr>
                  <p:cNvSpPr/>
                  <p:nvPr/>
                </p:nvSpPr>
                <p:spPr>
                  <a:xfrm>
                    <a:off x="16484359" y="1574728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22" name="Graphic 3414">
                  <a:extLst>
                    <a:ext uri="{FF2B5EF4-FFF2-40B4-BE49-F238E27FC236}">
                      <a16:creationId xmlns:a16="http://schemas.microsoft.com/office/drawing/2014/main" id="{B288952B-0839-30F6-1398-0D6F33C63A1F}"/>
                    </a:ext>
                  </a:extLst>
                </p:cNvPr>
                <p:cNvGrpSpPr/>
                <p:nvPr/>
              </p:nvGrpSpPr>
              <p:grpSpPr>
                <a:xfrm>
                  <a:off x="16097203" y="14678401"/>
                  <a:ext cx="91694" cy="91694"/>
                  <a:chOff x="16097203" y="14678401"/>
                  <a:chExt cx="91694" cy="91694"/>
                </a:xfrm>
              </p:grpSpPr>
              <p:sp>
                <p:nvSpPr>
                  <p:cNvPr id="4338" name="Freeform: Shape 4337">
                    <a:extLst>
                      <a:ext uri="{FF2B5EF4-FFF2-40B4-BE49-F238E27FC236}">
                        <a16:creationId xmlns:a16="http://schemas.microsoft.com/office/drawing/2014/main" id="{DB069207-3119-62F9-B6CA-1687E3C97AC6}"/>
                      </a:ext>
                    </a:extLst>
                  </p:cNvPr>
                  <p:cNvSpPr/>
                  <p:nvPr/>
                </p:nvSpPr>
                <p:spPr>
                  <a:xfrm>
                    <a:off x="16143051" y="1467840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39" name="Freeform: Shape 4338">
                    <a:extLst>
                      <a:ext uri="{FF2B5EF4-FFF2-40B4-BE49-F238E27FC236}">
                        <a16:creationId xmlns:a16="http://schemas.microsoft.com/office/drawing/2014/main" id="{BE2DC2FF-9545-4820-88D2-8E00A17CAC32}"/>
                      </a:ext>
                    </a:extLst>
                  </p:cNvPr>
                  <p:cNvSpPr/>
                  <p:nvPr/>
                </p:nvSpPr>
                <p:spPr>
                  <a:xfrm>
                    <a:off x="16097203" y="1472424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23" name="Graphic 3414">
                  <a:extLst>
                    <a:ext uri="{FF2B5EF4-FFF2-40B4-BE49-F238E27FC236}">
                      <a16:creationId xmlns:a16="http://schemas.microsoft.com/office/drawing/2014/main" id="{574A3706-EB80-80C8-FA46-B0588386C11B}"/>
                    </a:ext>
                  </a:extLst>
                </p:cNvPr>
                <p:cNvGrpSpPr/>
                <p:nvPr/>
              </p:nvGrpSpPr>
              <p:grpSpPr>
                <a:xfrm>
                  <a:off x="16057851" y="14645417"/>
                  <a:ext cx="91694" cy="91694"/>
                  <a:chOff x="16057851" y="14645417"/>
                  <a:chExt cx="91694" cy="91694"/>
                </a:xfrm>
              </p:grpSpPr>
              <p:sp>
                <p:nvSpPr>
                  <p:cNvPr id="4336" name="Freeform: Shape 4335">
                    <a:extLst>
                      <a:ext uri="{FF2B5EF4-FFF2-40B4-BE49-F238E27FC236}">
                        <a16:creationId xmlns:a16="http://schemas.microsoft.com/office/drawing/2014/main" id="{29200D84-EA67-0EDC-3DD8-D5E13E48DEF5}"/>
                      </a:ext>
                    </a:extLst>
                  </p:cNvPr>
                  <p:cNvSpPr/>
                  <p:nvPr/>
                </p:nvSpPr>
                <p:spPr>
                  <a:xfrm>
                    <a:off x="16103698" y="1464541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37" name="Freeform: Shape 4336">
                    <a:extLst>
                      <a:ext uri="{FF2B5EF4-FFF2-40B4-BE49-F238E27FC236}">
                        <a16:creationId xmlns:a16="http://schemas.microsoft.com/office/drawing/2014/main" id="{42D3AA20-8FD9-8648-CC06-D7A8791550E1}"/>
                      </a:ext>
                    </a:extLst>
                  </p:cNvPr>
                  <p:cNvSpPr/>
                  <p:nvPr/>
                </p:nvSpPr>
                <p:spPr>
                  <a:xfrm>
                    <a:off x="16057851" y="1469126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24" name="Graphic 3414">
                  <a:extLst>
                    <a:ext uri="{FF2B5EF4-FFF2-40B4-BE49-F238E27FC236}">
                      <a16:creationId xmlns:a16="http://schemas.microsoft.com/office/drawing/2014/main" id="{08CFC6A4-76D6-2D8A-460D-89EC273CDD22}"/>
                    </a:ext>
                  </a:extLst>
                </p:cNvPr>
                <p:cNvGrpSpPr/>
                <p:nvPr/>
              </p:nvGrpSpPr>
              <p:grpSpPr>
                <a:xfrm>
                  <a:off x="16030088" y="14526723"/>
                  <a:ext cx="91694" cy="91694"/>
                  <a:chOff x="16030088" y="14526723"/>
                  <a:chExt cx="91694" cy="91694"/>
                </a:xfrm>
              </p:grpSpPr>
              <p:sp>
                <p:nvSpPr>
                  <p:cNvPr id="4334" name="Freeform: Shape 4333">
                    <a:extLst>
                      <a:ext uri="{FF2B5EF4-FFF2-40B4-BE49-F238E27FC236}">
                        <a16:creationId xmlns:a16="http://schemas.microsoft.com/office/drawing/2014/main" id="{677A6FFA-7744-4BC8-71C8-0316B0CCF5F4}"/>
                      </a:ext>
                    </a:extLst>
                  </p:cNvPr>
                  <p:cNvSpPr/>
                  <p:nvPr/>
                </p:nvSpPr>
                <p:spPr>
                  <a:xfrm>
                    <a:off x="16075935" y="1452672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35" name="Freeform: Shape 4334">
                    <a:extLst>
                      <a:ext uri="{FF2B5EF4-FFF2-40B4-BE49-F238E27FC236}">
                        <a16:creationId xmlns:a16="http://schemas.microsoft.com/office/drawing/2014/main" id="{A0E098E0-6FAF-0240-4735-23823E2CBB4A}"/>
                      </a:ext>
                    </a:extLst>
                  </p:cNvPr>
                  <p:cNvSpPr/>
                  <p:nvPr/>
                </p:nvSpPr>
                <p:spPr>
                  <a:xfrm>
                    <a:off x="16030088" y="1457257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25" name="Graphic 3414">
                  <a:extLst>
                    <a:ext uri="{FF2B5EF4-FFF2-40B4-BE49-F238E27FC236}">
                      <a16:creationId xmlns:a16="http://schemas.microsoft.com/office/drawing/2014/main" id="{B3B3CA79-0F5A-3E5E-300D-5BFBB64D8139}"/>
                    </a:ext>
                  </a:extLst>
                </p:cNvPr>
                <p:cNvGrpSpPr/>
                <p:nvPr/>
              </p:nvGrpSpPr>
              <p:grpSpPr>
                <a:xfrm>
                  <a:off x="16010858" y="14485206"/>
                  <a:ext cx="91694" cy="91694"/>
                  <a:chOff x="16010858" y="14485206"/>
                  <a:chExt cx="91694" cy="91694"/>
                </a:xfrm>
              </p:grpSpPr>
              <p:sp>
                <p:nvSpPr>
                  <p:cNvPr id="4332" name="Freeform: Shape 4331">
                    <a:extLst>
                      <a:ext uri="{FF2B5EF4-FFF2-40B4-BE49-F238E27FC236}">
                        <a16:creationId xmlns:a16="http://schemas.microsoft.com/office/drawing/2014/main" id="{A37C349D-4885-4A26-8FD2-77468023A041}"/>
                      </a:ext>
                    </a:extLst>
                  </p:cNvPr>
                  <p:cNvSpPr/>
                  <p:nvPr/>
                </p:nvSpPr>
                <p:spPr>
                  <a:xfrm>
                    <a:off x="16056705" y="1448520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33" name="Freeform: Shape 4332">
                    <a:extLst>
                      <a:ext uri="{FF2B5EF4-FFF2-40B4-BE49-F238E27FC236}">
                        <a16:creationId xmlns:a16="http://schemas.microsoft.com/office/drawing/2014/main" id="{C9DEED08-5594-D056-280B-9A8BB35F9B62}"/>
                      </a:ext>
                    </a:extLst>
                  </p:cNvPr>
                  <p:cNvSpPr/>
                  <p:nvPr/>
                </p:nvSpPr>
                <p:spPr>
                  <a:xfrm>
                    <a:off x="16010858" y="1453105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26" name="Graphic 3414">
                  <a:extLst>
                    <a:ext uri="{FF2B5EF4-FFF2-40B4-BE49-F238E27FC236}">
                      <a16:creationId xmlns:a16="http://schemas.microsoft.com/office/drawing/2014/main" id="{694E4DD3-648D-E635-227F-1F26E6B7D845}"/>
                    </a:ext>
                  </a:extLst>
                </p:cNvPr>
                <p:cNvGrpSpPr/>
                <p:nvPr/>
              </p:nvGrpSpPr>
              <p:grpSpPr>
                <a:xfrm>
                  <a:off x="15985259" y="14363710"/>
                  <a:ext cx="91694" cy="91694"/>
                  <a:chOff x="15985259" y="14363710"/>
                  <a:chExt cx="91694" cy="91694"/>
                </a:xfrm>
              </p:grpSpPr>
              <p:sp>
                <p:nvSpPr>
                  <p:cNvPr id="4330" name="Freeform: Shape 4329">
                    <a:extLst>
                      <a:ext uri="{FF2B5EF4-FFF2-40B4-BE49-F238E27FC236}">
                        <a16:creationId xmlns:a16="http://schemas.microsoft.com/office/drawing/2014/main" id="{B15F38F1-5958-05A1-430C-EB589E667DB3}"/>
                      </a:ext>
                    </a:extLst>
                  </p:cNvPr>
                  <p:cNvSpPr/>
                  <p:nvPr/>
                </p:nvSpPr>
                <p:spPr>
                  <a:xfrm>
                    <a:off x="16031107" y="14363710"/>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31" name="Freeform: Shape 4330">
                    <a:extLst>
                      <a:ext uri="{FF2B5EF4-FFF2-40B4-BE49-F238E27FC236}">
                        <a16:creationId xmlns:a16="http://schemas.microsoft.com/office/drawing/2014/main" id="{89C3607C-8652-4DB8-C5BA-E10A48755669}"/>
                      </a:ext>
                    </a:extLst>
                  </p:cNvPr>
                  <p:cNvSpPr/>
                  <p:nvPr/>
                </p:nvSpPr>
                <p:spPr>
                  <a:xfrm>
                    <a:off x="15985259" y="14409558"/>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327" name="Graphic 3414">
                  <a:extLst>
                    <a:ext uri="{FF2B5EF4-FFF2-40B4-BE49-F238E27FC236}">
                      <a16:creationId xmlns:a16="http://schemas.microsoft.com/office/drawing/2014/main" id="{56A8D0C6-C8D7-E334-3656-AFB808E6C7FB}"/>
                    </a:ext>
                  </a:extLst>
                </p:cNvPr>
                <p:cNvGrpSpPr/>
                <p:nvPr/>
              </p:nvGrpSpPr>
              <p:grpSpPr>
                <a:xfrm>
                  <a:off x="15833836" y="14073344"/>
                  <a:ext cx="91694" cy="91694"/>
                  <a:chOff x="15833836" y="14073344"/>
                  <a:chExt cx="91694" cy="91694"/>
                </a:xfrm>
              </p:grpSpPr>
              <p:sp>
                <p:nvSpPr>
                  <p:cNvPr id="4328" name="Freeform: Shape 4327">
                    <a:extLst>
                      <a:ext uri="{FF2B5EF4-FFF2-40B4-BE49-F238E27FC236}">
                        <a16:creationId xmlns:a16="http://schemas.microsoft.com/office/drawing/2014/main" id="{F5034377-A267-084E-B316-DC3B962B3AE2}"/>
                      </a:ext>
                    </a:extLst>
                  </p:cNvPr>
                  <p:cNvSpPr/>
                  <p:nvPr/>
                </p:nvSpPr>
                <p:spPr>
                  <a:xfrm>
                    <a:off x="15879683" y="14073344"/>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329" name="Freeform: Shape 4328">
                    <a:extLst>
                      <a:ext uri="{FF2B5EF4-FFF2-40B4-BE49-F238E27FC236}">
                        <a16:creationId xmlns:a16="http://schemas.microsoft.com/office/drawing/2014/main" id="{EAC30ADB-56FF-B7FA-9DFE-E31ACDA41BE7}"/>
                      </a:ext>
                    </a:extLst>
                  </p:cNvPr>
                  <p:cNvSpPr/>
                  <p:nvPr/>
                </p:nvSpPr>
                <p:spPr>
                  <a:xfrm>
                    <a:off x="15833836" y="1411919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grpSp>
        <p:grpSp>
          <p:nvGrpSpPr>
            <p:cNvPr id="4310" name="Group 4309">
              <a:extLst>
                <a:ext uri="{FF2B5EF4-FFF2-40B4-BE49-F238E27FC236}">
                  <a16:creationId xmlns:a16="http://schemas.microsoft.com/office/drawing/2014/main" id="{3AE19649-37A7-0067-C9A1-D6B2827812E8}"/>
                </a:ext>
              </a:extLst>
            </p:cNvPr>
            <p:cNvGrpSpPr/>
            <p:nvPr/>
          </p:nvGrpSpPr>
          <p:grpSpPr>
            <a:xfrm>
              <a:off x="22429095" y="22520692"/>
              <a:ext cx="1396334" cy="1724397"/>
              <a:chOff x="15814675" y="7240057"/>
              <a:chExt cx="962569" cy="1168931"/>
            </a:xfrm>
          </p:grpSpPr>
          <p:cxnSp>
            <p:nvCxnSpPr>
              <p:cNvPr id="4311" name="Straight Connector 4310">
                <a:extLst>
                  <a:ext uri="{FF2B5EF4-FFF2-40B4-BE49-F238E27FC236}">
                    <a16:creationId xmlns:a16="http://schemas.microsoft.com/office/drawing/2014/main" id="{0172F692-68C5-FC85-854B-769332F7103C}"/>
                  </a:ext>
                </a:extLst>
              </p:cNvPr>
              <p:cNvCxnSpPr>
                <a:cxnSpLocks/>
              </p:cNvCxnSpPr>
              <p:nvPr/>
            </p:nvCxnSpPr>
            <p:spPr>
              <a:xfrm>
                <a:off x="15814675" y="7240057"/>
                <a:ext cx="962569"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312" name="Straight Connector 4311">
                <a:extLst>
                  <a:ext uri="{FF2B5EF4-FFF2-40B4-BE49-F238E27FC236}">
                    <a16:creationId xmlns:a16="http://schemas.microsoft.com/office/drawing/2014/main" id="{66A8FA54-BA4F-D5A1-5B28-2E7A9664B1AD}"/>
                  </a:ext>
                </a:extLst>
              </p:cNvPr>
              <p:cNvCxnSpPr>
                <a:cxnSpLocks/>
              </p:cNvCxnSpPr>
              <p:nvPr/>
            </p:nvCxnSpPr>
            <p:spPr>
              <a:xfrm>
                <a:off x="16777244" y="7240057"/>
                <a:ext cx="0" cy="11689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313" name="Straight Connector 4312">
                <a:extLst>
                  <a:ext uri="{FF2B5EF4-FFF2-40B4-BE49-F238E27FC236}">
                    <a16:creationId xmlns:a16="http://schemas.microsoft.com/office/drawing/2014/main" id="{AB2D048C-B901-331D-DAE6-E003A8A1460E}"/>
                  </a:ext>
                </a:extLst>
              </p:cNvPr>
              <p:cNvCxnSpPr>
                <a:cxnSpLocks/>
              </p:cNvCxnSpPr>
              <p:nvPr/>
            </p:nvCxnSpPr>
            <p:spPr>
              <a:xfrm>
                <a:off x="16358394" y="7240057"/>
                <a:ext cx="0" cy="11689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4509" name="Group 4508">
            <a:extLst>
              <a:ext uri="{FF2B5EF4-FFF2-40B4-BE49-F238E27FC236}">
                <a16:creationId xmlns:a16="http://schemas.microsoft.com/office/drawing/2014/main" id="{D0663F7C-CC77-9E37-2667-6A5A8F400295}"/>
              </a:ext>
            </a:extLst>
          </p:cNvPr>
          <p:cNvGrpSpPr/>
          <p:nvPr/>
        </p:nvGrpSpPr>
        <p:grpSpPr>
          <a:xfrm>
            <a:off x="22823230" y="25714154"/>
            <a:ext cx="4597598" cy="366712"/>
            <a:chOff x="23262882" y="25273275"/>
            <a:chExt cx="4597598" cy="366712"/>
          </a:xfrm>
        </p:grpSpPr>
        <p:sp>
          <p:nvSpPr>
            <p:cNvPr id="4510" name="Content Placeholder 123">
              <a:extLst>
                <a:ext uri="{FF2B5EF4-FFF2-40B4-BE49-F238E27FC236}">
                  <a16:creationId xmlns:a16="http://schemas.microsoft.com/office/drawing/2014/main" id="{D6CCB5E4-A795-530A-3AA2-02696CD74066}"/>
                </a:ext>
              </a:extLst>
            </p:cNvPr>
            <p:cNvSpPr txBox="1">
              <a:spLocks/>
            </p:cNvSpPr>
            <p:nvPr/>
          </p:nvSpPr>
          <p:spPr>
            <a:xfrm>
              <a:off x="23262882" y="25318132"/>
              <a:ext cx="64008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Group</a:t>
              </a:r>
            </a:p>
          </p:txBody>
        </p:sp>
        <p:grpSp>
          <p:nvGrpSpPr>
            <p:cNvPr id="4511" name="Group 4510">
              <a:extLst>
                <a:ext uri="{FF2B5EF4-FFF2-40B4-BE49-F238E27FC236}">
                  <a16:creationId xmlns:a16="http://schemas.microsoft.com/office/drawing/2014/main" id="{35A13BCD-817D-BE8D-ADF7-408108BD57C9}"/>
                </a:ext>
              </a:extLst>
            </p:cNvPr>
            <p:cNvGrpSpPr/>
            <p:nvPr/>
          </p:nvGrpSpPr>
          <p:grpSpPr>
            <a:xfrm>
              <a:off x="24114661" y="25273275"/>
              <a:ext cx="366713" cy="366712"/>
              <a:chOff x="16013295" y="17511242"/>
              <a:chExt cx="274320" cy="274320"/>
            </a:xfrm>
          </p:grpSpPr>
          <p:sp>
            <p:nvSpPr>
              <p:cNvPr id="4518" name="Rectangle 4517">
                <a:extLst>
                  <a:ext uri="{FF2B5EF4-FFF2-40B4-BE49-F238E27FC236}">
                    <a16:creationId xmlns:a16="http://schemas.microsoft.com/office/drawing/2014/main" id="{E62139D7-C6F4-73C6-9408-F482B25FF952}"/>
                  </a:ext>
                </a:extLst>
              </p:cNvPr>
              <p:cNvSpPr/>
              <p:nvPr/>
            </p:nvSpPr>
            <p:spPr>
              <a:xfrm>
                <a:off x="16013295" y="17511242"/>
                <a:ext cx="274320" cy="274320"/>
              </a:xfrm>
              <a:prstGeom prst="rect">
                <a:avLst/>
              </a:prstGeom>
              <a:solidFill>
                <a:srgbClr val="005EB8">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atin typeface="Source Sans Pro" panose="020B0503030403020204" pitchFamily="34" charset="0"/>
                </a:endParaRPr>
              </a:p>
            </p:txBody>
          </p:sp>
          <p:cxnSp>
            <p:nvCxnSpPr>
              <p:cNvPr id="4519" name="Straight Connector 4518">
                <a:extLst>
                  <a:ext uri="{FF2B5EF4-FFF2-40B4-BE49-F238E27FC236}">
                    <a16:creationId xmlns:a16="http://schemas.microsoft.com/office/drawing/2014/main" id="{0BE75622-E659-A71D-C9A4-E7F249A086C2}"/>
                  </a:ext>
                </a:extLst>
              </p:cNvPr>
              <p:cNvCxnSpPr>
                <a:cxnSpLocks/>
              </p:cNvCxnSpPr>
              <p:nvPr/>
            </p:nvCxnSpPr>
            <p:spPr>
              <a:xfrm>
                <a:off x="16013295" y="17648402"/>
                <a:ext cx="27432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20" name="Straight Connector 4519">
                <a:extLst>
                  <a:ext uri="{FF2B5EF4-FFF2-40B4-BE49-F238E27FC236}">
                    <a16:creationId xmlns:a16="http://schemas.microsoft.com/office/drawing/2014/main" id="{FFB6FB61-787E-3FE7-AC04-7E02981A9C26}"/>
                  </a:ext>
                </a:extLst>
              </p:cNvPr>
              <p:cNvCxnSpPr>
                <a:cxnSpLocks/>
              </p:cNvCxnSpPr>
              <p:nvPr/>
            </p:nvCxnSpPr>
            <p:spPr>
              <a:xfrm flipV="1">
                <a:off x="16150455" y="17602682"/>
                <a:ext cx="0" cy="9144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512" name="Content Placeholder 123">
              <a:extLst>
                <a:ext uri="{FF2B5EF4-FFF2-40B4-BE49-F238E27FC236}">
                  <a16:creationId xmlns:a16="http://schemas.microsoft.com/office/drawing/2014/main" id="{947C546F-CFAC-E17A-C45E-01A2A25DB91C}"/>
                </a:ext>
              </a:extLst>
            </p:cNvPr>
            <p:cNvSpPr txBox="1">
              <a:spLocks/>
            </p:cNvSpPr>
            <p:nvPr/>
          </p:nvSpPr>
          <p:spPr>
            <a:xfrm>
              <a:off x="24588391" y="25318132"/>
              <a:ext cx="192024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Imetelstat 8.9 mg/kg</a:t>
              </a:r>
            </a:p>
          </p:txBody>
        </p:sp>
        <p:grpSp>
          <p:nvGrpSpPr>
            <p:cNvPr id="4513" name="Group 4512">
              <a:extLst>
                <a:ext uri="{FF2B5EF4-FFF2-40B4-BE49-F238E27FC236}">
                  <a16:creationId xmlns:a16="http://schemas.microsoft.com/office/drawing/2014/main" id="{351DA708-3CE2-7DA4-530A-5F6E645C8DB8}"/>
                </a:ext>
              </a:extLst>
            </p:cNvPr>
            <p:cNvGrpSpPr/>
            <p:nvPr/>
          </p:nvGrpSpPr>
          <p:grpSpPr>
            <a:xfrm>
              <a:off x="26729235" y="25273275"/>
              <a:ext cx="366713" cy="366712"/>
              <a:chOff x="16727415" y="17511242"/>
              <a:chExt cx="274320" cy="274320"/>
            </a:xfrm>
          </p:grpSpPr>
          <p:sp>
            <p:nvSpPr>
              <p:cNvPr id="4515" name="Rectangle 4514">
                <a:extLst>
                  <a:ext uri="{FF2B5EF4-FFF2-40B4-BE49-F238E27FC236}">
                    <a16:creationId xmlns:a16="http://schemas.microsoft.com/office/drawing/2014/main" id="{B1B2BEBA-CCB5-BA3B-FB29-3591A0C8F5FD}"/>
                  </a:ext>
                </a:extLst>
              </p:cNvPr>
              <p:cNvSpPr/>
              <p:nvPr/>
            </p:nvSpPr>
            <p:spPr>
              <a:xfrm>
                <a:off x="16727415" y="17511242"/>
                <a:ext cx="274320" cy="274320"/>
              </a:xfrm>
              <a:prstGeom prst="rect">
                <a:avLst/>
              </a:prstGeom>
              <a:solidFill>
                <a:schemeClr val="accent6">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atin typeface="Source Sans Pro" panose="020B0503030403020204" pitchFamily="34" charset="0"/>
                </a:endParaRPr>
              </a:p>
            </p:txBody>
          </p:sp>
          <p:cxnSp>
            <p:nvCxnSpPr>
              <p:cNvPr id="4516" name="Straight Connector 4515">
                <a:extLst>
                  <a:ext uri="{FF2B5EF4-FFF2-40B4-BE49-F238E27FC236}">
                    <a16:creationId xmlns:a16="http://schemas.microsoft.com/office/drawing/2014/main" id="{7B7C5CA0-9017-2A83-4784-EE35DC60C971}"/>
                  </a:ext>
                </a:extLst>
              </p:cNvPr>
              <p:cNvCxnSpPr>
                <a:cxnSpLocks/>
              </p:cNvCxnSpPr>
              <p:nvPr/>
            </p:nvCxnSpPr>
            <p:spPr>
              <a:xfrm>
                <a:off x="16727415" y="17648402"/>
                <a:ext cx="27432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17" name="Straight Connector 4516">
                <a:extLst>
                  <a:ext uri="{FF2B5EF4-FFF2-40B4-BE49-F238E27FC236}">
                    <a16:creationId xmlns:a16="http://schemas.microsoft.com/office/drawing/2014/main" id="{57000D71-D6A7-0A09-0974-4ADFFBCCD9D9}"/>
                  </a:ext>
                </a:extLst>
              </p:cNvPr>
              <p:cNvCxnSpPr>
                <a:cxnSpLocks/>
              </p:cNvCxnSpPr>
              <p:nvPr/>
            </p:nvCxnSpPr>
            <p:spPr>
              <a:xfrm flipV="1">
                <a:off x="16864575" y="17602682"/>
                <a:ext cx="0" cy="9144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4514" name="Content Placeholder 123">
              <a:extLst>
                <a:ext uri="{FF2B5EF4-FFF2-40B4-BE49-F238E27FC236}">
                  <a16:creationId xmlns:a16="http://schemas.microsoft.com/office/drawing/2014/main" id="{11D1A394-A723-6B9E-23D8-4A4BA0432387}"/>
                </a:ext>
              </a:extLst>
            </p:cNvPr>
            <p:cNvSpPr txBox="1">
              <a:spLocks/>
            </p:cNvSpPr>
            <p:nvPr/>
          </p:nvSpPr>
          <p:spPr>
            <a:xfrm>
              <a:off x="27220400" y="25318132"/>
              <a:ext cx="64008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Moffitt</a:t>
              </a:r>
            </a:p>
          </p:txBody>
        </p:sp>
      </p:grpSp>
      <p:graphicFrame>
        <p:nvGraphicFramePr>
          <p:cNvPr id="4521" name="object 49">
            <a:extLst>
              <a:ext uri="{FF2B5EF4-FFF2-40B4-BE49-F238E27FC236}">
                <a16:creationId xmlns:a16="http://schemas.microsoft.com/office/drawing/2014/main" id="{A33A1415-75F4-4B6E-E0C2-7098C105DCC8}"/>
              </a:ext>
            </a:extLst>
          </p:cNvPr>
          <p:cNvGraphicFramePr>
            <a:graphicFrameLocks noGrp="1"/>
          </p:cNvGraphicFramePr>
          <p:nvPr>
            <p:extLst>
              <p:ext uri="{D42A27DB-BD31-4B8C-83A1-F6EECF244321}">
                <p14:modId xmlns:p14="http://schemas.microsoft.com/office/powerpoint/2010/main" val="548750610"/>
              </p:ext>
            </p:extLst>
          </p:nvPr>
        </p:nvGraphicFramePr>
        <p:xfrm>
          <a:off x="45139104" y="7028170"/>
          <a:ext cx="4023360" cy="1371600"/>
        </p:xfrm>
        <a:graphic>
          <a:graphicData uri="http://schemas.openxmlformats.org/drawingml/2006/table">
            <a:tbl>
              <a:tblPr firstRow="1" bandRow="1">
                <a:tableStyleId>{9D7B26C5-4107-4FEC-AEDC-1716B250A1EF}</a:tableStyleId>
              </a:tblPr>
              <a:tblGrid>
                <a:gridCol w="1828800">
                  <a:extLst>
                    <a:ext uri="{9D8B030D-6E8A-4147-A177-3AD203B41FA5}">
                      <a16:colId xmlns:a16="http://schemas.microsoft.com/office/drawing/2014/main" val="20000"/>
                    </a:ext>
                  </a:extLst>
                </a:gridCol>
                <a:gridCol w="1097280">
                  <a:extLst>
                    <a:ext uri="{9D8B030D-6E8A-4147-A177-3AD203B41FA5}">
                      <a16:colId xmlns:a16="http://schemas.microsoft.com/office/drawing/2014/main" val="2407016302"/>
                    </a:ext>
                  </a:extLst>
                </a:gridCol>
                <a:gridCol w="1097280">
                  <a:extLst>
                    <a:ext uri="{9D8B030D-6E8A-4147-A177-3AD203B41FA5}">
                      <a16:colId xmlns:a16="http://schemas.microsoft.com/office/drawing/2014/main" val="626232319"/>
                    </a:ext>
                  </a:extLst>
                </a:gridCol>
              </a:tblGrid>
              <a:tr h="640080">
                <a:tc>
                  <a:txBody>
                    <a:bodyPr/>
                    <a:lstStyle/>
                    <a:p>
                      <a:pPr marL="0">
                        <a:lnSpc>
                          <a:spcPct val="90000"/>
                        </a:lnSpc>
                        <a:spcBef>
                          <a:spcPts val="0"/>
                        </a:spcBef>
                      </a:pPr>
                      <a:endParaRPr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22237" marR="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Before 2016</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(N=54)</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After 2016</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(N=42)</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457200">
                <a:tc rowSpan="2">
                  <a:txBody>
                    <a:bodyPr/>
                    <a:lstStyle/>
                    <a:p>
                      <a:pPr marL="0" marR="0">
                        <a:lnSpc>
                          <a:spcPct val="90000"/>
                        </a:lnSpc>
                      </a:pPr>
                      <a:r>
                        <a:rPr lang="en-US" sz="1600" b="1" dirty="0">
                          <a:solidFill>
                            <a:schemeClr val="accent4"/>
                          </a:solidFill>
                          <a:effectLst/>
                          <a:latin typeface="Source Sans Pro" panose="020B0503030403020204" pitchFamily="34" charset="0"/>
                          <a:ea typeface="Source Sans Pro" panose="020B0503030403020204" pitchFamily="34" charset="0"/>
                        </a:rPr>
                        <a:t>mOS (95% CI), mo</a:t>
                      </a:r>
                    </a:p>
                  </a:txBody>
                  <a:tcPr marL="122237"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15.4</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(13.1-30.5)</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34.2</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(24.2-NA)</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4320">
                <a:tc vMerge="1">
                  <a:txBody>
                    <a:bodyPr/>
                    <a:lstStyle/>
                    <a:p>
                      <a:endParaRPr dirty="0"/>
                    </a:p>
                  </a:txBody>
                  <a:tcPr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HR, 0.492; </a:t>
                      </a:r>
                      <a:r>
                        <a:rPr lang="en-US" sz="1600" i="1" dirty="0">
                          <a:solidFill>
                            <a:schemeClr val="accent4"/>
                          </a:solidFill>
                          <a:latin typeface="Source Sans Pro" panose="020B0503030403020204" pitchFamily="34" charset="0"/>
                          <a:ea typeface="Source Sans Pro" panose="020B0503030403020204" pitchFamily="34" charset="0"/>
                        </a:rPr>
                        <a:t>P</a:t>
                      </a:r>
                      <a:r>
                        <a:rPr lang="en-US" sz="1600" dirty="0">
                          <a:solidFill>
                            <a:schemeClr val="accent4"/>
                          </a:solidFill>
                          <a:latin typeface="Source Sans Pro" panose="020B0503030403020204" pitchFamily="34" charset="0"/>
                          <a:ea typeface="Source Sans Pro" panose="020B0503030403020204" pitchFamily="34" charset="0"/>
                        </a:rPr>
                        <a:t>=.008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dirty="0"/>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0002"/>
                  </a:ext>
                </a:extLst>
              </a:tr>
            </a:tbl>
          </a:graphicData>
        </a:graphic>
      </p:graphicFrame>
      <p:graphicFrame>
        <p:nvGraphicFramePr>
          <p:cNvPr id="4522" name="object 49">
            <a:extLst>
              <a:ext uri="{FF2B5EF4-FFF2-40B4-BE49-F238E27FC236}">
                <a16:creationId xmlns:a16="http://schemas.microsoft.com/office/drawing/2014/main" id="{983B6B26-2EC6-B5DA-0C91-5D677E834E01}"/>
              </a:ext>
            </a:extLst>
          </p:cNvPr>
          <p:cNvGraphicFramePr>
            <a:graphicFrameLocks noGrp="1"/>
          </p:cNvGraphicFramePr>
          <p:nvPr>
            <p:extLst>
              <p:ext uri="{D42A27DB-BD31-4B8C-83A1-F6EECF244321}">
                <p14:modId xmlns:p14="http://schemas.microsoft.com/office/powerpoint/2010/main" val="1792303997"/>
              </p:ext>
            </p:extLst>
          </p:nvPr>
        </p:nvGraphicFramePr>
        <p:xfrm>
          <a:off x="45334539" y="14933701"/>
          <a:ext cx="4023360" cy="1371600"/>
        </p:xfrm>
        <a:graphic>
          <a:graphicData uri="http://schemas.openxmlformats.org/drawingml/2006/table">
            <a:tbl>
              <a:tblPr firstRow="1" bandRow="1">
                <a:tableStyleId>{9D7B26C5-4107-4FEC-AEDC-1716B250A1EF}</a:tableStyleId>
              </a:tblPr>
              <a:tblGrid>
                <a:gridCol w="1828800">
                  <a:extLst>
                    <a:ext uri="{9D8B030D-6E8A-4147-A177-3AD203B41FA5}">
                      <a16:colId xmlns:a16="http://schemas.microsoft.com/office/drawing/2014/main" val="20000"/>
                    </a:ext>
                  </a:extLst>
                </a:gridCol>
                <a:gridCol w="1097280">
                  <a:extLst>
                    <a:ext uri="{9D8B030D-6E8A-4147-A177-3AD203B41FA5}">
                      <a16:colId xmlns:a16="http://schemas.microsoft.com/office/drawing/2014/main" val="2407016302"/>
                    </a:ext>
                  </a:extLst>
                </a:gridCol>
                <a:gridCol w="1097280">
                  <a:extLst>
                    <a:ext uri="{9D8B030D-6E8A-4147-A177-3AD203B41FA5}">
                      <a16:colId xmlns:a16="http://schemas.microsoft.com/office/drawing/2014/main" val="626232319"/>
                    </a:ext>
                  </a:extLst>
                </a:gridCol>
              </a:tblGrid>
              <a:tr h="640080">
                <a:tc>
                  <a:txBody>
                    <a:bodyPr/>
                    <a:lstStyle/>
                    <a:p>
                      <a:pPr marL="0">
                        <a:lnSpc>
                          <a:spcPct val="90000"/>
                        </a:lnSpc>
                        <a:spcBef>
                          <a:spcPts val="0"/>
                        </a:spcBef>
                      </a:pPr>
                      <a:endParaRPr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L="122237" marR="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Before 2019</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(N=69)</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tc>
                  <a:txBody>
                    <a:bodyP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After 2019</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(N=27)</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457200">
                <a:tc rowSpan="2">
                  <a:txBody>
                    <a:bodyPr/>
                    <a:lstStyle/>
                    <a:p>
                      <a:pPr marL="0" marR="0">
                        <a:lnSpc>
                          <a:spcPct val="90000"/>
                        </a:lnSpc>
                      </a:pPr>
                      <a:r>
                        <a:rPr lang="en-US" sz="1600" b="1" dirty="0">
                          <a:solidFill>
                            <a:schemeClr val="accent4"/>
                          </a:solidFill>
                          <a:effectLst/>
                          <a:latin typeface="Source Sans Pro" panose="020B0503030403020204" pitchFamily="34" charset="0"/>
                          <a:ea typeface="Source Sans Pro" panose="020B0503030403020204" pitchFamily="34" charset="0"/>
                        </a:rPr>
                        <a:t>mOS (95% CI), mo</a:t>
                      </a:r>
                    </a:p>
                  </a:txBody>
                  <a:tcPr marL="122237"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16.6</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(14.2-30.0)</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39.8</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(34.2-NA)</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4320">
                <a:tc vMerge="1">
                  <a:txBody>
                    <a:bodyPr/>
                    <a:lstStyle/>
                    <a:p>
                      <a:endParaRPr dirty="0"/>
                    </a:p>
                  </a:txBody>
                  <a:tcPr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gridSpan="2">
                  <a:txBody>
                    <a:bodyP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HR, 0.462; </a:t>
                      </a:r>
                      <a:r>
                        <a:rPr lang="en-US" sz="1600" i="1" dirty="0">
                          <a:solidFill>
                            <a:schemeClr val="accent4"/>
                          </a:solidFill>
                          <a:latin typeface="Source Sans Pro" panose="020B0503030403020204" pitchFamily="34" charset="0"/>
                          <a:ea typeface="Source Sans Pro" panose="020B0503030403020204" pitchFamily="34" charset="0"/>
                        </a:rPr>
                        <a:t>P</a:t>
                      </a:r>
                      <a:r>
                        <a:rPr lang="en-US" sz="1600" dirty="0">
                          <a:solidFill>
                            <a:schemeClr val="accent4"/>
                          </a:solidFill>
                          <a:latin typeface="Source Sans Pro" panose="020B0503030403020204" pitchFamily="34" charset="0"/>
                          <a:ea typeface="Source Sans Pro" panose="020B0503030403020204" pitchFamily="34" charset="0"/>
                        </a:rPr>
                        <a:t>=.018</a:t>
                      </a:r>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dirty="0"/>
                    </a:p>
                  </a:txBody>
                  <a:tcPr marL="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0002"/>
                  </a:ext>
                </a:extLst>
              </a:tr>
            </a:tbl>
          </a:graphicData>
        </a:graphic>
      </p:graphicFrame>
      <p:sp>
        <p:nvSpPr>
          <p:cNvPr id="4523" name="Date Placeholder 3">
            <a:extLst>
              <a:ext uri="{FF2B5EF4-FFF2-40B4-BE49-F238E27FC236}">
                <a16:creationId xmlns:a16="http://schemas.microsoft.com/office/drawing/2014/main" id="{DF871489-1F3D-2EAE-0199-357E83253492}"/>
              </a:ext>
            </a:extLst>
          </p:cNvPr>
          <p:cNvSpPr txBox="1">
            <a:spLocks/>
          </p:cNvSpPr>
          <p:nvPr/>
        </p:nvSpPr>
        <p:spPr>
          <a:xfrm>
            <a:off x="20574000" y="31852519"/>
            <a:ext cx="9144000" cy="307777"/>
          </a:xfrm>
          <a:prstGeom prst="rect">
            <a:avLst/>
          </a:prstGeom>
        </p:spPr>
        <p:txBody>
          <a:bodyPr vert="horz" lIns="0" tIns="0" rIns="0" bIns="0" rtlCol="0" anchor="ctr">
            <a:spAutoFit/>
          </a:bodyPr>
          <a:lstStyle>
            <a:defPPr>
              <a:defRPr lang="en-US"/>
            </a:defPPr>
            <a:lvl1pPr marL="0" algn="l"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Source Sans Pro" panose="020B0503030403020204" pitchFamily="34" charset="0"/>
                <a:ea typeface="Source Sans Pro" panose="020B0503030403020204" pitchFamily="34" charset="0"/>
              </a:rPr>
              <a:t>ClinicalTrials.gov: https://clinicaltrials.gov/study/NCT02426086</a:t>
            </a:r>
          </a:p>
        </p:txBody>
      </p:sp>
      <p:sp>
        <p:nvSpPr>
          <p:cNvPr id="4525" name="Content Placeholder 171">
            <a:extLst>
              <a:ext uri="{FF2B5EF4-FFF2-40B4-BE49-F238E27FC236}">
                <a16:creationId xmlns:a16="http://schemas.microsoft.com/office/drawing/2014/main" id="{A0BAFE09-3D1E-084E-45FA-C9DC9E2BFD1B}"/>
              </a:ext>
            </a:extLst>
          </p:cNvPr>
          <p:cNvSpPr txBox="1">
            <a:spLocks/>
          </p:cNvSpPr>
          <p:nvPr/>
        </p:nvSpPr>
        <p:spPr>
          <a:xfrm>
            <a:off x="40429372" y="6419712"/>
            <a:ext cx="9144000" cy="569387"/>
          </a:xfrm>
          <a:prstGeom prst="rect">
            <a:avLst/>
          </a:prstGeom>
        </p:spPr>
        <p:txBody>
          <a:bodyPr vert="horz" wrap="square" lIns="91440" tIns="91440" rIns="9144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nSpc>
                <a:spcPts val="2960"/>
              </a:lnSpc>
              <a:spcAft>
                <a:spcPts val="300"/>
              </a:spcAft>
              <a:buNone/>
            </a:pPr>
            <a:r>
              <a:rPr lang="en-US" sz="2800" b="1" dirty="0">
                <a:solidFill>
                  <a:schemeClr val="accent4"/>
                </a:solidFill>
                <a:latin typeface="Source Sans Pro" panose="020B0503030403020204" pitchFamily="34" charset="0"/>
                <a:ea typeface="Source Sans Pro" panose="020B0503030403020204" pitchFamily="34" charset="0"/>
              </a:rPr>
              <a:t>A. Before/After 2016</a:t>
            </a:r>
          </a:p>
        </p:txBody>
      </p:sp>
      <p:sp>
        <p:nvSpPr>
          <p:cNvPr id="4526" name="Content Placeholder 171">
            <a:extLst>
              <a:ext uri="{FF2B5EF4-FFF2-40B4-BE49-F238E27FC236}">
                <a16:creationId xmlns:a16="http://schemas.microsoft.com/office/drawing/2014/main" id="{03D3F48B-15A7-514C-6AEE-49730FBC0FB3}"/>
              </a:ext>
            </a:extLst>
          </p:cNvPr>
          <p:cNvSpPr txBox="1">
            <a:spLocks/>
          </p:cNvSpPr>
          <p:nvPr/>
        </p:nvSpPr>
        <p:spPr>
          <a:xfrm>
            <a:off x="40419473" y="14023947"/>
            <a:ext cx="9144000" cy="615553"/>
          </a:xfrm>
          <a:prstGeom prst="rect">
            <a:avLst/>
          </a:prstGeom>
        </p:spPr>
        <p:txBody>
          <a:bodyPr vert="horz" wrap="square" lIns="91440" tIns="91440" rIns="9144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800" b="1" dirty="0">
                <a:solidFill>
                  <a:schemeClr val="accent4"/>
                </a:solidFill>
                <a:latin typeface="Source Sans Pro" panose="020B0503030403020204" pitchFamily="34" charset="0"/>
                <a:ea typeface="Source Sans Pro" panose="020B0503030403020204" pitchFamily="34" charset="0"/>
              </a:rPr>
              <a:t>B. Before/After 2019</a:t>
            </a:r>
          </a:p>
        </p:txBody>
      </p:sp>
      <p:grpSp>
        <p:nvGrpSpPr>
          <p:cNvPr id="4527" name="Group 4526">
            <a:extLst>
              <a:ext uri="{FF2B5EF4-FFF2-40B4-BE49-F238E27FC236}">
                <a16:creationId xmlns:a16="http://schemas.microsoft.com/office/drawing/2014/main" id="{8A140FAF-642D-8F9A-2C23-D6762B83A71A}"/>
              </a:ext>
            </a:extLst>
          </p:cNvPr>
          <p:cNvGrpSpPr/>
          <p:nvPr/>
        </p:nvGrpSpPr>
        <p:grpSpPr>
          <a:xfrm>
            <a:off x="40491315" y="14904204"/>
            <a:ext cx="9052560" cy="6160518"/>
            <a:chOff x="40383226" y="13880621"/>
            <a:chExt cx="9052560" cy="5471216"/>
          </a:xfrm>
        </p:grpSpPr>
        <p:grpSp>
          <p:nvGrpSpPr>
            <p:cNvPr id="4528" name="Group 4527">
              <a:extLst>
                <a:ext uri="{FF2B5EF4-FFF2-40B4-BE49-F238E27FC236}">
                  <a16:creationId xmlns:a16="http://schemas.microsoft.com/office/drawing/2014/main" id="{EDF9B700-D699-5C6F-BCB1-0852B2B0F003}"/>
                </a:ext>
              </a:extLst>
            </p:cNvPr>
            <p:cNvGrpSpPr/>
            <p:nvPr/>
          </p:nvGrpSpPr>
          <p:grpSpPr>
            <a:xfrm>
              <a:off x="40383226" y="13880621"/>
              <a:ext cx="9052560" cy="4903016"/>
              <a:chOff x="40383226" y="13880621"/>
              <a:chExt cx="9052560" cy="4903016"/>
            </a:xfrm>
          </p:grpSpPr>
          <p:sp>
            <p:nvSpPr>
              <p:cNvPr id="4541" name="Content Placeholder 123">
                <a:extLst>
                  <a:ext uri="{FF2B5EF4-FFF2-40B4-BE49-F238E27FC236}">
                    <a16:creationId xmlns:a16="http://schemas.microsoft.com/office/drawing/2014/main" id="{F569F833-8EC1-07CF-83AE-BF094AB01C2C}"/>
                  </a:ext>
                </a:extLst>
              </p:cNvPr>
              <p:cNvSpPr txBox="1">
                <a:spLocks/>
              </p:cNvSpPr>
              <p:nvPr/>
            </p:nvSpPr>
            <p:spPr>
              <a:xfrm>
                <a:off x="40383226" y="18137110"/>
                <a:ext cx="1761474" cy="57401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0"/>
                  </a:spcAft>
                  <a:buNone/>
                </a:pPr>
                <a:r>
                  <a:rPr lang="en-US" sz="1400" b="1" spc="-40" dirty="0">
                    <a:solidFill>
                      <a:schemeClr val="accent4"/>
                    </a:solidFill>
                    <a:latin typeface="Source Sans Pro" panose="020B0503030403020204" pitchFamily="34" charset="0"/>
                    <a:ea typeface="Source Sans Pro" panose="020B0503030403020204" pitchFamily="34" charset="0"/>
                  </a:rPr>
                  <a:t>No. at risk</a:t>
                </a:r>
              </a:p>
              <a:p>
                <a:pPr marL="0" indent="0" algn="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Diagnosis before 2019</a:t>
                </a:r>
              </a:p>
              <a:p>
                <a:pPr marL="0" indent="0" algn="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Diagnosis after 2019</a:t>
                </a:r>
              </a:p>
            </p:txBody>
          </p:sp>
          <p:grpSp>
            <p:nvGrpSpPr>
              <p:cNvPr id="4542" name="Group 4541">
                <a:extLst>
                  <a:ext uri="{FF2B5EF4-FFF2-40B4-BE49-F238E27FC236}">
                    <a16:creationId xmlns:a16="http://schemas.microsoft.com/office/drawing/2014/main" id="{47D7DEAB-DB48-ED4B-8DD0-CF2025B6E033}"/>
                  </a:ext>
                </a:extLst>
              </p:cNvPr>
              <p:cNvGrpSpPr/>
              <p:nvPr/>
            </p:nvGrpSpPr>
            <p:grpSpPr>
              <a:xfrm>
                <a:off x="42002211" y="13880621"/>
                <a:ext cx="7364679" cy="3714928"/>
                <a:chOff x="15540361" y="5946359"/>
                <a:chExt cx="5166360" cy="2606040"/>
              </a:xfrm>
            </p:grpSpPr>
            <p:cxnSp>
              <p:nvCxnSpPr>
                <p:cNvPr id="4716" name="Straight Connector 4715">
                  <a:extLst>
                    <a:ext uri="{FF2B5EF4-FFF2-40B4-BE49-F238E27FC236}">
                      <a16:creationId xmlns:a16="http://schemas.microsoft.com/office/drawing/2014/main" id="{058DDE16-F363-1AB7-2529-4EF98B0F3A88}"/>
                    </a:ext>
                  </a:extLst>
                </p:cNvPr>
                <p:cNvCxnSpPr>
                  <a:cxnSpLocks/>
                </p:cNvCxnSpPr>
                <p:nvPr/>
              </p:nvCxnSpPr>
              <p:spPr>
                <a:xfrm>
                  <a:off x="15586081" y="5946359"/>
                  <a:ext cx="0" cy="25603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17" name="Straight Connector 4716">
                  <a:extLst>
                    <a:ext uri="{FF2B5EF4-FFF2-40B4-BE49-F238E27FC236}">
                      <a16:creationId xmlns:a16="http://schemas.microsoft.com/office/drawing/2014/main" id="{3EADC100-4B21-4B96-9F08-ACD03C6A670C}"/>
                    </a:ext>
                  </a:extLst>
                </p:cNvPr>
                <p:cNvCxnSpPr>
                  <a:cxnSpLocks/>
                </p:cNvCxnSpPr>
                <p:nvPr/>
              </p:nvCxnSpPr>
              <p:spPr>
                <a:xfrm flipH="1">
                  <a:off x="15586081" y="8506679"/>
                  <a:ext cx="5120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718" name="Group 4717">
                  <a:extLst>
                    <a:ext uri="{FF2B5EF4-FFF2-40B4-BE49-F238E27FC236}">
                      <a16:creationId xmlns:a16="http://schemas.microsoft.com/office/drawing/2014/main" id="{D2B4290F-6975-60DE-EBA9-C816C7EB1288}"/>
                    </a:ext>
                  </a:extLst>
                </p:cNvPr>
                <p:cNvGrpSpPr/>
                <p:nvPr/>
              </p:nvGrpSpPr>
              <p:grpSpPr>
                <a:xfrm>
                  <a:off x="15540361" y="6066383"/>
                  <a:ext cx="45720" cy="2347163"/>
                  <a:chOff x="15564908" y="6066383"/>
                  <a:chExt cx="5029200" cy="2347163"/>
                </a:xfrm>
              </p:grpSpPr>
              <p:cxnSp>
                <p:nvCxnSpPr>
                  <p:cNvPr id="4746" name="Straight Connector 4745">
                    <a:extLst>
                      <a:ext uri="{FF2B5EF4-FFF2-40B4-BE49-F238E27FC236}">
                        <a16:creationId xmlns:a16="http://schemas.microsoft.com/office/drawing/2014/main" id="{EDC789F3-79BE-E221-0D96-D8637ECBB465}"/>
                      </a:ext>
                    </a:extLst>
                  </p:cNvPr>
                  <p:cNvCxnSpPr>
                    <a:cxnSpLocks/>
                  </p:cNvCxnSpPr>
                  <p:nvPr/>
                </p:nvCxnSpPr>
                <p:spPr>
                  <a:xfrm flipH="1">
                    <a:off x="15564908" y="841354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7" name="Straight Connector 4746">
                    <a:extLst>
                      <a:ext uri="{FF2B5EF4-FFF2-40B4-BE49-F238E27FC236}">
                        <a16:creationId xmlns:a16="http://schemas.microsoft.com/office/drawing/2014/main" id="{8727EF44-24CB-952A-7569-1C6AFD4AA66D}"/>
                      </a:ext>
                    </a:extLst>
                  </p:cNvPr>
                  <p:cNvCxnSpPr>
                    <a:cxnSpLocks/>
                  </p:cNvCxnSpPr>
                  <p:nvPr/>
                </p:nvCxnSpPr>
                <p:spPr>
                  <a:xfrm flipH="1">
                    <a:off x="15564908" y="782675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8" name="Straight Connector 4747">
                    <a:extLst>
                      <a:ext uri="{FF2B5EF4-FFF2-40B4-BE49-F238E27FC236}">
                        <a16:creationId xmlns:a16="http://schemas.microsoft.com/office/drawing/2014/main" id="{DACA0272-A646-BA7C-C9E9-42EFBFB0D85B}"/>
                      </a:ext>
                    </a:extLst>
                  </p:cNvPr>
                  <p:cNvCxnSpPr>
                    <a:cxnSpLocks/>
                  </p:cNvCxnSpPr>
                  <p:nvPr/>
                </p:nvCxnSpPr>
                <p:spPr>
                  <a:xfrm flipH="1">
                    <a:off x="15564908" y="7239965"/>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9" name="Straight Connector 4748">
                    <a:extLst>
                      <a:ext uri="{FF2B5EF4-FFF2-40B4-BE49-F238E27FC236}">
                        <a16:creationId xmlns:a16="http://schemas.microsoft.com/office/drawing/2014/main" id="{C83B0E04-B12A-ECE3-86A4-AF9F29C35132}"/>
                      </a:ext>
                    </a:extLst>
                  </p:cNvPr>
                  <p:cNvCxnSpPr>
                    <a:cxnSpLocks/>
                  </p:cNvCxnSpPr>
                  <p:nvPr/>
                </p:nvCxnSpPr>
                <p:spPr>
                  <a:xfrm flipH="1">
                    <a:off x="15564908" y="6653174"/>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50" name="Straight Connector 4749">
                    <a:extLst>
                      <a:ext uri="{FF2B5EF4-FFF2-40B4-BE49-F238E27FC236}">
                        <a16:creationId xmlns:a16="http://schemas.microsoft.com/office/drawing/2014/main" id="{789FD71D-6EB3-4712-DB06-69D8FA31197B}"/>
                      </a:ext>
                    </a:extLst>
                  </p:cNvPr>
                  <p:cNvCxnSpPr>
                    <a:cxnSpLocks/>
                  </p:cNvCxnSpPr>
                  <p:nvPr/>
                </p:nvCxnSpPr>
                <p:spPr>
                  <a:xfrm flipH="1">
                    <a:off x="15564908" y="6066383"/>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19" name="Group 4718">
                  <a:extLst>
                    <a:ext uri="{FF2B5EF4-FFF2-40B4-BE49-F238E27FC236}">
                      <a16:creationId xmlns:a16="http://schemas.microsoft.com/office/drawing/2014/main" id="{91917B4A-407A-CEE2-2E71-0D076729BE29}"/>
                    </a:ext>
                  </a:extLst>
                </p:cNvPr>
                <p:cNvGrpSpPr/>
                <p:nvPr/>
              </p:nvGrpSpPr>
              <p:grpSpPr>
                <a:xfrm>
                  <a:off x="15822980" y="8506679"/>
                  <a:ext cx="4795838" cy="45720"/>
                  <a:chOff x="15822980" y="8506679"/>
                  <a:chExt cx="4795838" cy="45720"/>
                </a:xfrm>
              </p:grpSpPr>
              <p:cxnSp>
                <p:nvCxnSpPr>
                  <p:cNvPr id="4720" name="Straight Connector 4719">
                    <a:extLst>
                      <a:ext uri="{FF2B5EF4-FFF2-40B4-BE49-F238E27FC236}">
                        <a16:creationId xmlns:a16="http://schemas.microsoft.com/office/drawing/2014/main" id="{640DA6A2-10C3-3082-E63A-EBE3AF2E6F94}"/>
                      </a:ext>
                    </a:extLst>
                  </p:cNvPr>
                  <p:cNvCxnSpPr>
                    <a:cxnSpLocks/>
                  </p:cNvCxnSpPr>
                  <p:nvPr/>
                </p:nvCxnSpPr>
                <p:spPr>
                  <a:xfrm>
                    <a:off x="1582298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1" name="Straight Connector 4720">
                    <a:extLst>
                      <a:ext uri="{FF2B5EF4-FFF2-40B4-BE49-F238E27FC236}">
                        <a16:creationId xmlns:a16="http://schemas.microsoft.com/office/drawing/2014/main" id="{2EC46803-0BF5-BCC7-BA6E-ED8DA04F4794}"/>
                      </a:ext>
                    </a:extLst>
                  </p:cNvPr>
                  <p:cNvCxnSpPr>
                    <a:cxnSpLocks/>
                  </p:cNvCxnSpPr>
                  <p:nvPr/>
                </p:nvCxnSpPr>
                <p:spPr>
                  <a:xfrm>
                    <a:off x="1601481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2" name="Straight Connector 4721">
                    <a:extLst>
                      <a:ext uri="{FF2B5EF4-FFF2-40B4-BE49-F238E27FC236}">
                        <a16:creationId xmlns:a16="http://schemas.microsoft.com/office/drawing/2014/main" id="{88B74E00-8A57-0C58-4FC8-829484ECBC63}"/>
                      </a:ext>
                    </a:extLst>
                  </p:cNvPr>
                  <p:cNvCxnSpPr>
                    <a:cxnSpLocks/>
                  </p:cNvCxnSpPr>
                  <p:nvPr/>
                </p:nvCxnSpPr>
                <p:spPr>
                  <a:xfrm>
                    <a:off x="1620664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3" name="Straight Connector 4722">
                    <a:extLst>
                      <a:ext uri="{FF2B5EF4-FFF2-40B4-BE49-F238E27FC236}">
                        <a16:creationId xmlns:a16="http://schemas.microsoft.com/office/drawing/2014/main" id="{67C59CF0-6C1C-81D1-9548-49570BA74FE1}"/>
                      </a:ext>
                    </a:extLst>
                  </p:cNvPr>
                  <p:cNvCxnSpPr>
                    <a:cxnSpLocks/>
                  </p:cNvCxnSpPr>
                  <p:nvPr/>
                </p:nvCxnSpPr>
                <p:spPr>
                  <a:xfrm>
                    <a:off x="1639848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4" name="Straight Connector 4723">
                    <a:extLst>
                      <a:ext uri="{FF2B5EF4-FFF2-40B4-BE49-F238E27FC236}">
                        <a16:creationId xmlns:a16="http://schemas.microsoft.com/office/drawing/2014/main" id="{74783C63-9D34-CF1B-5BF0-B794A14E05AA}"/>
                      </a:ext>
                    </a:extLst>
                  </p:cNvPr>
                  <p:cNvCxnSpPr>
                    <a:cxnSpLocks/>
                  </p:cNvCxnSpPr>
                  <p:nvPr/>
                </p:nvCxnSpPr>
                <p:spPr>
                  <a:xfrm>
                    <a:off x="1659031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5" name="Straight Connector 4724">
                    <a:extLst>
                      <a:ext uri="{FF2B5EF4-FFF2-40B4-BE49-F238E27FC236}">
                        <a16:creationId xmlns:a16="http://schemas.microsoft.com/office/drawing/2014/main" id="{021EE1D1-4AC0-E565-9EB6-0B0D099F23C5}"/>
                      </a:ext>
                    </a:extLst>
                  </p:cNvPr>
                  <p:cNvCxnSpPr>
                    <a:cxnSpLocks/>
                  </p:cNvCxnSpPr>
                  <p:nvPr/>
                </p:nvCxnSpPr>
                <p:spPr>
                  <a:xfrm>
                    <a:off x="1678215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6" name="Straight Connector 4725">
                    <a:extLst>
                      <a:ext uri="{FF2B5EF4-FFF2-40B4-BE49-F238E27FC236}">
                        <a16:creationId xmlns:a16="http://schemas.microsoft.com/office/drawing/2014/main" id="{7513D3AD-2B6A-5C5A-9DBF-2E2AEF2F5637}"/>
                      </a:ext>
                    </a:extLst>
                  </p:cNvPr>
                  <p:cNvCxnSpPr>
                    <a:cxnSpLocks/>
                  </p:cNvCxnSpPr>
                  <p:nvPr/>
                </p:nvCxnSpPr>
                <p:spPr>
                  <a:xfrm>
                    <a:off x="1697398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7" name="Straight Connector 4726">
                    <a:extLst>
                      <a:ext uri="{FF2B5EF4-FFF2-40B4-BE49-F238E27FC236}">
                        <a16:creationId xmlns:a16="http://schemas.microsoft.com/office/drawing/2014/main" id="{6DB8ABEE-2BE4-049E-3962-84B05D4CAC4B}"/>
                      </a:ext>
                    </a:extLst>
                  </p:cNvPr>
                  <p:cNvCxnSpPr>
                    <a:cxnSpLocks/>
                  </p:cNvCxnSpPr>
                  <p:nvPr/>
                </p:nvCxnSpPr>
                <p:spPr>
                  <a:xfrm>
                    <a:off x="17165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8" name="Straight Connector 4727">
                    <a:extLst>
                      <a:ext uri="{FF2B5EF4-FFF2-40B4-BE49-F238E27FC236}">
                        <a16:creationId xmlns:a16="http://schemas.microsoft.com/office/drawing/2014/main" id="{C1331506-A3C2-D96B-1EFC-C3CD20295405}"/>
                      </a:ext>
                    </a:extLst>
                  </p:cNvPr>
                  <p:cNvCxnSpPr>
                    <a:cxnSpLocks/>
                  </p:cNvCxnSpPr>
                  <p:nvPr/>
                </p:nvCxnSpPr>
                <p:spPr>
                  <a:xfrm>
                    <a:off x="1735765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9" name="Straight Connector 4728">
                    <a:extLst>
                      <a:ext uri="{FF2B5EF4-FFF2-40B4-BE49-F238E27FC236}">
                        <a16:creationId xmlns:a16="http://schemas.microsoft.com/office/drawing/2014/main" id="{76F9AC72-E04D-7027-4461-8C738C0CF793}"/>
                      </a:ext>
                    </a:extLst>
                  </p:cNvPr>
                  <p:cNvCxnSpPr>
                    <a:cxnSpLocks/>
                  </p:cNvCxnSpPr>
                  <p:nvPr/>
                </p:nvCxnSpPr>
                <p:spPr>
                  <a:xfrm>
                    <a:off x="1754948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0" name="Straight Connector 4729">
                    <a:extLst>
                      <a:ext uri="{FF2B5EF4-FFF2-40B4-BE49-F238E27FC236}">
                        <a16:creationId xmlns:a16="http://schemas.microsoft.com/office/drawing/2014/main" id="{E55C398B-0E5B-EC78-4D1B-15FD5DB97A49}"/>
                      </a:ext>
                    </a:extLst>
                  </p:cNvPr>
                  <p:cNvCxnSpPr>
                    <a:cxnSpLocks/>
                  </p:cNvCxnSpPr>
                  <p:nvPr/>
                </p:nvCxnSpPr>
                <p:spPr>
                  <a:xfrm>
                    <a:off x="1774132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1" name="Straight Connector 4730">
                    <a:extLst>
                      <a:ext uri="{FF2B5EF4-FFF2-40B4-BE49-F238E27FC236}">
                        <a16:creationId xmlns:a16="http://schemas.microsoft.com/office/drawing/2014/main" id="{DD828F23-86E8-CB58-3E89-EAB6ED47D9D2}"/>
                      </a:ext>
                    </a:extLst>
                  </p:cNvPr>
                  <p:cNvCxnSpPr>
                    <a:cxnSpLocks/>
                  </p:cNvCxnSpPr>
                  <p:nvPr/>
                </p:nvCxnSpPr>
                <p:spPr>
                  <a:xfrm>
                    <a:off x="1793315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2" name="Straight Connector 4731">
                    <a:extLst>
                      <a:ext uri="{FF2B5EF4-FFF2-40B4-BE49-F238E27FC236}">
                        <a16:creationId xmlns:a16="http://schemas.microsoft.com/office/drawing/2014/main" id="{5EDF3528-0FC3-31B4-F075-72C4BDEFB1E7}"/>
                      </a:ext>
                    </a:extLst>
                  </p:cNvPr>
                  <p:cNvCxnSpPr>
                    <a:cxnSpLocks/>
                  </p:cNvCxnSpPr>
                  <p:nvPr/>
                </p:nvCxnSpPr>
                <p:spPr>
                  <a:xfrm>
                    <a:off x="1812498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3" name="Straight Connector 4732">
                    <a:extLst>
                      <a:ext uri="{FF2B5EF4-FFF2-40B4-BE49-F238E27FC236}">
                        <a16:creationId xmlns:a16="http://schemas.microsoft.com/office/drawing/2014/main" id="{310A0206-6AA2-A72F-EFE3-0B863A254002}"/>
                      </a:ext>
                    </a:extLst>
                  </p:cNvPr>
                  <p:cNvCxnSpPr>
                    <a:cxnSpLocks/>
                  </p:cNvCxnSpPr>
                  <p:nvPr/>
                </p:nvCxnSpPr>
                <p:spPr>
                  <a:xfrm>
                    <a:off x="1831682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4" name="Straight Connector 4733">
                    <a:extLst>
                      <a:ext uri="{FF2B5EF4-FFF2-40B4-BE49-F238E27FC236}">
                        <a16:creationId xmlns:a16="http://schemas.microsoft.com/office/drawing/2014/main" id="{ED575663-2A3B-B8B5-6E72-5F39405E61D8}"/>
                      </a:ext>
                    </a:extLst>
                  </p:cNvPr>
                  <p:cNvCxnSpPr>
                    <a:cxnSpLocks/>
                  </p:cNvCxnSpPr>
                  <p:nvPr/>
                </p:nvCxnSpPr>
                <p:spPr>
                  <a:xfrm>
                    <a:off x="1850865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5" name="Straight Connector 4734">
                    <a:extLst>
                      <a:ext uri="{FF2B5EF4-FFF2-40B4-BE49-F238E27FC236}">
                        <a16:creationId xmlns:a16="http://schemas.microsoft.com/office/drawing/2014/main" id="{C78C2482-EFA4-AF96-F090-60112DBA47DD}"/>
                      </a:ext>
                    </a:extLst>
                  </p:cNvPr>
                  <p:cNvCxnSpPr>
                    <a:cxnSpLocks/>
                  </p:cNvCxnSpPr>
                  <p:nvPr/>
                </p:nvCxnSpPr>
                <p:spPr>
                  <a:xfrm>
                    <a:off x="1870049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6" name="Straight Connector 4735">
                    <a:extLst>
                      <a:ext uri="{FF2B5EF4-FFF2-40B4-BE49-F238E27FC236}">
                        <a16:creationId xmlns:a16="http://schemas.microsoft.com/office/drawing/2014/main" id="{FB94DB9A-E8AA-B446-B72C-318503B149D9}"/>
                      </a:ext>
                    </a:extLst>
                  </p:cNvPr>
                  <p:cNvCxnSpPr>
                    <a:cxnSpLocks/>
                  </p:cNvCxnSpPr>
                  <p:nvPr/>
                </p:nvCxnSpPr>
                <p:spPr>
                  <a:xfrm>
                    <a:off x="1889232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7" name="Straight Connector 4736">
                    <a:extLst>
                      <a:ext uri="{FF2B5EF4-FFF2-40B4-BE49-F238E27FC236}">
                        <a16:creationId xmlns:a16="http://schemas.microsoft.com/office/drawing/2014/main" id="{B316A05E-7E73-EDCC-D397-6CFADDFF4C56}"/>
                      </a:ext>
                    </a:extLst>
                  </p:cNvPr>
                  <p:cNvCxnSpPr>
                    <a:cxnSpLocks/>
                  </p:cNvCxnSpPr>
                  <p:nvPr/>
                </p:nvCxnSpPr>
                <p:spPr>
                  <a:xfrm>
                    <a:off x="1908415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8" name="Straight Connector 4737">
                    <a:extLst>
                      <a:ext uri="{FF2B5EF4-FFF2-40B4-BE49-F238E27FC236}">
                        <a16:creationId xmlns:a16="http://schemas.microsoft.com/office/drawing/2014/main" id="{4D452DB5-C923-5E0E-222C-BC519A684442}"/>
                      </a:ext>
                    </a:extLst>
                  </p:cNvPr>
                  <p:cNvCxnSpPr>
                    <a:cxnSpLocks/>
                  </p:cNvCxnSpPr>
                  <p:nvPr/>
                </p:nvCxnSpPr>
                <p:spPr>
                  <a:xfrm>
                    <a:off x="1927599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39" name="Straight Connector 4738">
                    <a:extLst>
                      <a:ext uri="{FF2B5EF4-FFF2-40B4-BE49-F238E27FC236}">
                        <a16:creationId xmlns:a16="http://schemas.microsoft.com/office/drawing/2014/main" id="{7A1ECC32-0D18-0431-815B-355CF0F7A099}"/>
                      </a:ext>
                    </a:extLst>
                  </p:cNvPr>
                  <p:cNvCxnSpPr>
                    <a:cxnSpLocks/>
                  </p:cNvCxnSpPr>
                  <p:nvPr/>
                </p:nvCxnSpPr>
                <p:spPr>
                  <a:xfrm>
                    <a:off x="1946782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0" name="Straight Connector 4739">
                    <a:extLst>
                      <a:ext uri="{FF2B5EF4-FFF2-40B4-BE49-F238E27FC236}">
                        <a16:creationId xmlns:a16="http://schemas.microsoft.com/office/drawing/2014/main" id="{908C98ED-FF5E-3C5E-DF2B-11BD61613F34}"/>
                      </a:ext>
                    </a:extLst>
                  </p:cNvPr>
                  <p:cNvCxnSpPr>
                    <a:cxnSpLocks/>
                  </p:cNvCxnSpPr>
                  <p:nvPr/>
                </p:nvCxnSpPr>
                <p:spPr>
                  <a:xfrm>
                    <a:off x="1965966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1" name="Straight Connector 4740">
                    <a:extLst>
                      <a:ext uri="{FF2B5EF4-FFF2-40B4-BE49-F238E27FC236}">
                        <a16:creationId xmlns:a16="http://schemas.microsoft.com/office/drawing/2014/main" id="{8577F63C-B8CE-EF44-69B8-807064A26C2E}"/>
                      </a:ext>
                    </a:extLst>
                  </p:cNvPr>
                  <p:cNvCxnSpPr>
                    <a:cxnSpLocks/>
                  </p:cNvCxnSpPr>
                  <p:nvPr/>
                </p:nvCxnSpPr>
                <p:spPr>
                  <a:xfrm>
                    <a:off x="1985149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2" name="Straight Connector 4741">
                    <a:extLst>
                      <a:ext uri="{FF2B5EF4-FFF2-40B4-BE49-F238E27FC236}">
                        <a16:creationId xmlns:a16="http://schemas.microsoft.com/office/drawing/2014/main" id="{8216AB9C-FAAA-C0F1-10E2-4A2116F2EFF2}"/>
                      </a:ext>
                    </a:extLst>
                  </p:cNvPr>
                  <p:cNvCxnSpPr>
                    <a:cxnSpLocks/>
                  </p:cNvCxnSpPr>
                  <p:nvPr/>
                </p:nvCxnSpPr>
                <p:spPr>
                  <a:xfrm>
                    <a:off x="2004332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3" name="Straight Connector 4742">
                    <a:extLst>
                      <a:ext uri="{FF2B5EF4-FFF2-40B4-BE49-F238E27FC236}">
                        <a16:creationId xmlns:a16="http://schemas.microsoft.com/office/drawing/2014/main" id="{D97FE223-DA2E-B7BC-BC6F-C2CC54E0316A}"/>
                      </a:ext>
                    </a:extLst>
                  </p:cNvPr>
                  <p:cNvCxnSpPr>
                    <a:cxnSpLocks/>
                  </p:cNvCxnSpPr>
                  <p:nvPr/>
                </p:nvCxnSpPr>
                <p:spPr>
                  <a:xfrm>
                    <a:off x="2023516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4" name="Straight Connector 4743">
                    <a:extLst>
                      <a:ext uri="{FF2B5EF4-FFF2-40B4-BE49-F238E27FC236}">
                        <a16:creationId xmlns:a16="http://schemas.microsoft.com/office/drawing/2014/main" id="{05373FAB-BB6D-D041-85CB-C3D7168EA71E}"/>
                      </a:ext>
                    </a:extLst>
                  </p:cNvPr>
                  <p:cNvCxnSpPr>
                    <a:cxnSpLocks/>
                  </p:cNvCxnSpPr>
                  <p:nvPr/>
                </p:nvCxnSpPr>
                <p:spPr>
                  <a:xfrm>
                    <a:off x="2042699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5" name="Straight Connector 4744">
                    <a:extLst>
                      <a:ext uri="{FF2B5EF4-FFF2-40B4-BE49-F238E27FC236}">
                        <a16:creationId xmlns:a16="http://schemas.microsoft.com/office/drawing/2014/main" id="{627012D3-09DB-5AD2-E298-7BEC53452356}"/>
                      </a:ext>
                    </a:extLst>
                  </p:cNvPr>
                  <p:cNvCxnSpPr>
                    <a:cxnSpLocks/>
                  </p:cNvCxnSpPr>
                  <p:nvPr/>
                </p:nvCxnSpPr>
                <p:spPr>
                  <a:xfrm>
                    <a:off x="20618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543" name="Group 4542">
                <a:extLst>
                  <a:ext uri="{FF2B5EF4-FFF2-40B4-BE49-F238E27FC236}">
                    <a16:creationId xmlns:a16="http://schemas.microsoft.com/office/drawing/2014/main" id="{4246A80B-940F-A2C2-4A14-728100721327}"/>
                  </a:ext>
                </a:extLst>
              </p:cNvPr>
              <p:cNvGrpSpPr/>
              <p:nvPr/>
            </p:nvGrpSpPr>
            <p:grpSpPr>
              <a:xfrm>
                <a:off x="42207363" y="17583496"/>
                <a:ext cx="7228423" cy="229739"/>
                <a:chOff x="15684277" y="8582896"/>
                <a:chExt cx="5070776" cy="161163"/>
              </a:xfrm>
            </p:grpSpPr>
            <p:sp>
              <p:nvSpPr>
                <p:cNvPr id="4690" name="Content Placeholder 123">
                  <a:extLst>
                    <a:ext uri="{FF2B5EF4-FFF2-40B4-BE49-F238E27FC236}">
                      <a16:creationId xmlns:a16="http://schemas.microsoft.com/office/drawing/2014/main" id="{EBEE247D-A83E-094A-8344-E8347B1168CD}"/>
                    </a:ext>
                  </a:extLst>
                </p:cNvPr>
                <p:cNvSpPr txBox="1">
                  <a:spLocks/>
                </p:cNvSpPr>
                <p:nvPr/>
              </p:nvSpPr>
              <p:spPr>
                <a:xfrm>
                  <a:off x="15684277"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a:t>
                  </a:r>
                </a:p>
              </p:txBody>
            </p:sp>
            <p:sp>
              <p:nvSpPr>
                <p:cNvPr id="4691" name="Content Placeholder 123">
                  <a:extLst>
                    <a:ext uri="{FF2B5EF4-FFF2-40B4-BE49-F238E27FC236}">
                      <a16:creationId xmlns:a16="http://schemas.microsoft.com/office/drawing/2014/main" id="{C92AB623-5B3C-589C-7C25-D97EDD9D8453}"/>
                    </a:ext>
                  </a:extLst>
                </p:cNvPr>
                <p:cNvSpPr txBox="1">
                  <a:spLocks/>
                </p:cNvSpPr>
                <p:nvPr/>
              </p:nvSpPr>
              <p:spPr>
                <a:xfrm>
                  <a:off x="15876135"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a:t>
                  </a:r>
                </a:p>
              </p:txBody>
            </p:sp>
            <p:sp>
              <p:nvSpPr>
                <p:cNvPr id="4692" name="Content Placeholder 123">
                  <a:extLst>
                    <a:ext uri="{FF2B5EF4-FFF2-40B4-BE49-F238E27FC236}">
                      <a16:creationId xmlns:a16="http://schemas.microsoft.com/office/drawing/2014/main" id="{F6F2D8EA-D859-99CC-02A9-613DFA98F0F8}"/>
                    </a:ext>
                  </a:extLst>
                </p:cNvPr>
                <p:cNvSpPr txBox="1">
                  <a:spLocks/>
                </p:cNvSpPr>
                <p:nvPr/>
              </p:nvSpPr>
              <p:spPr>
                <a:xfrm>
                  <a:off x="16067994"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a:t>
                  </a:r>
                </a:p>
              </p:txBody>
            </p:sp>
            <p:sp>
              <p:nvSpPr>
                <p:cNvPr id="4693" name="Content Placeholder 123">
                  <a:extLst>
                    <a:ext uri="{FF2B5EF4-FFF2-40B4-BE49-F238E27FC236}">
                      <a16:creationId xmlns:a16="http://schemas.microsoft.com/office/drawing/2014/main" id="{F0640E64-7B33-7CB6-3DD4-24EE203DED5C}"/>
                    </a:ext>
                  </a:extLst>
                </p:cNvPr>
                <p:cNvSpPr txBox="1">
                  <a:spLocks/>
                </p:cNvSpPr>
                <p:nvPr/>
              </p:nvSpPr>
              <p:spPr>
                <a:xfrm>
                  <a:off x="16259851"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18</a:t>
                  </a:r>
                </a:p>
              </p:txBody>
            </p:sp>
            <p:sp>
              <p:nvSpPr>
                <p:cNvPr id="4694" name="Content Placeholder 123">
                  <a:extLst>
                    <a:ext uri="{FF2B5EF4-FFF2-40B4-BE49-F238E27FC236}">
                      <a16:creationId xmlns:a16="http://schemas.microsoft.com/office/drawing/2014/main" id="{CAE7A9C0-DC51-9477-1A12-DB1D752793EA}"/>
                    </a:ext>
                  </a:extLst>
                </p:cNvPr>
                <p:cNvSpPr txBox="1">
                  <a:spLocks/>
                </p:cNvSpPr>
                <p:nvPr/>
              </p:nvSpPr>
              <p:spPr>
                <a:xfrm>
                  <a:off x="16451709"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24</a:t>
                  </a:r>
                </a:p>
              </p:txBody>
            </p:sp>
            <p:sp>
              <p:nvSpPr>
                <p:cNvPr id="4695" name="Content Placeholder 123">
                  <a:extLst>
                    <a:ext uri="{FF2B5EF4-FFF2-40B4-BE49-F238E27FC236}">
                      <a16:creationId xmlns:a16="http://schemas.microsoft.com/office/drawing/2014/main" id="{A2F3158F-974B-837E-F01E-05D424D78162}"/>
                    </a:ext>
                  </a:extLst>
                </p:cNvPr>
                <p:cNvSpPr txBox="1">
                  <a:spLocks/>
                </p:cNvSpPr>
                <p:nvPr/>
              </p:nvSpPr>
              <p:spPr>
                <a:xfrm>
                  <a:off x="16643567"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30</a:t>
                  </a:r>
                </a:p>
              </p:txBody>
            </p:sp>
            <p:sp>
              <p:nvSpPr>
                <p:cNvPr id="4696" name="Content Placeholder 123">
                  <a:extLst>
                    <a:ext uri="{FF2B5EF4-FFF2-40B4-BE49-F238E27FC236}">
                      <a16:creationId xmlns:a16="http://schemas.microsoft.com/office/drawing/2014/main" id="{F4DC7F36-3F50-AE24-9085-0AC907379539}"/>
                    </a:ext>
                  </a:extLst>
                </p:cNvPr>
                <p:cNvSpPr txBox="1">
                  <a:spLocks/>
                </p:cNvSpPr>
                <p:nvPr/>
              </p:nvSpPr>
              <p:spPr>
                <a:xfrm>
                  <a:off x="16835426"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36</a:t>
                  </a:r>
                </a:p>
              </p:txBody>
            </p:sp>
            <p:sp>
              <p:nvSpPr>
                <p:cNvPr id="4697" name="Content Placeholder 123">
                  <a:extLst>
                    <a:ext uri="{FF2B5EF4-FFF2-40B4-BE49-F238E27FC236}">
                      <a16:creationId xmlns:a16="http://schemas.microsoft.com/office/drawing/2014/main" id="{EC99AA97-B974-4788-F4F3-AB9AF4031C03}"/>
                    </a:ext>
                  </a:extLst>
                </p:cNvPr>
                <p:cNvSpPr txBox="1">
                  <a:spLocks/>
                </p:cNvSpPr>
                <p:nvPr/>
              </p:nvSpPr>
              <p:spPr>
                <a:xfrm>
                  <a:off x="17027283"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42</a:t>
                  </a:r>
                </a:p>
              </p:txBody>
            </p:sp>
            <p:sp>
              <p:nvSpPr>
                <p:cNvPr id="4698" name="Content Placeholder 123">
                  <a:extLst>
                    <a:ext uri="{FF2B5EF4-FFF2-40B4-BE49-F238E27FC236}">
                      <a16:creationId xmlns:a16="http://schemas.microsoft.com/office/drawing/2014/main" id="{1FFE6CB1-3D51-DD83-BD89-5CC66A512A43}"/>
                    </a:ext>
                  </a:extLst>
                </p:cNvPr>
                <p:cNvSpPr txBox="1">
                  <a:spLocks/>
                </p:cNvSpPr>
                <p:nvPr/>
              </p:nvSpPr>
              <p:spPr>
                <a:xfrm>
                  <a:off x="17410999"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54</a:t>
                  </a:r>
                </a:p>
              </p:txBody>
            </p:sp>
            <p:sp>
              <p:nvSpPr>
                <p:cNvPr id="4699" name="Content Placeholder 123">
                  <a:extLst>
                    <a:ext uri="{FF2B5EF4-FFF2-40B4-BE49-F238E27FC236}">
                      <a16:creationId xmlns:a16="http://schemas.microsoft.com/office/drawing/2014/main" id="{E9296CD4-2777-DEB5-0581-80D6B177BFB5}"/>
                    </a:ext>
                  </a:extLst>
                </p:cNvPr>
                <p:cNvSpPr txBox="1">
                  <a:spLocks/>
                </p:cNvSpPr>
                <p:nvPr/>
              </p:nvSpPr>
              <p:spPr>
                <a:xfrm>
                  <a:off x="17602858"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60</a:t>
                  </a:r>
                </a:p>
              </p:txBody>
            </p:sp>
            <p:sp>
              <p:nvSpPr>
                <p:cNvPr id="4700" name="Content Placeholder 123">
                  <a:extLst>
                    <a:ext uri="{FF2B5EF4-FFF2-40B4-BE49-F238E27FC236}">
                      <a16:creationId xmlns:a16="http://schemas.microsoft.com/office/drawing/2014/main" id="{F49282E4-F5CF-05B0-D31C-93AAE43C3A2B}"/>
                    </a:ext>
                  </a:extLst>
                </p:cNvPr>
                <p:cNvSpPr txBox="1">
                  <a:spLocks/>
                </p:cNvSpPr>
                <p:nvPr/>
              </p:nvSpPr>
              <p:spPr>
                <a:xfrm>
                  <a:off x="17794715"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66</a:t>
                  </a:r>
                </a:p>
              </p:txBody>
            </p:sp>
            <p:sp>
              <p:nvSpPr>
                <p:cNvPr id="4701" name="Content Placeholder 123">
                  <a:extLst>
                    <a:ext uri="{FF2B5EF4-FFF2-40B4-BE49-F238E27FC236}">
                      <a16:creationId xmlns:a16="http://schemas.microsoft.com/office/drawing/2014/main" id="{546F24AD-DF1B-B87C-FD66-5CBF26A6F1E0}"/>
                    </a:ext>
                  </a:extLst>
                </p:cNvPr>
                <p:cNvSpPr txBox="1">
                  <a:spLocks/>
                </p:cNvSpPr>
                <p:nvPr/>
              </p:nvSpPr>
              <p:spPr>
                <a:xfrm>
                  <a:off x="17986573"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72</a:t>
                  </a:r>
                </a:p>
              </p:txBody>
            </p:sp>
            <p:sp>
              <p:nvSpPr>
                <p:cNvPr id="4702" name="Content Placeholder 123">
                  <a:extLst>
                    <a:ext uri="{FF2B5EF4-FFF2-40B4-BE49-F238E27FC236}">
                      <a16:creationId xmlns:a16="http://schemas.microsoft.com/office/drawing/2014/main" id="{3E095C33-E14F-C5CA-2995-B765F9F77B0F}"/>
                    </a:ext>
                  </a:extLst>
                </p:cNvPr>
                <p:cNvSpPr txBox="1">
                  <a:spLocks/>
                </p:cNvSpPr>
                <p:nvPr/>
              </p:nvSpPr>
              <p:spPr>
                <a:xfrm>
                  <a:off x="18178431"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78</a:t>
                  </a:r>
                </a:p>
              </p:txBody>
            </p:sp>
            <p:sp>
              <p:nvSpPr>
                <p:cNvPr id="4703" name="Content Placeholder 123">
                  <a:extLst>
                    <a:ext uri="{FF2B5EF4-FFF2-40B4-BE49-F238E27FC236}">
                      <a16:creationId xmlns:a16="http://schemas.microsoft.com/office/drawing/2014/main" id="{3408A88F-7E37-EE58-DA3D-5939EE817B67}"/>
                    </a:ext>
                  </a:extLst>
                </p:cNvPr>
                <p:cNvSpPr txBox="1">
                  <a:spLocks/>
                </p:cNvSpPr>
                <p:nvPr/>
              </p:nvSpPr>
              <p:spPr>
                <a:xfrm>
                  <a:off x="17219141"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48</a:t>
                  </a:r>
                </a:p>
              </p:txBody>
            </p:sp>
            <p:sp>
              <p:nvSpPr>
                <p:cNvPr id="4704" name="Content Placeholder 123">
                  <a:extLst>
                    <a:ext uri="{FF2B5EF4-FFF2-40B4-BE49-F238E27FC236}">
                      <a16:creationId xmlns:a16="http://schemas.microsoft.com/office/drawing/2014/main" id="{B73EE1EC-FFEF-D9F6-A9B2-BC34ED0BDC9D}"/>
                    </a:ext>
                  </a:extLst>
                </p:cNvPr>
                <p:cNvSpPr txBox="1">
                  <a:spLocks/>
                </p:cNvSpPr>
                <p:nvPr/>
              </p:nvSpPr>
              <p:spPr>
                <a:xfrm>
                  <a:off x="18370290"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84</a:t>
                  </a:r>
                </a:p>
              </p:txBody>
            </p:sp>
            <p:sp>
              <p:nvSpPr>
                <p:cNvPr id="4705" name="Content Placeholder 123">
                  <a:extLst>
                    <a:ext uri="{FF2B5EF4-FFF2-40B4-BE49-F238E27FC236}">
                      <a16:creationId xmlns:a16="http://schemas.microsoft.com/office/drawing/2014/main" id="{3D13E831-4DB9-7AEE-4B1F-6A44E03A2294}"/>
                    </a:ext>
                  </a:extLst>
                </p:cNvPr>
                <p:cNvSpPr txBox="1">
                  <a:spLocks/>
                </p:cNvSpPr>
                <p:nvPr/>
              </p:nvSpPr>
              <p:spPr>
                <a:xfrm>
                  <a:off x="18562147"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90</a:t>
                  </a:r>
                </a:p>
              </p:txBody>
            </p:sp>
            <p:sp>
              <p:nvSpPr>
                <p:cNvPr id="4706" name="Content Placeholder 123">
                  <a:extLst>
                    <a:ext uri="{FF2B5EF4-FFF2-40B4-BE49-F238E27FC236}">
                      <a16:creationId xmlns:a16="http://schemas.microsoft.com/office/drawing/2014/main" id="{614CF499-B40B-41B4-F749-B4B47E6DAD5B}"/>
                    </a:ext>
                  </a:extLst>
                </p:cNvPr>
                <p:cNvSpPr txBox="1">
                  <a:spLocks/>
                </p:cNvSpPr>
                <p:nvPr/>
              </p:nvSpPr>
              <p:spPr>
                <a:xfrm>
                  <a:off x="18754005"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96</a:t>
                  </a:r>
                </a:p>
              </p:txBody>
            </p:sp>
            <p:sp>
              <p:nvSpPr>
                <p:cNvPr id="4707" name="Content Placeholder 123">
                  <a:extLst>
                    <a:ext uri="{FF2B5EF4-FFF2-40B4-BE49-F238E27FC236}">
                      <a16:creationId xmlns:a16="http://schemas.microsoft.com/office/drawing/2014/main" id="{1C83A30E-0941-9BE2-8004-DB0E96E73EB1}"/>
                    </a:ext>
                  </a:extLst>
                </p:cNvPr>
                <p:cNvSpPr txBox="1">
                  <a:spLocks/>
                </p:cNvSpPr>
                <p:nvPr/>
              </p:nvSpPr>
              <p:spPr>
                <a:xfrm>
                  <a:off x="18945863"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102</a:t>
                  </a:r>
                </a:p>
              </p:txBody>
            </p:sp>
            <p:sp>
              <p:nvSpPr>
                <p:cNvPr id="4708" name="Content Placeholder 123">
                  <a:extLst>
                    <a:ext uri="{FF2B5EF4-FFF2-40B4-BE49-F238E27FC236}">
                      <a16:creationId xmlns:a16="http://schemas.microsoft.com/office/drawing/2014/main" id="{C509BC7D-DA85-59A7-18AA-AF5A77F9F654}"/>
                    </a:ext>
                  </a:extLst>
                </p:cNvPr>
                <p:cNvSpPr txBox="1">
                  <a:spLocks/>
                </p:cNvSpPr>
                <p:nvPr/>
              </p:nvSpPr>
              <p:spPr>
                <a:xfrm>
                  <a:off x="19137722"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108</a:t>
                  </a:r>
                </a:p>
              </p:txBody>
            </p:sp>
            <p:sp>
              <p:nvSpPr>
                <p:cNvPr id="4709" name="Content Placeholder 123">
                  <a:extLst>
                    <a:ext uri="{FF2B5EF4-FFF2-40B4-BE49-F238E27FC236}">
                      <a16:creationId xmlns:a16="http://schemas.microsoft.com/office/drawing/2014/main" id="{13E4DEAA-EFD9-F26F-67CF-06BDF640FF10}"/>
                    </a:ext>
                  </a:extLst>
                </p:cNvPr>
                <p:cNvSpPr txBox="1">
                  <a:spLocks/>
                </p:cNvSpPr>
                <p:nvPr/>
              </p:nvSpPr>
              <p:spPr>
                <a:xfrm>
                  <a:off x="19329579"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114</a:t>
                  </a:r>
                </a:p>
              </p:txBody>
            </p:sp>
            <p:sp>
              <p:nvSpPr>
                <p:cNvPr id="4710" name="Content Placeholder 123">
                  <a:extLst>
                    <a:ext uri="{FF2B5EF4-FFF2-40B4-BE49-F238E27FC236}">
                      <a16:creationId xmlns:a16="http://schemas.microsoft.com/office/drawing/2014/main" id="{CF783620-BE0A-6688-08A0-BC76CB475515}"/>
                    </a:ext>
                  </a:extLst>
                </p:cNvPr>
                <p:cNvSpPr txBox="1">
                  <a:spLocks/>
                </p:cNvSpPr>
                <p:nvPr/>
              </p:nvSpPr>
              <p:spPr>
                <a:xfrm>
                  <a:off x="19521437"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120</a:t>
                  </a:r>
                </a:p>
              </p:txBody>
            </p:sp>
            <p:sp>
              <p:nvSpPr>
                <p:cNvPr id="4711" name="Content Placeholder 123">
                  <a:extLst>
                    <a:ext uri="{FF2B5EF4-FFF2-40B4-BE49-F238E27FC236}">
                      <a16:creationId xmlns:a16="http://schemas.microsoft.com/office/drawing/2014/main" id="{3C8D3E6A-C5BD-0CD7-E1A8-7CB5429093DD}"/>
                    </a:ext>
                  </a:extLst>
                </p:cNvPr>
                <p:cNvSpPr txBox="1">
                  <a:spLocks/>
                </p:cNvSpPr>
                <p:nvPr/>
              </p:nvSpPr>
              <p:spPr>
                <a:xfrm>
                  <a:off x="19713295"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126</a:t>
                  </a:r>
                </a:p>
              </p:txBody>
            </p:sp>
            <p:sp>
              <p:nvSpPr>
                <p:cNvPr id="4712" name="Content Placeholder 123">
                  <a:extLst>
                    <a:ext uri="{FF2B5EF4-FFF2-40B4-BE49-F238E27FC236}">
                      <a16:creationId xmlns:a16="http://schemas.microsoft.com/office/drawing/2014/main" id="{D0F73110-A7A2-31EE-A74F-ACD2140DBF43}"/>
                    </a:ext>
                  </a:extLst>
                </p:cNvPr>
                <p:cNvSpPr txBox="1">
                  <a:spLocks/>
                </p:cNvSpPr>
                <p:nvPr/>
              </p:nvSpPr>
              <p:spPr>
                <a:xfrm>
                  <a:off x="19905154"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132</a:t>
                  </a:r>
                </a:p>
              </p:txBody>
            </p:sp>
            <p:sp>
              <p:nvSpPr>
                <p:cNvPr id="4713" name="Content Placeholder 123">
                  <a:extLst>
                    <a:ext uri="{FF2B5EF4-FFF2-40B4-BE49-F238E27FC236}">
                      <a16:creationId xmlns:a16="http://schemas.microsoft.com/office/drawing/2014/main" id="{EB6F690A-70C9-0102-B326-98A107D9AD22}"/>
                    </a:ext>
                  </a:extLst>
                </p:cNvPr>
                <p:cNvSpPr txBox="1">
                  <a:spLocks/>
                </p:cNvSpPr>
                <p:nvPr/>
              </p:nvSpPr>
              <p:spPr>
                <a:xfrm>
                  <a:off x="20097011"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138</a:t>
                  </a:r>
                </a:p>
              </p:txBody>
            </p:sp>
            <p:sp>
              <p:nvSpPr>
                <p:cNvPr id="4714" name="Content Placeholder 123">
                  <a:extLst>
                    <a:ext uri="{FF2B5EF4-FFF2-40B4-BE49-F238E27FC236}">
                      <a16:creationId xmlns:a16="http://schemas.microsoft.com/office/drawing/2014/main" id="{59BEE4B3-8DBA-55ED-FD54-A2A950AE9F06}"/>
                    </a:ext>
                  </a:extLst>
                </p:cNvPr>
                <p:cNvSpPr txBox="1">
                  <a:spLocks/>
                </p:cNvSpPr>
                <p:nvPr/>
              </p:nvSpPr>
              <p:spPr>
                <a:xfrm>
                  <a:off x="20288869"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144</a:t>
                  </a:r>
                </a:p>
              </p:txBody>
            </p:sp>
            <p:sp>
              <p:nvSpPr>
                <p:cNvPr id="4715" name="Content Placeholder 123">
                  <a:extLst>
                    <a:ext uri="{FF2B5EF4-FFF2-40B4-BE49-F238E27FC236}">
                      <a16:creationId xmlns:a16="http://schemas.microsoft.com/office/drawing/2014/main" id="{09EE2322-C7A0-76FB-9007-BD55D3E8EE71}"/>
                    </a:ext>
                  </a:extLst>
                </p:cNvPr>
                <p:cNvSpPr txBox="1">
                  <a:spLocks/>
                </p:cNvSpPr>
                <p:nvPr/>
              </p:nvSpPr>
              <p:spPr>
                <a:xfrm>
                  <a:off x="20480733" y="8582896"/>
                  <a:ext cx="274320" cy="161163"/>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150</a:t>
                  </a:r>
                </a:p>
              </p:txBody>
            </p:sp>
          </p:grpSp>
          <p:grpSp>
            <p:nvGrpSpPr>
              <p:cNvPr id="4544" name="Group 4543">
                <a:extLst>
                  <a:ext uri="{FF2B5EF4-FFF2-40B4-BE49-F238E27FC236}">
                    <a16:creationId xmlns:a16="http://schemas.microsoft.com/office/drawing/2014/main" id="{8E8C35BB-DE6D-EBD9-F60B-748B346D643D}"/>
                  </a:ext>
                </a:extLst>
              </p:cNvPr>
              <p:cNvGrpSpPr/>
              <p:nvPr/>
            </p:nvGrpSpPr>
            <p:grpSpPr>
              <a:xfrm>
                <a:off x="42207363" y="18324159"/>
                <a:ext cx="7228423" cy="459478"/>
                <a:chOff x="15684277" y="8582896"/>
                <a:chExt cx="5070776" cy="322325"/>
              </a:xfrm>
            </p:grpSpPr>
            <p:sp>
              <p:nvSpPr>
                <p:cNvPr id="4664" name="Content Placeholder 123">
                  <a:extLst>
                    <a:ext uri="{FF2B5EF4-FFF2-40B4-BE49-F238E27FC236}">
                      <a16:creationId xmlns:a16="http://schemas.microsoft.com/office/drawing/2014/main" id="{DCB94275-9A45-F8AC-20A3-ED972995C470}"/>
                    </a:ext>
                  </a:extLst>
                </p:cNvPr>
                <p:cNvSpPr txBox="1">
                  <a:spLocks/>
                </p:cNvSpPr>
                <p:nvPr/>
              </p:nvSpPr>
              <p:spPr>
                <a:xfrm>
                  <a:off x="15684277"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69</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27</a:t>
                  </a:r>
                </a:p>
              </p:txBody>
            </p:sp>
            <p:sp>
              <p:nvSpPr>
                <p:cNvPr id="4665" name="Content Placeholder 123">
                  <a:extLst>
                    <a:ext uri="{FF2B5EF4-FFF2-40B4-BE49-F238E27FC236}">
                      <a16:creationId xmlns:a16="http://schemas.microsoft.com/office/drawing/2014/main" id="{B7AA44FB-082A-773D-1D08-BCED5714524F}"/>
                    </a:ext>
                  </a:extLst>
                </p:cNvPr>
                <p:cNvSpPr txBox="1">
                  <a:spLocks/>
                </p:cNvSpPr>
                <p:nvPr/>
              </p:nvSpPr>
              <p:spPr>
                <a:xfrm>
                  <a:off x="15876135"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56</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24</a:t>
                  </a:r>
                </a:p>
              </p:txBody>
            </p:sp>
            <p:sp>
              <p:nvSpPr>
                <p:cNvPr id="4666" name="Content Placeholder 123">
                  <a:extLst>
                    <a:ext uri="{FF2B5EF4-FFF2-40B4-BE49-F238E27FC236}">
                      <a16:creationId xmlns:a16="http://schemas.microsoft.com/office/drawing/2014/main" id="{BA3C3D9D-1DE8-4AE1-E269-F0EC8314F5A6}"/>
                    </a:ext>
                  </a:extLst>
                </p:cNvPr>
                <p:cNvSpPr txBox="1">
                  <a:spLocks/>
                </p:cNvSpPr>
                <p:nvPr/>
              </p:nvSpPr>
              <p:spPr>
                <a:xfrm>
                  <a:off x="16067994"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39</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19</a:t>
                  </a:r>
                </a:p>
              </p:txBody>
            </p:sp>
            <p:sp>
              <p:nvSpPr>
                <p:cNvPr id="4667" name="Content Placeholder 123">
                  <a:extLst>
                    <a:ext uri="{FF2B5EF4-FFF2-40B4-BE49-F238E27FC236}">
                      <a16:creationId xmlns:a16="http://schemas.microsoft.com/office/drawing/2014/main" id="{9BA26202-DBE1-BCFB-BD7E-EFB7F641DF86}"/>
                    </a:ext>
                  </a:extLst>
                </p:cNvPr>
                <p:cNvSpPr txBox="1">
                  <a:spLocks/>
                </p:cNvSpPr>
                <p:nvPr/>
              </p:nvSpPr>
              <p:spPr>
                <a:xfrm>
                  <a:off x="16259851"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29</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18</a:t>
                  </a:r>
                </a:p>
              </p:txBody>
            </p:sp>
            <p:sp>
              <p:nvSpPr>
                <p:cNvPr id="4668" name="Content Placeholder 123">
                  <a:extLst>
                    <a:ext uri="{FF2B5EF4-FFF2-40B4-BE49-F238E27FC236}">
                      <a16:creationId xmlns:a16="http://schemas.microsoft.com/office/drawing/2014/main" id="{9A0E1E0A-F663-B3AB-B5D3-32BC79785B80}"/>
                    </a:ext>
                  </a:extLst>
                </p:cNvPr>
                <p:cNvSpPr txBox="1">
                  <a:spLocks/>
                </p:cNvSpPr>
                <p:nvPr/>
              </p:nvSpPr>
              <p:spPr>
                <a:xfrm>
                  <a:off x="16451709"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23</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12</a:t>
                  </a:r>
                </a:p>
              </p:txBody>
            </p:sp>
            <p:sp>
              <p:nvSpPr>
                <p:cNvPr id="4669" name="Content Placeholder 123">
                  <a:extLst>
                    <a:ext uri="{FF2B5EF4-FFF2-40B4-BE49-F238E27FC236}">
                      <a16:creationId xmlns:a16="http://schemas.microsoft.com/office/drawing/2014/main" id="{BFA250F4-10ED-D8D5-B87D-13C8EF5BC59C}"/>
                    </a:ext>
                  </a:extLst>
                </p:cNvPr>
                <p:cNvSpPr txBox="1">
                  <a:spLocks/>
                </p:cNvSpPr>
                <p:nvPr/>
              </p:nvSpPr>
              <p:spPr>
                <a:xfrm>
                  <a:off x="16643567"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18</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9</a:t>
                  </a:r>
                </a:p>
              </p:txBody>
            </p:sp>
            <p:sp>
              <p:nvSpPr>
                <p:cNvPr id="4670" name="Content Placeholder 123">
                  <a:extLst>
                    <a:ext uri="{FF2B5EF4-FFF2-40B4-BE49-F238E27FC236}">
                      <a16:creationId xmlns:a16="http://schemas.microsoft.com/office/drawing/2014/main" id="{43BD6335-5275-EF7E-7DBB-77E43FDA2DF5}"/>
                    </a:ext>
                  </a:extLst>
                </p:cNvPr>
                <p:cNvSpPr txBox="1">
                  <a:spLocks/>
                </p:cNvSpPr>
                <p:nvPr/>
              </p:nvSpPr>
              <p:spPr>
                <a:xfrm>
                  <a:off x="16835426"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13</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6</a:t>
                  </a:r>
                </a:p>
              </p:txBody>
            </p:sp>
            <p:sp>
              <p:nvSpPr>
                <p:cNvPr id="4671" name="Content Placeholder 123">
                  <a:extLst>
                    <a:ext uri="{FF2B5EF4-FFF2-40B4-BE49-F238E27FC236}">
                      <a16:creationId xmlns:a16="http://schemas.microsoft.com/office/drawing/2014/main" id="{D11D7A6C-A797-69C5-64F3-988C3494D717}"/>
                    </a:ext>
                  </a:extLst>
                </p:cNvPr>
                <p:cNvSpPr txBox="1">
                  <a:spLocks/>
                </p:cNvSpPr>
                <p:nvPr/>
              </p:nvSpPr>
              <p:spPr>
                <a:xfrm>
                  <a:off x="17027283"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10</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4</a:t>
                  </a:r>
                </a:p>
              </p:txBody>
            </p:sp>
            <p:sp>
              <p:nvSpPr>
                <p:cNvPr id="4672" name="Content Placeholder 123">
                  <a:extLst>
                    <a:ext uri="{FF2B5EF4-FFF2-40B4-BE49-F238E27FC236}">
                      <a16:creationId xmlns:a16="http://schemas.microsoft.com/office/drawing/2014/main" id="{679FA360-04D0-330B-D32C-DEBD186EF4CA}"/>
                    </a:ext>
                  </a:extLst>
                </p:cNvPr>
                <p:cNvSpPr txBox="1">
                  <a:spLocks/>
                </p:cNvSpPr>
                <p:nvPr/>
              </p:nvSpPr>
              <p:spPr>
                <a:xfrm>
                  <a:off x="17410999"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4</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1</a:t>
                  </a:r>
                </a:p>
              </p:txBody>
            </p:sp>
            <p:sp>
              <p:nvSpPr>
                <p:cNvPr id="4673" name="Content Placeholder 123">
                  <a:extLst>
                    <a:ext uri="{FF2B5EF4-FFF2-40B4-BE49-F238E27FC236}">
                      <a16:creationId xmlns:a16="http://schemas.microsoft.com/office/drawing/2014/main" id="{CB690043-A75A-6188-E40A-6276E494418E}"/>
                    </a:ext>
                  </a:extLst>
                </p:cNvPr>
                <p:cNvSpPr txBox="1">
                  <a:spLocks/>
                </p:cNvSpPr>
                <p:nvPr/>
              </p:nvSpPr>
              <p:spPr>
                <a:xfrm>
                  <a:off x="17602858"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3</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1</a:t>
                  </a:r>
                </a:p>
              </p:txBody>
            </p:sp>
            <p:sp>
              <p:nvSpPr>
                <p:cNvPr id="4674" name="Content Placeholder 123">
                  <a:extLst>
                    <a:ext uri="{FF2B5EF4-FFF2-40B4-BE49-F238E27FC236}">
                      <a16:creationId xmlns:a16="http://schemas.microsoft.com/office/drawing/2014/main" id="{C98F70B6-94F4-F79F-8669-6977B480BCA6}"/>
                    </a:ext>
                  </a:extLst>
                </p:cNvPr>
                <p:cNvSpPr txBox="1">
                  <a:spLocks/>
                </p:cNvSpPr>
                <p:nvPr/>
              </p:nvSpPr>
              <p:spPr>
                <a:xfrm>
                  <a:off x="17794715"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75" name="Content Placeholder 123">
                  <a:extLst>
                    <a:ext uri="{FF2B5EF4-FFF2-40B4-BE49-F238E27FC236}">
                      <a16:creationId xmlns:a16="http://schemas.microsoft.com/office/drawing/2014/main" id="{12230D1B-481A-7C4C-3759-3E3E55CB95D7}"/>
                    </a:ext>
                  </a:extLst>
                </p:cNvPr>
                <p:cNvSpPr txBox="1">
                  <a:spLocks/>
                </p:cNvSpPr>
                <p:nvPr/>
              </p:nvSpPr>
              <p:spPr>
                <a:xfrm>
                  <a:off x="17986573"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76" name="Content Placeholder 123">
                  <a:extLst>
                    <a:ext uri="{FF2B5EF4-FFF2-40B4-BE49-F238E27FC236}">
                      <a16:creationId xmlns:a16="http://schemas.microsoft.com/office/drawing/2014/main" id="{7FB0A069-9C46-A6CD-E488-96E528226C80}"/>
                    </a:ext>
                  </a:extLst>
                </p:cNvPr>
                <p:cNvSpPr txBox="1">
                  <a:spLocks/>
                </p:cNvSpPr>
                <p:nvPr/>
              </p:nvSpPr>
              <p:spPr>
                <a:xfrm>
                  <a:off x="18178431"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77" name="Content Placeholder 123">
                  <a:extLst>
                    <a:ext uri="{FF2B5EF4-FFF2-40B4-BE49-F238E27FC236}">
                      <a16:creationId xmlns:a16="http://schemas.microsoft.com/office/drawing/2014/main" id="{B1617D01-ABFB-5591-222D-6E4B6F1D6E7D}"/>
                    </a:ext>
                  </a:extLst>
                </p:cNvPr>
                <p:cNvSpPr txBox="1">
                  <a:spLocks/>
                </p:cNvSpPr>
                <p:nvPr/>
              </p:nvSpPr>
              <p:spPr>
                <a:xfrm>
                  <a:off x="17219141"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5</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3</a:t>
                  </a:r>
                </a:p>
              </p:txBody>
            </p:sp>
            <p:sp>
              <p:nvSpPr>
                <p:cNvPr id="4678" name="Content Placeholder 123">
                  <a:extLst>
                    <a:ext uri="{FF2B5EF4-FFF2-40B4-BE49-F238E27FC236}">
                      <a16:creationId xmlns:a16="http://schemas.microsoft.com/office/drawing/2014/main" id="{FB60A106-728F-933F-FD96-DC0D912C8B87}"/>
                    </a:ext>
                  </a:extLst>
                </p:cNvPr>
                <p:cNvSpPr txBox="1">
                  <a:spLocks/>
                </p:cNvSpPr>
                <p:nvPr/>
              </p:nvSpPr>
              <p:spPr>
                <a:xfrm>
                  <a:off x="18370290"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79" name="Content Placeholder 123">
                  <a:extLst>
                    <a:ext uri="{FF2B5EF4-FFF2-40B4-BE49-F238E27FC236}">
                      <a16:creationId xmlns:a16="http://schemas.microsoft.com/office/drawing/2014/main" id="{946CD481-BA87-43BE-B96F-3748B1A4E003}"/>
                    </a:ext>
                  </a:extLst>
                </p:cNvPr>
                <p:cNvSpPr txBox="1">
                  <a:spLocks/>
                </p:cNvSpPr>
                <p:nvPr/>
              </p:nvSpPr>
              <p:spPr>
                <a:xfrm>
                  <a:off x="18562147"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0" name="Content Placeholder 123">
                  <a:extLst>
                    <a:ext uri="{FF2B5EF4-FFF2-40B4-BE49-F238E27FC236}">
                      <a16:creationId xmlns:a16="http://schemas.microsoft.com/office/drawing/2014/main" id="{785D2C0E-0108-6CE1-2D87-BFB2C750194E}"/>
                    </a:ext>
                  </a:extLst>
                </p:cNvPr>
                <p:cNvSpPr txBox="1">
                  <a:spLocks/>
                </p:cNvSpPr>
                <p:nvPr/>
              </p:nvSpPr>
              <p:spPr>
                <a:xfrm>
                  <a:off x="18754005"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1" name="Content Placeholder 123">
                  <a:extLst>
                    <a:ext uri="{FF2B5EF4-FFF2-40B4-BE49-F238E27FC236}">
                      <a16:creationId xmlns:a16="http://schemas.microsoft.com/office/drawing/2014/main" id="{97ED8870-ABCA-F856-B937-2768DBFDA1FA}"/>
                    </a:ext>
                  </a:extLst>
                </p:cNvPr>
                <p:cNvSpPr txBox="1">
                  <a:spLocks/>
                </p:cNvSpPr>
                <p:nvPr/>
              </p:nvSpPr>
              <p:spPr>
                <a:xfrm>
                  <a:off x="18945863"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2" name="Content Placeholder 123">
                  <a:extLst>
                    <a:ext uri="{FF2B5EF4-FFF2-40B4-BE49-F238E27FC236}">
                      <a16:creationId xmlns:a16="http://schemas.microsoft.com/office/drawing/2014/main" id="{6C401DA1-602C-C39E-862B-E70C4CD4E50A}"/>
                    </a:ext>
                  </a:extLst>
                </p:cNvPr>
                <p:cNvSpPr txBox="1">
                  <a:spLocks/>
                </p:cNvSpPr>
                <p:nvPr/>
              </p:nvSpPr>
              <p:spPr>
                <a:xfrm>
                  <a:off x="19137722"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3" name="Content Placeholder 123">
                  <a:extLst>
                    <a:ext uri="{FF2B5EF4-FFF2-40B4-BE49-F238E27FC236}">
                      <a16:creationId xmlns:a16="http://schemas.microsoft.com/office/drawing/2014/main" id="{A173F0D2-83A3-E015-673C-520BFE09B4F4}"/>
                    </a:ext>
                  </a:extLst>
                </p:cNvPr>
                <p:cNvSpPr txBox="1">
                  <a:spLocks/>
                </p:cNvSpPr>
                <p:nvPr/>
              </p:nvSpPr>
              <p:spPr>
                <a:xfrm>
                  <a:off x="19329579"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4" name="Content Placeholder 123">
                  <a:extLst>
                    <a:ext uri="{FF2B5EF4-FFF2-40B4-BE49-F238E27FC236}">
                      <a16:creationId xmlns:a16="http://schemas.microsoft.com/office/drawing/2014/main" id="{65451B18-DE49-2A2F-2B7F-CC0FC9DE723D}"/>
                    </a:ext>
                  </a:extLst>
                </p:cNvPr>
                <p:cNvSpPr txBox="1">
                  <a:spLocks/>
                </p:cNvSpPr>
                <p:nvPr/>
              </p:nvSpPr>
              <p:spPr>
                <a:xfrm>
                  <a:off x="19521437"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5" name="Content Placeholder 123">
                  <a:extLst>
                    <a:ext uri="{FF2B5EF4-FFF2-40B4-BE49-F238E27FC236}">
                      <a16:creationId xmlns:a16="http://schemas.microsoft.com/office/drawing/2014/main" id="{BA7FA20E-D126-1EC9-2D82-AE8C4C1AEA3C}"/>
                    </a:ext>
                  </a:extLst>
                </p:cNvPr>
                <p:cNvSpPr txBox="1">
                  <a:spLocks/>
                </p:cNvSpPr>
                <p:nvPr/>
              </p:nvSpPr>
              <p:spPr>
                <a:xfrm>
                  <a:off x="19713295"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6" name="Content Placeholder 123">
                  <a:extLst>
                    <a:ext uri="{FF2B5EF4-FFF2-40B4-BE49-F238E27FC236}">
                      <a16:creationId xmlns:a16="http://schemas.microsoft.com/office/drawing/2014/main" id="{FE8EE075-3C2C-688F-2286-CCB84E4F1A0D}"/>
                    </a:ext>
                  </a:extLst>
                </p:cNvPr>
                <p:cNvSpPr txBox="1">
                  <a:spLocks/>
                </p:cNvSpPr>
                <p:nvPr/>
              </p:nvSpPr>
              <p:spPr>
                <a:xfrm>
                  <a:off x="19905154"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7" name="Content Placeholder 123">
                  <a:extLst>
                    <a:ext uri="{FF2B5EF4-FFF2-40B4-BE49-F238E27FC236}">
                      <a16:creationId xmlns:a16="http://schemas.microsoft.com/office/drawing/2014/main" id="{96C5F446-3097-1D2B-49C8-EA580FEF1D23}"/>
                    </a:ext>
                  </a:extLst>
                </p:cNvPr>
                <p:cNvSpPr txBox="1">
                  <a:spLocks/>
                </p:cNvSpPr>
                <p:nvPr/>
              </p:nvSpPr>
              <p:spPr>
                <a:xfrm>
                  <a:off x="20097011"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8" name="Content Placeholder 123">
                  <a:extLst>
                    <a:ext uri="{FF2B5EF4-FFF2-40B4-BE49-F238E27FC236}">
                      <a16:creationId xmlns:a16="http://schemas.microsoft.com/office/drawing/2014/main" id="{81803D8B-3438-2224-21C8-81F1BBB20C55}"/>
                    </a:ext>
                  </a:extLst>
                </p:cNvPr>
                <p:cNvSpPr txBox="1">
                  <a:spLocks/>
                </p:cNvSpPr>
                <p:nvPr/>
              </p:nvSpPr>
              <p:spPr>
                <a:xfrm>
                  <a:off x="20288869"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sp>
              <p:nvSpPr>
                <p:cNvPr id="4689" name="Content Placeholder 123">
                  <a:extLst>
                    <a:ext uri="{FF2B5EF4-FFF2-40B4-BE49-F238E27FC236}">
                      <a16:creationId xmlns:a16="http://schemas.microsoft.com/office/drawing/2014/main" id="{3CF35095-2294-85AD-A8B9-2BF979257349}"/>
                    </a:ext>
                  </a:extLst>
                </p:cNvPr>
                <p:cNvSpPr txBox="1">
                  <a:spLocks/>
                </p:cNvSpPr>
                <p:nvPr/>
              </p:nvSpPr>
              <p:spPr>
                <a:xfrm>
                  <a:off x="20480733"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rgbClr val="00B050"/>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rgbClr val="F79646"/>
                      </a:solidFill>
                      <a:latin typeface="Source Sans Pro" panose="020B0503030403020204" pitchFamily="34" charset="0"/>
                      <a:ea typeface="Source Sans Pro" panose="020B0503030403020204" pitchFamily="34" charset="0"/>
                    </a:rPr>
                    <a:t>0</a:t>
                  </a:r>
                </a:p>
              </p:txBody>
            </p:sp>
          </p:grpSp>
          <p:grpSp>
            <p:nvGrpSpPr>
              <p:cNvPr id="4545" name="Group 4544">
                <a:extLst>
                  <a:ext uri="{FF2B5EF4-FFF2-40B4-BE49-F238E27FC236}">
                    <a16:creationId xmlns:a16="http://schemas.microsoft.com/office/drawing/2014/main" id="{A1931085-363A-35C4-5B67-4410DED12F36}"/>
                  </a:ext>
                </a:extLst>
              </p:cNvPr>
              <p:cNvGrpSpPr/>
              <p:nvPr/>
            </p:nvGrpSpPr>
            <p:grpSpPr>
              <a:xfrm>
                <a:off x="41551420" y="13947403"/>
                <a:ext cx="391044" cy="3575344"/>
                <a:chOff x="41551420" y="13947403"/>
                <a:chExt cx="391044" cy="3575344"/>
              </a:xfrm>
            </p:grpSpPr>
            <p:sp>
              <p:nvSpPr>
                <p:cNvPr id="4659" name="Content Placeholder 123">
                  <a:extLst>
                    <a:ext uri="{FF2B5EF4-FFF2-40B4-BE49-F238E27FC236}">
                      <a16:creationId xmlns:a16="http://schemas.microsoft.com/office/drawing/2014/main" id="{BE48F025-F7ED-AC61-B95F-741622317194}"/>
                    </a:ext>
                  </a:extLst>
                </p:cNvPr>
                <p:cNvSpPr txBox="1">
                  <a:spLocks/>
                </p:cNvSpPr>
                <p:nvPr/>
              </p:nvSpPr>
              <p:spPr>
                <a:xfrm>
                  <a:off x="41551420" y="17293008"/>
                  <a:ext cx="391044" cy="22973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0.00</a:t>
                  </a:r>
                </a:p>
              </p:txBody>
            </p:sp>
            <p:sp>
              <p:nvSpPr>
                <p:cNvPr id="4660" name="Content Placeholder 123">
                  <a:extLst>
                    <a:ext uri="{FF2B5EF4-FFF2-40B4-BE49-F238E27FC236}">
                      <a16:creationId xmlns:a16="http://schemas.microsoft.com/office/drawing/2014/main" id="{B30E0D19-1BD8-2896-411D-3DB79D2CF9EB}"/>
                    </a:ext>
                  </a:extLst>
                </p:cNvPr>
                <p:cNvSpPr txBox="1">
                  <a:spLocks/>
                </p:cNvSpPr>
                <p:nvPr/>
              </p:nvSpPr>
              <p:spPr>
                <a:xfrm>
                  <a:off x="41551420" y="16451527"/>
                  <a:ext cx="391044" cy="22973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0.25</a:t>
                  </a:r>
                </a:p>
              </p:txBody>
            </p:sp>
            <p:sp>
              <p:nvSpPr>
                <p:cNvPr id="4661" name="Content Placeholder 123">
                  <a:extLst>
                    <a:ext uri="{FF2B5EF4-FFF2-40B4-BE49-F238E27FC236}">
                      <a16:creationId xmlns:a16="http://schemas.microsoft.com/office/drawing/2014/main" id="{4F361F33-8E23-4C23-0208-3C7CE8104039}"/>
                    </a:ext>
                  </a:extLst>
                </p:cNvPr>
                <p:cNvSpPr txBox="1">
                  <a:spLocks/>
                </p:cNvSpPr>
                <p:nvPr/>
              </p:nvSpPr>
              <p:spPr>
                <a:xfrm>
                  <a:off x="41551420" y="15615126"/>
                  <a:ext cx="391044" cy="22973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0.50</a:t>
                  </a:r>
                </a:p>
              </p:txBody>
            </p:sp>
            <p:sp>
              <p:nvSpPr>
                <p:cNvPr id="4662" name="Content Placeholder 123">
                  <a:extLst>
                    <a:ext uri="{FF2B5EF4-FFF2-40B4-BE49-F238E27FC236}">
                      <a16:creationId xmlns:a16="http://schemas.microsoft.com/office/drawing/2014/main" id="{0C757A35-582C-F2CC-EDE0-23E85E981528}"/>
                    </a:ext>
                  </a:extLst>
                </p:cNvPr>
                <p:cNvSpPr txBox="1">
                  <a:spLocks/>
                </p:cNvSpPr>
                <p:nvPr/>
              </p:nvSpPr>
              <p:spPr>
                <a:xfrm>
                  <a:off x="41551420" y="14788885"/>
                  <a:ext cx="391044" cy="22973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0.75</a:t>
                  </a:r>
                </a:p>
              </p:txBody>
            </p:sp>
            <p:sp>
              <p:nvSpPr>
                <p:cNvPr id="4663" name="Content Placeholder 123">
                  <a:extLst>
                    <a:ext uri="{FF2B5EF4-FFF2-40B4-BE49-F238E27FC236}">
                      <a16:creationId xmlns:a16="http://schemas.microsoft.com/office/drawing/2014/main" id="{EFD6EB19-133D-68E3-9279-3EAD34410870}"/>
                    </a:ext>
                  </a:extLst>
                </p:cNvPr>
                <p:cNvSpPr txBox="1">
                  <a:spLocks/>
                </p:cNvSpPr>
                <p:nvPr/>
              </p:nvSpPr>
              <p:spPr>
                <a:xfrm>
                  <a:off x="41551420" y="13947403"/>
                  <a:ext cx="391044" cy="22973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1.00</a:t>
                  </a:r>
                </a:p>
              </p:txBody>
            </p:sp>
          </p:grpSp>
          <p:sp>
            <p:nvSpPr>
              <p:cNvPr id="4546" name="Content Placeholder 123">
                <a:extLst>
                  <a:ext uri="{FF2B5EF4-FFF2-40B4-BE49-F238E27FC236}">
                    <a16:creationId xmlns:a16="http://schemas.microsoft.com/office/drawing/2014/main" id="{D3032AA1-14EB-772F-D9C9-4B3B942F48B0}"/>
                  </a:ext>
                </a:extLst>
              </p:cNvPr>
              <p:cNvSpPr txBox="1">
                <a:spLocks/>
              </p:cNvSpPr>
              <p:nvPr/>
            </p:nvSpPr>
            <p:spPr>
              <a:xfrm rot="16200000">
                <a:off x="40269412" y="15672495"/>
                <a:ext cx="1968575"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800" b="1" spc="-40" dirty="0">
                    <a:solidFill>
                      <a:schemeClr val="accent4"/>
                    </a:solidFill>
                    <a:latin typeface="Source Sans Pro" panose="020B0503030403020204" pitchFamily="34" charset="0"/>
                    <a:ea typeface="Source Sans Pro" panose="020B0503030403020204" pitchFamily="34" charset="0"/>
                  </a:rPr>
                  <a:t>Survival probability</a:t>
                </a:r>
              </a:p>
            </p:txBody>
          </p:sp>
          <p:sp>
            <p:nvSpPr>
              <p:cNvPr id="4547" name="Content Placeholder 123">
                <a:extLst>
                  <a:ext uri="{FF2B5EF4-FFF2-40B4-BE49-F238E27FC236}">
                    <a16:creationId xmlns:a16="http://schemas.microsoft.com/office/drawing/2014/main" id="{36E438C8-A989-5654-0B25-4A3C90B1CC64}"/>
                  </a:ext>
                </a:extLst>
              </p:cNvPr>
              <p:cNvSpPr txBox="1">
                <a:spLocks/>
              </p:cNvSpPr>
              <p:nvPr/>
            </p:nvSpPr>
            <p:spPr>
              <a:xfrm>
                <a:off x="44974311" y="17863364"/>
                <a:ext cx="1694527" cy="24600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800" b="1" spc="-40" dirty="0">
                    <a:solidFill>
                      <a:schemeClr val="accent4"/>
                    </a:solidFill>
                    <a:latin typeface="Source Sans Pro" panose="020B0503030403020204" pitchFamily="34" charset="0"/>
                    <a:ea typeface="Source Sans Pro" panose="020B0503030403020204" pitchFamily="34" charset="0"/>
                  </a:rPr>
                  <a:t>Time, months</a:t>
                </a:r>
              </a:p>
            </p:txBody>
          </p:sp>
          <p:grpSp>
            <p:nvGrpSpPr>
              <p:cNvPr id="4548" name="Group 4547">
                <a:extLst>
                  <a:ext uri="{FF2B5EF4-FFF2-40B4-BE49-F238E27FC236}">
                    <a16:creationId xmlns:a16="http://schemas.microsoft.com/office/drawing/2014/main" id="{760601A5-1973-BA48-8E27-FECB5E616D6D}"/>
                  </a:ext>
                </a:extLst>
              </p:cNvPr>
              <p:cNvGrpSpPr/>
              <p:nvPr/>
            </p:nvGrpSpPr>
            <p:grpSpPr>
              <a:xfrm>
                <a:off x="42393246" y="15724796"/>
                <a:ext cx="1846130" cy="1694528"/>
                <a:chOff x="15814675" y="7240057"/>
                <a:chExt cx="962569" cy="1168931"/>
              </a:xfrm>
            </p:grpSpPr>
            <p:cxnSp>
              <p:nvCxnSpPr>
                <p:cNvPr id="4656" name="Straight Connector 4655">
                  <a:extLst>
                    <a:ext uri="{FF2B5EF4-FFF2-40B4-BE49-F238E27FC236}">
                      <a16:creationId xmlns:a16="http://schemas.microsoft.com/office/drawing/2014/main" id="{1087753C-D7B4-FE59-F6F2-B5D8927800EC}"/>
                    </a:ext>
                  </a:extLst>
                </p:cNvPr>
                <p:cNvCxnSpPr>
                  <a:cxnSpLocks/>
                </p:cNvCxnSpPr>
                <p:nvPr/>
              </p:nvCxnSpPr>
              <p:spPr>
                <a:xfrm>
                  <a:off x="15814675" y="7240057"/>
                  <a:ext cx="962569"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657" name="Straight Connector 4656">
                  <a:extLst>
                    <a:ext uri="{FF2B5EF4-FFF2-40B4-BE49-F238E27FC236}">
                      <a16:creationId xmlns:a16="http://schemas.microsoft.com/office/drawing/2014/main" id="{74867863-5F10-808B-49F0-C5C8E978650A}"/>
                    </a:ext>
                  </a:extLst>
                </p:cNvPr>
                <p:cNvCxnSpPr>
                  <a:cxnSpLocks/>
                </p:cNvCxnSpPr>
                <p:nvPr/>
              </p:nvCxnSpPr>
              <p:spPr>
                <a:xfrm>
                  <a:off x="16777244" y="7240057"/>
                  <a:ext cx="0" cy="11689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658" name="Straight Connector 4657">
                  <a:extLst>
                    <a:ext uri="{FF2B5EF4-FFF2-40B4-BE49-F238E27FC236}">
                      <a16:creationId xmlns:a16="http://schemas.microsoft.com/office/drawing/2014/main" id="{4E6F9D5A-9943-2ADC-54FA-B6940B387CF2}"/>
                    </a:ext>
                  </a:extLst>
                </p:cNvPr>
                <p:cNvCxnSpPr>
                  <a:cxnSpLocks/>
                </p:cNvCxnSpPr>
                <p:nvPr/>
              </p:nvCxnSpPr>
              <p:spPr>
                <a:xfrm>
                  <a:off x="16218353" y="7240057"/>
                  <a:ext cx="0" cy="11689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4549" name="Freeform: Shape 4548">
                <a:extLst>
                  <a:ext uri="{FF2B5EF4-FFF2-40B4-BE49-F238E27FC236}">
                    <a16:creationId xmlns:a16="http://schemas.microsoft.com/office/drawing/2014/main" id="{8C6C83CE-A2C4-C9F3-77A9-1499BE76841D}"/>
                  </a:ext>
                </a:extLst>
              </p:cNvPr>
              <p:cNvSpPr/>
              <p:nvPr/>
            </p:nvSpPr>
            <p:spPr>
              <a:xfrm>
                <a:off x="42455176" y="14058399"/>
                <a:ext cx="6399228" cy="3235658"/>
              </a:xfrm>
              <a:custGeom>
                <a:avLst/>
                <a:gdLst>
                  <a:gd name="csX0" fmla="*/ 0 w 4489092"/>
                  <a:gd name="csY0" fmla="*/ 101501 h 2269830"/>
                  <a:gd name="csX1" fmla="*/ 0 w 4489092"/>
                  <a:gd name="csY1" fmla="*/ 0 h 2269830"/>
                  <a:gd name="csX2" fmla="*/ 61002 w 4489092"/>
                  <a:gd name="csY2" fmla="*/ 0 h 2269830"/>
                  <a:gd name="csX3" fmla="*/ 61002 w 4489092"/>
                  <a:gd name="csY3" fmla="*/ 5986 h 2269830"/>
                  <a:gd name="csX4" fmla="*/ 68134 w 4489092"/>
                  <a:gd name="csY4" fmla="*/ 5986 h 2269830"/>
                  <a:gd name="csX5" fmla="*/ 68134 w 4489092"/>
                  <a:gd name="csY5" fmla="*/ 25471 h 2269830"/>
                  <a:gd name="csX6" fmla="*/ 81506 w 4489092"/>
                  <a:gd name="csY6" fmla="*/ 25471 h 2269830"/>
                  <a:gd name="csX7" fmla="*/ 81506 w 4489092"/>
                  <a:gd name="csY7" fmla="*/ 45465 h 2269830"/>
                  <a:gd name="csX8" fmla="*/ 95515 w 4489092"/>
                  <a:gd name="csY8" fmla="*/ 45465 h 2269830"/>
                  <a:gd name="csX9" fmla="*/ 95515 w 4489092"/>
                  <a:gd name="csY9" fmla="*/ 64696 h 2269830"/>
                  <a:gd name="csX10" fmla="*/ 101246 w 4489092"/>
                  <a:gd name="csY10" fmla="*/ 64696 h 2269830"/>
                  <a:gd name="csX11" fmla="*/ 101246 w 4489092"/>
                  <a:gd name="csY11" fmla="*/ 91058 h 2269830"/>
                  <a:gd name="csX12" fmla="*/ 128755 w 4489092"/>
                  <a:gd name="csY12" fmla="*/ 91058 h 2269830"/>
                  <a:gd name="csX13" fmla="*/ 128755 w 4489092"/>
                  <a:gd name="csY13" fmla="*/ 116911 h 2269830"/>
                  <a:gd name="csX14" fmla="*/ 135886 w 4489092"/>
                  <a:gd name="csY14" fmla="*/ 116911 h 2269830"/>
                  <a:gd name="csX15" fmla="*/ 135886 w 4489092"/>
                  <a:gd name="csY15" fmla="*/ 188102 h 2269830"/>
                  <a:gd name="csX16" fmla="*/ 157282 w 4489092"/>
                  <a:gd name="csY16" fmla="*/ 188102 h 2269830"/>
                  <a:gd name="csX17" fmla="*/ 157282 w 4489092"/>
                  <a:gd name="csY17" fmla="*/ 221087 h 2269830"/>
                  <a:gd name="csX18" fmla="*/ 183899 w 4489092"/>
                  <a:gd name="csY18" fmla="*/ 221087 h 2269830"/>
                  <a:gd name="csX19" fmla="*/ 183899 w 4489092"/>
                  <a:gd name="csY19" fmla="*/ 247449 h 2269830"/>
                  <a:gd name="csX20" fmla="*/ 190012 w 4489092"/>
                  <a:gd name="csY20" fmla="*/ 247449 h 2269830"/>
                  <a:gd name="csX21" fmla="*/ 190012 w 4489092"/>
                  <a:gd name="csY21" fmla="*/ 273302 h 2269830"/>
                  <a:gd name="csX22" fmla="*/ 211662 w 4489092"/>
                  <a:gd name="csY22" fmla="*/ 273302 h 2269830"/>
                  <a:gd name="csX23" fmla="*/ 211662 w 4489092"/>
                  <a:gd name="csY23" fmla="*/ 305140 h 2269830"/>
                  <a:gd name="csX24" fmla="*/ 218794 w 4489092"/>
                  <a:gd name="csY24" fmla="*/ 305140 h 2269830"/>
                  <a:gd name="csX25" fmla="*/ 218794 w 4489092"/>
                  <a:gd name="csY25" fmla="*/ 331248 h 2269830"/>
                  <a:gd name="csX26" fmla="*/ 245665 w 4489092"/>
                  <a:gd name="csY26" fmla="*/ 331248 h 2269830"/>
                  <a:gd name="csX27" fmla="*/ 245665 w 4489092"/>
                  <a:gd name="csY27" fmla="*/ 364233 h 2269830"/>
                  <a:gd name="csX28" fmla="*/ 259165 w 4489092"/>
                  <a:gd name="csY28" fmla="*/ 364233 h 2269830"/>
                  <a:gd name="csX29" fmla="*/ 259165 w 4489092"/>
                  <a:gd name="csY29" fmla="*/ 396708 h 2269830"/>
                  <a:gd name="csX30" fmla="*/ 286037 w 4489092"/>
                  <a:gd name="csY30" fmla="*/ 396708 h 2269830"/>
                  <a:gd name="csX31" fmla="*/ 286037 w 4489092"/>
                  <a:gd name="csY31" fmla="*/ 429438 h 2269830"/>
                  <a:gd name="csX32" fmla="*/ 293423 w 4489092"/>
                  <a:gd name="csY32" fmla="*/ 429438 h 2269830"/>
                  <a:gd name="csX33" fmla="*/ 293423 w 4489092"/>
                  <a:gd name="csY33" fmla="*/ 493752 h 2269830"/>
                  <a:gd name="csX34" fmla="*/ 341181 w 4489092"/>
                  <a:gd name="csY34" fmla="*/ 493752 h 2269830"/>
                  <a:gd name="csX35" fmla="*/ 341181 w 4489092"/>
                  <a:gd name="csY35" fmla="*/ 526482 h 2269830"/>
                  <a:gd name="csX36" fmla="*/ 381934 w 4489092"/>
                  <a:gd name="csY36" fmla="*/ 526482 h 2269830"/>
                  <a:gd name="csX37" fmla="*/ 381934 w 4489092"/>
                  <a:gd name="csY37" fmla="*/ 597418 h 2269830"/>
                  <a:gd name="csX38" fmla="*/ 416065 w 4489092"/>
                  <a:gd name="csY38" fmla="*/ 597418 h 2269830"/>
                  <a:gd name="csX39" fmla="*/ 416065 w 4489092"/>
                  <a:gd name="csY39" fmla="*/ 637025 h 2269830"/>
                  <a:gd name="csX40" fmla="*/ 423197 w 4489092"/>
                  <a:gd name="csY40" fmla="*/ 637025 h 2269830"/>
                  <a:gd name="csX41" fmla="*/ 423197 w 4489092"/>
                  <a:gd name="csY41" fmla="*/ 669755 h 2269830"/>
                  <a:gd name="csX42" fmla="*/ 430328 w 4489092"/>
                  <a:gd name="csY42" fmla="*/ 669755 h 2269830"/>
                  <a:gd name="csX43" fmla="*/ 430328 w 4489092"/>
                  <a:gd name="csY43" fmla="*/ 713183 h 2269830"/>
                  <a:gd name="csX44" fmla="*/ 436696 w 4489092"/>
                  <a:gd name="csY44" fmla="*/ 713183 h 2269830"/>
                  <a:gd name="csX45" fmla="*/ 436696 w 4489092"/>
                  <a:gd name="csY45" fmla="*/ 741455 h 2269830"/>
                  <a:gd name="csX46" fmla="*/ 449941 w 4489092"/>
                  <a:gd name="csY46" fmla="*/ 741455 h 2269830"/>
                  <a:gd name="csX47" fmla="*/ 449941 w 4489092"/>
                  <a:gd name="csY47" fmla="*/ 780171 h 2269830"/>
                  <a:gd name="csX48" fmla="*/ 484836 w 4489092"/>
                  <a:gd name="csY48" fmla="*/ 780171 h 2269830"/>
                  <a:gd name="csX49" fmla="*/ 484836 w 4489092"/>
                  <a:gd name="csY49" fmla="*/ 819141 h 2269830"/>
                  <a:gd name="csX50" fmla="*/ 491713 w 4489092"/>
                  <a:gd name="csY50" fmla="*/ 819141 h 2269830"/>
                  <a:gd name="csX51" fmla="*/ 491713 w 4489092"/>
                  <a:gd name="csY51" fmla="*/ 858239 h 2269830"/>
                  <a:gd name="csX52" fmla="*/ 586337 w 4489092"/>
                  <a:gd name="csY52" fmla="*/ 858239 h 2269830"/>
                  <a:gd name="csX53" fmla="*/ 586337 w 4489092"/>
                  <a:gd name="csY53" fmla="*/ 891223 h 2269830"/>
                  <a:gd name="csX54" fmla="*/ 606713 w 4489092"/>
                  <a:gd name="csY54" fmla="*/ 891223 h 2269830"/>
                  <a:gd name="csX55" fmla="*/ 606713 w 4489092"/>
                  <a:gd name="csY55" fmla="*/ 929430 h 2269830"/>
                  <a:gd name="csX56" fmla="*/ 620722 w 4489092"/>
                  <a:gd name="csY56" fmla="*/ 929430 h 2269830"/>
                  <a:gd name="csX57" fmla="*/ 620722 w 4489092"/>
                  <a:gd name="csY57" fmla="*/ 969291 h 2269830"/>
                  <a:gd name="csX58" fmla="*/ 687838 w 4489092"/>
                  <a:gd name="csY58" fmla="*/ 969291 h 2269830"/>
                  <a:gd name="csX59" fmla="*/ 687838 w 4489092"/>
                  <a:gd name="csY59" fmla="*/ 1015139 h 2269830"/>
                  <a:gd name="csX60" fmla="*/ 737378 w 4489092"/>
                  <a:gd name="csY60" fmla="*/ 1015139 h 2269830"/>
                  <a:gd name="csX61" fmla="*/ 737378 w 4489092"/>
                  <a:gd name="csY61" fmla="*/ 1053600 h 2269830"/>
                  <a:gd name="csX62" fmla="*/ 763995 w 4489092"/>
                  <a:gd name="csY62" fmla="*/ 1053600 h 2269830"/>
                  <a:gd name="csX63" fmla="*/ 763995 w 4489092"/>
                  <a:gd name="csY63" fmla="*/ 1099193 h 2269830"/>
                  <a:gd name="csX64" fmla="*/ 900391 w 4489092"/>
                  <a:gd name="csY64" fmla="*/ 1099193 h 2269830"/>
                  <a:gd name="csX65" fmla="*/ 900391 w 4489092"/>
                  <a:gd name="csY65" fmla="*/ 1144785 h 2269830"/>
                  <a:gd name="csX66" fmla="*/ 921277 w 4489092"/>
                  <a:gd name="csY66" fmla="*/ 1144785 h 2269830"/>
                  <a:gd name="csX67" fmla="*/ 921277 w 4489092"/>
                  <a:gd name="csY67" fmla="*/ 1183246 h 2269830"/>
                  <a:gd name="csX68" fmla="*/ 934140 w 4489092"/>
                  <a:gd name="csY68" fmla="*/ 1183246 h 2269830"/>
                  <a:gd name="csX69" fmla="*/ 934140 w 4489092"/>
                  <a:gd name="csY69" fmla="*/ 1228584 h 2269830"/>
                  <a:gd name="csX70" fmla="*/ 941526 w 4489092"/>
                  <a:gd name="csY70" fmla="*/ 1228584 h 2269830"/>
                  <a:gd name="csX71" fmla="*/ 941526 w 4489092"/>
                  <a:gd name="csY71" fmla="*/ 1274814 h 2269830"/>
                  <a:gd name="csX72" fmla="*/ 995906 w 4489092"/>
                  <a:gd name="csY72" fmla="*/ 1274814 h 2269830"/>
                  <a:gd name="csX73" fmla="*/ 995906 w 4489092"/>
                  <a:gd name="csY73" fmla="*/ 1327029 h 2269830"/>
                  <a:gd name="csX74" fmla="*/ 1023670 w 4489092"/>
                  <a:gd name="csY74" fmla="*/ 1327029 h 2269830"/>
                  <a:gd name="csX75" fmla="*/ 1023670 w 4489092"/>
                  <a:gd name="csY75" fmla="*/ 1372622 h 2269830"/>
                  <a:gd name="csX76" fmla="*/ 1050032 w 4489092"/>
                  <a:gd name="csY76" fmla="*/ 1372622 h 2269830"/>
                  <a:gd name="csX77" fmla="*/ 1050032 w 4489092"/>
                  <a:gd name="csY77" fmla="*/ 1417705 h 2269830"/>
                  <a:gd name="csX78" fmla="*/ 1180569 w 4489092"/>
                  <a:gd name="csY78" fmla="*/ 1417705 h 2269830"/>
                  <a:gd name="csX79" fmla="*/ 1180569 w 4489092"/>
                  <a:gd name="csY79" fmla="*/ 1469411 h 2269830"/>
                  <a:gd name="csX80" fmla="*/ 1338361 w 4489092"/>
                  <a:gd name="csY80" fmla="*/ 1469411 h 2269830"/>
                  <a:gd name="csX81" fmla="*/ 1338361 w 4489092"/>
                  <a:gd name="csY81" fmla="*/ 1520862 h 2269830"/>
                  <a:gd name="csX82" fmla="*/ 1378477 w 4489092"/>
                  <a:gd name="csY82" fmla="*/ 1520862 h 2269830"/>
                  <a:gd name="csX83" fmla="*/ 1378477 w 4489092"/>
                  <a:gd name="csY83" fmla="*/ 1579699 h 2269830"/>
                  <a:gd name="csX84" fmla="*/ 1391340 w 4489092"/>
                  <a:gd name="csY84" fmla="*/ 1579699 h 2269830"/>
                  <a:gd name="csX85" fmla="*/ 1391340 w 4489092"/>
                  <a:gd name="csY85" fmla="*/ 1645159 h 2269830"/>
                  <a:gd name="csX86" fmla="*/ 1978441 w 4489092"/>
                  <a:gd name="csY86" fmla="*/ 1645159 h 2269830"/>
                  <a:gd name="csX87" fmla="*/ 1978441 w 4489092"/>
                  <a:gd name="csY87" fmla="*/ 1677253 h 2269830"/>
                  <a:gd name="csX88" fmla="*/ 4489093 w 4489092"/>
                  <a:gd name="csY88" fmla="*/ 1677253 h 2269830"/>
                  <a:gd name="csX89" fmla="*/ 4489093 w 4489092"/>
                  <a:gd name="csY89" fmla="*/ 2269831 h 2269830"/>
                  <a:gd name="csX90" fmla="*/ 1979078 w 4489092"/>
                  <a:gd name="csY90" fmla="*/ 2269831 h 2269830"/>
                  <a:gd name="csX91" fmla="*/ 1979078 w 4489092"/>
                  <a:gd name="csY91" fmla="*/ 2177754 h 2269830"/>
                  <a:gd name="csX92" fmla="*/ 1391977 w 4489092"/>
                  <a:gd name="csY92" fmla="*/ 2177754 h 2269830"/>
                  <a:gd name="csX93" fmla="*/ 1391977 w 4489092"/>
                  <a:gd name="csY93" fmla="*/ 2120063 h 2269830"/>
                  <a:gd name="csX94" fmla="*/ 1378477 w 4489092"/>
                  <a:gd name="csY94" fmla="*/ 2120063 h 2269830"/>
                  <a:gd name="csX95" fmla="*/ 1378477 w 4489092"/>
                  <a:gd name="csY95" fmla="*/ 2060206 h 2269830"/>
                  <a:gd name="csX96" fmla="*/ 1337724 w 4489092"/>
                  <a:gd name="csY96" fmla="*/ 2060206 h 2269830"/>
                  <a:gd name="csX97" fmla="*/ 1337724 w 4489092"/>
                  <a:gd name="csY97" fmla="*/ 2009392 h 2269830"/>
                  <a:gd name="csX98" fmla="*/ 1179933 w 4489092"/>
                  <a:gd name="csY98" fmla="*/ 2009392 h 2269830"/>
                  <a:gd name="csX99" fmla="*/ 1179933 w 4489092"/>
                  <a:gd name="csY99" fmla="*/ 1968766 h 2269830"/>
                  <a:gd name="csX100" fmla="*/ 1051305 w 4489092"/>
                  <a:gd name="csY100" fmla="*/ 1968766 h 2269830"/>
                  <a:gd name="csX101" fmla="*/ 1051305 w 4489092"/>
                  <a:gd name="csY101" fmla="*/ 1931069 h 2269830"/>
                  <a:gd name="csX102" fmla="*/ 1024688 w 4489092"/>
                  <a:gd name="csY102" fmla="*/ 1931069 h 2269830"/>
                  <a:gd name="csX103" fmla="*/ 1024688 w 4489092"/>
                  <a:gd name="csY103" fmla="*/ 1891971 h 2269830"/>
                  <a:gd name="csX104" fmla="*/ 996161 w 4489092"/>
                  <a:gd name="csY104" fmla="*/ 1891971 h 2269830"/>
                  <a:gd name="csX105" fmla="*/ 996161 w 4489092"/>
                  <a:gd name="csY105" fmla="*/ 1852619 h 2269830"/>
                  <a:gd name="csX106" fmla="*/ 941526 w 4489092"/>
                  <a:gd name="csY106" fmla="*/ 1852619 h 2269830"/>
                  <a:gd name="csX107" fmla="*/ 941526 w 4489092"/>
                  <a:gd name="csY107" fmla="*/ 1813649 h 2269830"/>
                  <a:gd name="csX108" fmla="*/ 934649 w 4489092"/>
                  <a:gd name="csY108" fmla="*/ 1813649 h 2269830"/>
                  <a:gd name="csX109" fmla="*/ 934649 w 4489092"/>
                  <a:gd name="csY109" fmla="*/ 1774678 h 2269830"/>
                  <a:gd name="csX110" fmla="*/ 921404 w 4489092"/>
                  <a:gd name="csY110" fmla="*/ 1774678 h 2269830"/>
                  <a:gd name="csX111" fmla="*/ 921404 w 4489092"/>
                  <a:gd name="csY111" fmla="*/ 1729086 h 2269830"/>
                  <a:gd name="csX112" fmla="*/ 900518 w 4489092"/>
                  <a:gd name="csY112" fmla="*/ 1729086 h 2269830"/>
                  <a:gd name="csX113" fmla="*/ 900518 w 4489092"/>
                  <a:gd name="csY113" fmla="*/ 1689988 h 2269830"/>
                  <a:gd name="csX114" fmla="*/ 764123 w 4489092"/>
                  <a:gd name="csY114" fmla="*/ 1689988 h 2269830"/>
                  <a:gd name="csX115" fmla="*/ 764123 w 4489092"/>
                  <a:gd name="csY115" fmla="*/ 1644650 h 2269830"/>
                  <a:gd name="csX116" fmla="*/ 737251 w 4489092"/>
                  <a:gd name="csY116" fmla="*/ 1644650 h 2269830"/>
                  <a:gd name="csX117" fmla="*/ 737251 w 4489092"/>
                  <a:gd name="csY117" fmla="*/ 1605298 h 2269830"/>
                  <a:gd name="csX118" fmla="*/ 689366 w 4489092"/>
                  <a:gd name="csY118" fmla="*/ 1605298 h 2269830"/>
                  <a:gd name="csX119" fmla="*/ 689366 w 4489092"/>
                  <a:gd name="csY119" fmla="*/ 1560214 h 2269830"/>
                  <a:gd name="csX120" fmla="*/ 620722 w 4489092"/>
                  <a:gd name="csY120" fmla="*/ 1560214 h 2269830"/>
                  <a:gd name="csX121" fmla="*/ 620722 w 4489092"/>
                  <a:gd name="csY121" fmla="*/ 1527739 h 2269830"/>
                  <a:gd name="csX122" fmla="*/ 606459 w 4489092"/>
                  <a:gd name="csY122" fmla="*/ 1527739 h 2269830"/>
                  <a:gd name="csX123" fmla="*/ 606459 w 4489092"/>
                  <a:gd name="csY123" fmla="*/ 1489278 h 2269830"/>
                  <a:gd name="csX124" fmla="*/ 586719 w 4489092"/>
                  <a:gd name="csY124" fmla="*/ 1489278 h 2269830"/>
                  <a:gd name="csX125" fmla="*/ 586719 w 4489092"/>
                  <a:gd name="csY125" fmla="*/ 1449416 h 2269830"/>
                  <a:gd name="csX126" fmla="*/ 491331 w 4489092"/>
                  <a:gd name="csY126" fmla="*/ 1449416 h 2269830"/>
                  <a:gd name="csX127" fmla="*/ 491331 w 4489092"/>
                  <a:gd name="csY127" fmla="*/ 1410319 h 2269830"/>
                  <a:gd name="csX128" fmla="*/ 483944 w 4489092"/>
                  <a:gd name="csY128" fmla="*/ 1410319 h 2269830"/>
                  <a:gd name="csX129" fmla="*/ 483944 w 4489092"/>
                  <a:gd name="csY129" fmla="*/ 1371603 h 2269830"/>
                  <a:gd name="csX130" fmla="*/ 450960 w 4489092"/>
                  <a:gd name="csY130" fmla="*/ 1371603 h 2269830"/>
                  <a:gd name="csX131" fmla="*/ 450960 w 4489092"/>
                  <a:gd name="csY131" fmla="*/ 1326010 h 2269830"/>
                  <a:gd name="csX132" fmla="*/ 436951 w 4489092"/>
                  <a:gd name="csY132" fmla="*/ 1326010 h 2269830"/>
                  <a:gd name="csX133" fmla="*/ 436951 w 4489092"/>
                  <a:gd name="csY133" fmla="*/ 1286658 h 2269830"/>
                  <a:gd name="csX134" fmla="*/ 429819 w 4489092"/>
                  <a:gd name="csY134" fmla="*/ 1286658 h 2269830"/>
                  <a:gd name="csX135" fmla="*/ 429819 w 4489092"/>
                  <a:gd name="csY135" fmla="*/ 1248452 h 2269830"/>
                  <a:gd name="csX136" fmla="*/ 423706 w 4489092"/>
                  <a:gd name="csY136" fmla="*/ 1248452 h 2269830"/>
                  <a:gd name="csX137" fmla="*/ 423706 w 4489092"/>
                  <a:gd name="csY137" fmla="*/ 1208590 h 2269830"/>
                  <a:gd name="csX138" fmla="*/ 415428 w 4489092"/>
                  <a:gd name="csY138" fmla="*/ 1208590 h 2269830"/>
                  <a:gd name="csX139" fmla="*/ 415428 w 4489092"/>
                  <a:gd name="csY139" fmla="*/ 1163506 h 2269830"/>
                  <a:gd name="csX140" fmla="*/ 382698 w 4489092"/>
                  <a:gd name="csY140" fmla="*/ 1163506 h 2269830"/>
                  <a:gd name="csX141" fmla="*/ 382698 w 4489092"/>
                  <a:gd name="csY141" fmla="*/ 1078816 h 2269830"/>
                  <a:gd name="csX142" fmla="*/ 341435 w 4489092"/>
                  <a:gd name="csY142" fmla="*/ 1078816 h 2269830"/>
                  <a:gd name="csX143" fmla="*/ 341435 w 4489092"/>
                  <a:gd name="csY143" fmla="*/ 1040100 h 2269830"/>
                  <a:gd name="csX144" fmla="*/ 293550 w 4489092"/>
                  <a:gd name="csY144" fmla="*/ 1040100 h 2269830"/>
                  <a:gd name="csX145" fmla="*/ 293550 w 4489092"/>
                  <a:gd name="csY145" fmla="*/ 949170 h 2269830"/>
                  <a:gd name="csX146" fmla="*/ 286673 w 4489092"/>
                  <a:gd name="csY146" fmla="*/ 949170 h 2269830"/>
                  <a:gd name="csX147" fmla="*/ 286673 w 4489092"/>
                  <a:gd name="csY147" fmla="*/ 910199 h 2269830"/>
                  <a:gd name="csX148" fmla="*/ 259165 w 4489092"/>
                  <a:gd name="csY148" fmla="*/ 910199 h 2269830"/>
                  <a:gd name="csX149" fmla="*/ 259165 w 4489092"/>
                  <a:gd name="csY149" fmla="*/ 863970 h 2269830"/>
                  <a:gd name="csX150" fmla="*/ 245665 w 4489092"/>
                  <a:gd name="csY150" fmla="*/ 863970 h 2269830"/>
                  <a:gd name="csX151" fmla="*/ 245665 w 4489092"/>
                  <a:gd name="csY151" fmla="*/ 824999 h 2269830"/>
                  <a:gd name="csX152" fmla="*/ 219558 w 4489092"/>
                  <a:gd name="csY152" fmla="*/ 824999 h 2269830"/>
                  <a:gd name="csX153" fmla="*/ 219558 w 4489092"/>
                  <a:gd name="csY153" fmla="*/ 779152 h 2269830"/>
                  <a:gd name="csX154" fmla="*/ 212171 w 4489092"/>
                  <a:gd name="csY154" fmla="*/ 779152 h 2269830"/>
                  <a:gd name="csX155" fmla="*/ 212171 w 4489092"/>
                  <a:gd name="csY155" fmla="*/ 741455 h 2269830"/>
                  <a:gd name="csX156" fmla="*/ 191031 w 4489092"/>
                  <a:gd name="csY156" fmla="*/ 741455 h 2269830"/>
                  <a:gd name="csX157" fmla="*/ 191031 w 4489092"/>
                  <a:gd name="csY157" fmla="*/ 695480 h 2269830"/>
                  <a:gd name="csX158" fmla="*/ 184408 w 4489092"/>
                  <a:gd name="csY158" fmla="*/ 695480 h 2269830"/>
                  <a:gd name="csX159" fmla="*/ 184408 w 4489092"/>
                  <a:gd name="csY159" fmla="*/ 656765 h 2269830"/>
                  <a:gd name="csX160" fmla="*/ 157155 w 4489092"/>
                  <a:gd name="csY160" fmla="*/ 656765 h 2269830"/>
                  <a:gd name="csX161" fmla="*/ 157155 w 4489092"/>
                  <a:gd name="csY161" fmla="*/ 617412 h 2269830"/>
                  <a:gd name="csX162" fmla="*/ 136778 w 4489092"/>
                  <a:gd name="csY162" fmla="*/ 617412 h 2269830"/>
                  <a:gd name="csX163" fmla="*/ 136778 w 4489092"/>
                  <a:gd name="csY163" fmla="*/ 493242 h 2269830"/>
                  <a:gd name="csX164" fmla="*/ 129391 w 4489092"/>
                  <a:gd name="csY164" fmla="*/ 493242 h 2269830"/>
                  <a:gd name="csX165" fmla="*/ 129391 w 4489092"/>
                  <a:gd name="csY165" fmla="*/ 447904 h 2269830"/>
                  <a:gd name="csX166" fmla="*/ 101883 w 4489092"/>
                  <a:gd name="csY166" fmla="*/ 447904 h 2269830"/>
                  <a:gd name="csX167" fmla="*/ 101883 w 4489092"/>
                  <a:gd name="csY167" fmla="*/ 402821 h 2269830"/>
                  <a:gd name="csX168" fmla="*/ 95770 w 4489092"/>
                  <a:gd name="csY168" fmla="*/ 402821 h 2269830"/>
                  <a:gd name="csX169" fmla="*/ 95770 w 4489092"/>
                  <a:gd name="csY169" fmla="*/ 356082 h 2269830"/>
                  <a:gd name="csX170" fmla="*/ 82525 w 4489092"/>
                  <a:gd name="csY170" fmla="*/ 356082 h 2269830"/>
                  <a:gd name="csX171" fmla="*/ 82525 w 4489092"/>
                  <a:gd name="csY171" fmla="*/ 311763 h 2269830"/>
                  <a:gd name="csX172" fmla="*/ 69535 w 4489092"/>
                  <a:gd name="csY172" fmla="*/ 311763 h 2269830"/>
                  <a:gd name="csX173" fmla="*/ 69535 w 4489092"/>
                  <a:gd name="csY173" fmla="*/ 265788 h 2269830"/>
                  <a:gd name="csX174" fmla="*/ 62403 w 4489092"/>
                  <a:gd name="csY174" fmla="*/ 265788 h 2269830"/>
                  <a:gd name="csX175" fmla="*/ 62403 w 4489092"/>
                  <a:gd name="csY175" fmla="*/ 214719 h 2269830"/>
                  <a:gd name="csX176" fmla="*/ 28527 w 4489092"/>
                  <a:gd name="csY176" fmla="*/ 214719 h 2269830"/>
                  <a:gd name="csX177" fmla="*/ 28527 w 4489092"/>
                  <a:gd name="csY177" fmla="*/ 161103 h 2269830"/>
                  <a:gd name="csX178" fmla="*/ 7641 w 4489092"/>
                  <a:gd name="csY178" fmla="*/ 161103 h 2269830"/>
                  <a:gd name="csX179" fmla="*/ 7641 w 4489092"/>
                  <a:gd name="csY179" fmla="*/ 101629 h 2269830"/>
                  <a:gd name="csX180" fmla="*/ 509 w 4489092"/>
                  <a:gd name="csY180" fmla="*/ 101629 h 22698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Lst>
                <a:rect l="l" t="t" r="r" b="b"/>
                <a:pathLst>
                  <a:path w="4489092" h="2269830">
                    <a:moveTo>
                      <a:pt x="0" y="101501"/>
                    </a:moveTo>
                    <a:lnTo>
                      <a:pt x="0" y="0"/>
                    </a:lnTo>
                    <a:lnTo>
                      <a:pt x="61002" y="0"/>
                    </a:lnTo>
                    <a:lnTo>
                      <a:pt x="61002" y="5986"/>
                    </a:lnTo>
                    <a:lnTo>
                      <a:pt x="68134" y="5986"/>
                    </a:lnTo>
                    <a:lnTo>
                      <a:pt x="68134" y="25471"/>
                    </a:lnTo>
                    <a:lnTo>
                      <a:pt x="81506" y="25471"/>
                    </a:lnTo>
                    <a:lnTo>
                      <a:pt x="81506" y="45465"/>
                    </a:lnTo>
                    <a:lnTo>
                      <a:pt x="95515" y="45465"/>
                    </a:lnTo>
                    <a:lnTo>
                      <a:pt x="95515" y="64696"/>
                    </a:lnTo>
                    <a:lnTo>
                      <a:pt x="101246" y="64696"/>
                    </a:lnTo>
                    <a:lnTo>
                      <a:pt x="101246" y="91058"/>
                    </a:lnTo>
                    <a:lnTo>
                      <a:pt x="128755" y="91058"/>
                    </a:lnTo>
                    <a:lnTo>
                      <a:pt x="128755" y="116911"/>
                    </a:lnTo>
                    <a:lnTo>
                      <a:pt x="135886" y="116911"/>
                    </a:lnTo>
                    <a:lnTo>
                      <a:pt x="135886" y="188102"/>
                    </a:lnTo>
                    <a:lnTo>
                      <a:pt x="157282" y="188102"/>
                    </a:lnTo>
                    <a:lnTo>
                      <a:pt x="157282" y="221087"/>
                    </a:lnTo>
                    <a:lnTo>
                      <a:pt x="183899" y="221087"/>
                    </a:lnTo>
                    <a:lnTo>
                      <a:pt x="183899" y="247449"/>
                    </a:lnTo>
                    <a:lnTo>
                      <a:pt x="190012" y="247449"/>
                    </a:lnTo>
                    <a:lnTo>
                      <a:pt x="190012" y="273302"/>
                    </a:lnTo>
                    <a:lnTo>
                      <a:pt x="211662" y="273302"/>
                    </a:lnTo>
                    <a:lnTo>
                      <a:pt x="211662" y="305140"/>
                    </a:lnTo>
                    <a:lnTo>
                      <a:pt x="218794" y="305140"/>
                    </a:lnTo>
                    <a:lnTo>
                      <a:pt x="218794" y="331248"/>
                    </a:lnTo>
                    <a:lnTo>
                      <a:pt x="245665" y="331248"/>
                    </a:lnTo>
                    <a:lnTo>
                      <a:pt x="245665" y="364233"/>
                    </a:lnTo>
                    <a:lnTo>
                      <a:pt x="259165" y="364233"/>
                    </a:lnTo>
                    <a:lnTo>
                      <a:pt x="259165" y="396708"/>
                    </a:lnTo>
                    <a:lnTo>
                      <a:pt x="286037" y="396708"/>
                    </a:lnTo>
                    <a:lnTo>
                      <a:pt x="286037" y="429438"/>
                    </a:lnTo>
                    <a:lnTo>
                      <a:pt x="293423" y="429438"/>
                    </a:lnTo>
                    <a:lnTo>
                      <a:pt x="293423" y="493752"/>
                    </a:lnTo>
                    <a:lnTo>
                      <a:pt x="341181" y="493752"/>
                    </a:lnTo>
                    <a:lnTo>
                      <a:pt x="341181" y="526482"/>
                    </a:lnTo>
                    <a:lnTo>
                      <a:pt x="381934" y="526482"/>
                    </a:lnTo>
                    <a:lnTo>
                      <a:pt x="381934" y="597418"/>
                    </a:lnTo>
                    <a:lnTo>
                      <a:pt x="416065" y="597418"/>
                    </a:lnTo>
                    <a:lnTo>
                      <a:pt x="416065" y="637025"/>
                    </a:lnTo>
                    <a:lnTo>
                      <a:pt x="423197" y="637025"/>
                    </a:lnTo>
                    <a:lnTo>
                      <a:pt x="423197" y="669755"/>
                    </a:lnTo>
                    <a:lnTo>
                      <a:pt x="430328" y="669755"/>
                    </a:lnTo>
                    <a:lnTo>
                      <a:pt x="430328" y="713183"/>
                    </a:lnTo>
                    <a:lnTo>
                      <a:pt x="436696" y="713183"/>
                    </a:lnTo>
                    <a:lnTo>
                      <a:pt x="436696" y="741455"/>
                    </a:lnTo>
                    <a:lnTo>
                      <a:pt x="449941" y="741455"/>
                    </a:lnTo>
                    <a:lnTo>
                      <a:pt x="449941" y="780171"/>
                    </a:lnTo>
                    <a:lnTo>
                      <a:pt x="484836" y="780171"/>
                    </a:lnTo>
                    <a:lnTo>
                      <a:pt x="484836" y="819141"/>
                    </a:lnTo>
                    <a:lnTo>
                      <a:pt x="491713" y="819141"/>
                    </a:lnTo>
                    <a:lnTo>
                      <a:pt x="491713" y="858239"/>
                    </a:lnTo>
                    <a:lnTo>
                      <a:pt x="586337" y="858239"/>
                    </a:lnTo>
                    <a:lnTo>
                      <a:pt x="586337" y="891223"/>
                    </a:lnTo>
                    <a:lnTo>
                      <a:pt x="606713" y="891223"/>
                    </a:lnTo>
                    <a:cubicBezTo>
                      <a:pt x="606713" y="891223"/>
                      <a:pt x="604803" y="929430"/>
                      <a:pt x="606713" y="929430"/>
                    </a:cubicBezTo>
                    <a:lnTo>
                      <a:pt x="620722" y="929430"/>
                    </a:lnTo>
                    <a:lnTo>
                      <a:pt x="620722" y="969291"/>
                    </a:lnTo>
                    <a:lnTo>
                      <a:pt x="687838" y="969291"/>
                    </a:lnTo>
                    <a:lnTo>
                      <a:pt x="687838" y="1015139"/>
                    </a:lnTo>
                    <a:lnTo>
                      <a:pt x="737378" y="1015139"/>
                    </a:lnTo>
                    <a:lnTo>
                      <a:pt x="737378" y="1053600"/>
                    </a:lnTo>
                    <a:lnTo>
                      <a:pt x="763995" y="1053600"/>
                    </a:lnTo>
                    <a:lnTo>
                      <a:pt x="763995" y="1099193"/>
                    </a:lnTo>
                    <a:lnTo>
                      <a:pt x="900391" y="1099193"/>
                    </a:lnTo>
                    <a:lnTo>
                      <a:pt x="900391" y="1144785"/>
                    </a:lnTo>
                    <a:lnTo>
                      <a:pt x="921277" y="1144785"/>
                    </a:lnTo>
                    <a:lnTo>
                      <a:pt x="921277" y="1183246"/>
                    </a:lnTo>
                    <a:lnTo>
                      <a:pt x="934140" y="1183246"/>
                    </a:lnTo>
                    <a:lnTo>
                      <a:pt x="934140" y="1228584"/>
                    </a:lnTo>
                    <a:lnTo>
                      <a:pt x="941526" y="1228584"/>
                    </a:lnTo>
                    <a:lnTo>
                      <a:pt x="941526" y="1274814"/>
                    </a:lnTo>
                    <a:lnTo>
                      <a:pt x="995906" y="1274814"/>
                    </a:lnTo>
                    <a:lnTo>
                      <a:pt x="995906" y="1327029"/>
                    </a:lnTo>
                    <a:lnTo>
                      <a:pt x="1023670" y="1327029"/>
                    </a:lnTo>
                    <a:lnTo>
                      <a:pt x="1023670" y="1372622"/>
                    </a:lnTo>
                    <a:lnTo>
                      <a:pt x="1050032" y="1372622"/>
                    </a:lnTo>
                    <a:lnTo>
                      <a:pt x="1050032" y="1417705"/>
                    </a:lnTo>
                    <a:lnTo>
                      <a:pt x="1180569" y="1417705"/>
                    </a:lnTo>
                    <a:lnTo>
                      <a:pt x="1180569" y="1469411"/>
                    </a:lnTo>
                    <a:lnTo>
                      <a:pt x="1338361" y="1469411"/>
                    </a:lnTo>
                    <a:lnTo>
                      <a:pt x="1338361" y="1520862"/>
                    </a:lnTo>
                    <a:lnTo>
                      <a:pt x="1378477" y="1520862"/>
                    </a:lnTo>
                    <a:lnTo>
                      <a:pt x="1378477" y="1579699"/>
                    </a:lnTo>
                    <a:lnTo>
                      <a:pt x="1391340" y="1579699"/>
                    </a:lnTo>
                    <a:lnTo>
                      <a:pt x="1391340" y="1645159"/>
                    </a:lnTo>
                    <a:lnTo>
                      <a:pt x="1978441" y="1645159"/>
                    </a:lnTo>
                    <a:lnTo>
                      <a:pt x="1978441" y="1677253"/>
                    </a:lnTo>
                    <a:lnTo>
                      <a:pt x="4489093" y="1677253"/>
                    </a:lnTo>
                    <a:lnTo>
                      <a:pt x="4489093" y="2269831"/>
                    </a:lnTo>
                    <a:lnTo>
                      <a:pt x="1979078" y="2269831"/>
                    </a:lnTo>
                    <a:lnTo>
                      <a:pt x="1979078" y="2177754"/>
                    </a:lnTo>
                    <a:lnTo>
                      <a:pt x="1391977" y="2177754"/>
                    </a:lnTo>
                    <a:lnTo>
                      <a:pt x="1391977" y="2120063"/>
                    </a:lnTo>
                    <a:lnTo>
                      <a:pt x="1378477" y="2120063"/>
                    </a:lnTo>
                    <a:lnTo>
                      <a:pt x="1378477" y="2060206"/>
                    </a:lnTo>
                    <a:lnTo>
                      <a:pt x="1337724" y="2060206"/>
                    </a:lnTo>
                    <a:lnTo>
                      <a:pt x="1337724" y="2009392"/>
                    </a:lnTo>
                    <a:lnTo>
                      <a:pt x="1179933" y="2009392"/>
                    </a:lnTo>
                    <a:lnTo>
                      <a:pt x="1179933" y="1968766"/>
                    </a:lnTo>
                    <a:lnTo>
                      <a:pt x="1051305" y="1968766"/>
                    </a:lnTo>
                    <a:lnTo>
                      <a:pt x="1051305" y="1931069"/>
                    </a:lnTo>
                    <a:lnTo>
                      <a:pt x="1024688" y="1931069"/>
                    </a:lnTo>
                    <a:lnTo>
                      <a:pt x="1024688" y="1891971"/>
                    </a:lnTo>
                    <a:lnTo>
                      <a:pt x="996161" y="1891971"/>
                    </a:lnTo>
                    <a:lnTo>
                      <a:pt x="996161" y="1852619"/>
                    </a:lnTo>
                    <a:lnTo>
                      <a:pt x="941526" y="1852619"/>
                    </a:lnTo>
                    <a:lnTo>
                      <a:pt x="941526" y="1813649"/>
                    </a:lnTo>
                    <a:lnTo>
                      <a:pt x="934649" y="1813649"/>
                    </a:lnTo>
                    <a:lnTo>
                      <a:pt x="934649" y="1774678"/>
                    </a:lnTo>
                    <a:lnTo>
                      <a:pt x="921404" y="1774678"/>
                    </a:lnTo>
                    <a:lnTo>
                      <a:pt x="921404" y="1729086"/>
                    </a:lnTo>
                    <a:lnTo>
                      <a:pt x="900518" y="1729086"/>
                    </a:lnTo>
                    <a:lnTo>
                      <a:pt x="900518" y="1689988"/>
                    </a:lnTo>
                    <a:lnTo>
                      <a:pt x="764123" y="1689988"/>
                    </a:lnTo>
                    <a:lnTo>
                      <a:pt x="764123" y="1644650"/>
                    </a:lnTo>
                    <a:lnTo>
                      <a:pt x="737251" y="1644650"/>
                    </a:lnTo>
                    <a:lnTo>
                      <a:pt x="737251" y="1605298"/>
                    </a:lnTo>
                    <a:lnTo>
                      <a:pt x="689366" y="1605298"/>
                    </a:lnTo>
                    <a:lnTo>
                      <a:pt x="689366" y="1560214"/>
                    </a:lnTo>
                    <a:lnTo>
                      <a:pt x="620722" y="1560214"/>
                    </a:lnTo>
                    <a:lnTo>
                      <a:pt x="620722" y="1527739"/>
                    </a:lnTo>
                    <a:lnTo>
                      <a:pt x="606459" y="1527739"/>
                    </a:lnTo>
                    <a:lnTo>
                      <a:pt x="606459" y="1489278"/>
                    </a:lnTo>
                    <a:lnTo>
                      <a:pt x="586719" y="1489278"/>
                    </a:lnTo>
                    <a:lnTo>
                      <a:pt x="586719" y="1449416"/>
                    </a:lnTo>
                    <a:lnTo>
                      <a:pt x="491331" y="1449416"/>
                    </a:lnTo>
                    <a:lnTo>
                      <a:pt x="491331" y="1410319"/>
                    </a:lnTo>
                    <a:lnTo>
                      <a:pt x="483944" y="1410319"/>
                    </a:lnTo>
                    <a:lnTo>
                      <a:pt x="483944" y="1371603"/>
                    </a:lnTo>
                    <a:lnTo>
                      <a:pt x="450960" y="1371603"/>
                    </a:lnTo>
                    <a:lnTo>
                      <a:pt x="450960" y="1326010"/>
                    </a:lnTo>
                    <a:lnTo>
                      <a:pt x="436951" y="1326010"/>
                    </a:lnTo>
                    <a:lnTo>
                      <a:pt x="436951" y="1286658"/>
                    </a:lnTo>
                    <a:lnTo>
                      <a:pt x="429819" y="1286658"/>
                    </a:lnTo>
                    <a:lnTo>
                      <a:pt x="429819" y="1248452"/>
                    </a:lnTo>
                    <a:lnTo>
                      <a:pt x="423706" y="1248452"/>
                    </a:lnTo>
                    <a:lnTo>
                      <a:pt x="423706" y="1208590"/>
                    </a:lnTo>
                    <a:lnTo>
                      <a:pt x="415428" y="1208590"/>
                    </a:lnTo>
                    <a:lnTo>
                      <a:pt x="415428" y="1163506"/>
                    </a:lnTo>
                    <a:lnTo>
                      <a:pt x="382698" y="1163506"/>
                    </a:lnTo>
                    <a:lnTo>
                      <a:pt x="382698" y="1078816"/>
                    </a:lnTo>
                    <a:lnTo>
                      <a:pt x="341435" y="1078816"/>
                    </a:lnTo>
                    <a:lnTo>
                      <a:pt x="341435" y="1040100"/>
                    </a:lnTo>
                    <a:lnTo>
                      <a:pt x="293550" y="1040100"/>
                    </a:lnTo>
                    <a:lnTo>
                      <a:pt x="293550" y="949170"/>
                    </a:lnTo>
                    <a:lnTo>
                      <a:pt x="286673" y="949170"/>
                    </a:lnTo>
                    <a:lnTo>
                      <a:pt x="286673" y="910199"/>
                    </a:lnTo>
                    <a:lnTo>
                      <a:pt x="259165" y="910199"/>
                    </a:lnTo>
                    <a:lnTo>
                      <a:pt x="259165" y="863970"/>
                    </a:lnTo>
                    <a:lnTo>
                      <a:pt x="245665" y="863970"/>
                    </a:lnTo>
                    <a:lnTo>
                      <a:pt x="245665" y="824999"/>
                    </a:lnTo>
                    <a:lnTo>
                      <a:pt x="219558" y="824999"/>
                    </a:lnTo>
                    <a:lnTo>
                      <a:pt x="219558" y="779152"/>
                    </a:lnTo>
                    <a:lnTo>
                      <a:pt x="212171" y="779152"/>
                    </a:lnTo>
                    <a:lnTo>
                      <a:pt x="212171" y="741455"/>
                    </a:lnTo>
                    <a:lnTo>
                      <a:pt x="191031" y="741455"/>
                    </a:lnTo>
                    <a:lnTo>
                      <a:pt x="191031" y="695480"/>
                    </a:lnTo>
                    <a:lnTo>
                      <a:pt x="184408" y="695480"/>
                    </a:lnTo>
                    <a:lnTo>
                      <a:pt x="184408" y="656765"/>
                    </a:lnTo>
                    <a:lnTo>
                      <a:pt x="157155" y="656765"/>
                    </a:lnTo>
                    <a:lnTo>
                      <a:pt x="157155" y="617412"/>
                    </a:lnTo>
                    <a:lnTo>
                      <a:pt x="136778" y="617412"/>
                    </a:lnTo>
                    <a:lnTo>
                      <a:pt x="136778" y="493242"/>
                    </a:lnTo>
                    <a:lnTo>
                      <a:pt x="129391" y="493242"/>
                    </a:lnTo>
                    <a:lnTo>
                      <a:pt x="129391" y="447904"/>
                    </a:lnTo>
                    <a:lnTo>
                      <a:pt x="101883" y="447904"/>
                    </a:lnTo>
                    <a:lnTo>
                      <a:pt x="101883" y="402821"/>
                    </a:lnTo>
                    <a:lnTo>
                      <a:pt x="95770" y="402821"/>
                    </a:lnTo>
                    <a:lnTo>
                      <a:pt x="95770" y="356082"/>
                    </a:lnTo>
                    <a:lnTo>
                      <a:pt x="82525" y="356082"/>
                    </a:lnTo>
                    <a:lnTo>
                      <a:pt x="82525" y="311763"/>
                    </a:lnTo>
                    <a:lnTo>
                      <a:pt x="69535" y="311763"/>
                    </a:lnTo>
                    <a:lnTo>
                      <a:pt x="69535" y="265788"/>
                    </a:lnTo>
                    <a:lnTo>
                      <a:pt x="62403" y="265788"/>
                    </a:lnTo>
                    <a:lnTo>
                      <a:pt x="62403" y="214719"/>
                    </a:lnTo>
                    <a:lnTo>
                      <a:pt x="28527" y="214719"/>
                    </a:lnTo>
                    <a:lnTo>
                      <a:pt x="28527" y="161103"/>
                    </a:lnTo>
                    <a:lnTo>
                      <a:pt x="7641" y="161103"/>
                    </a:lnTo>
                    <a:lnTo>
                      <a:pt x="7641" y="101629"/>
                    </a:lnTo>
                    <a:lnTo>
                      <a:pt x="509" y="101629"/>
                    </a:lnTo>
                    <a:close/>
                  </a:path>
                </a:pathLst>
              </a:custGeom>
              <a:solidFill>
                <a:srgbClr val="00B050">
                  <a:alpha val="50000"/>
                </a:srgbClr>
              </a:solidFill>
              <a:ln w="12735" cap="flat">
                <a:noFill/>
                <a:prstDash val="solid"/>
                <a:miter/>
              </a:ln>
            </p:spPr>
            <p:txBody>
              <a:bodyPr/>
              <a:lstStyle/>
              <a:p>
                <a:endParaRPr lang="en-US" sz="1400" dirty="0">
                  <a:latin typeface="Source Sans Pro" panose="020B0503030403020204" pitchFamily="34" charset="0"/>
                </a:endParaRPr>
              </a:p>
            </p:txBody>
          </p:sp>
          <p:grpSp>
            <p:nvGrpSpPr>
              <p:cNvPr id="4550" name="Graphic 3880">
                <a:extLst>
                  <a:ext uri="{FF2B5EF4-FFF2-40B4-BE49-F238E27FC236}">
                    <a16:creationId xmlns:a16="http://schemas.microsoft.com/office/drawing/2014/main" id="{290A3AAA-8D19-3544-677F-688B8EC7E70B}"/>
                  </a:ext>
                </a:extLst>
              </p:cNvPr>
              <p:cNvGrpSpPr/>
              <p:nvPr/>
            </p:nvGrpSpPr>
            <p:grpSpPr>
              <a:xfrm>
                <a:off x="42397446" y="14055494"/>
                <a:ext cx="6518140" cy="3079348"/>
                <a:chOff x="29676665" y="9597548"/>
                <a:chExt cx="4572509" cy="2160178"/>
              </a:xfrm>
              <a:noFill/>
            </p:grpSpPr>
            <p:sp>
              <p:nvSpPr>
                <p:cNvPr id="4600" name="Freeform: Shape 4599">
                  <a:extLst>
                    <a:ext uri="{FF2B5EF4-FFF2-40B4-BE49-F238E27FC236}">
                      <a16:creationId xmlns:a16="http://schemas.microsoft.com/office/drawing/2014/main" id="{71B29BD7-083F-F12F-16A6-171A9769B9CE}"/>
                    </a:ext>
                  </a:extLst>
                </p:cNvPr>
                <p:cNvSpPr/>
                <p:nvPr/>
              </p:nvSpPr>
              <p:spPr>
                <a:xfrm>
                  <a:off x="29676665" y="9597548"/>
                  <a:ext cx="4526662" cy="2114331"/>
                </a:xfrm>
                <a:custGeom>
                  <a:avLst/>
                  <a:gdLst>
                    <a:gd name="csX0" fmla="*/ 0 w 4526662"/>
                    <a:gd name="csY0" fmla="*/ 0 h 2114331"/>
                    <a:gd name="csX1" fmla="*/ 39862 w 4526662"/>
                    <a:gd name="csY1" fmla="*/ 0 h 2114331"/>
                    <a:gd name="csX2" fmla="*/ 39862 w 4526662"/>
                    <a:gd name="csY2" fmla="*/ 40626 h 2114331"/>
                    <a:gd name="csX3" fmla="*/ 54507 w 4526662"/>
                    <a:gd name="csY3" fmla="*/ 40626 h 2114331"/>
                    <a:gd name="csX4" fmla="*/ 54507 w 4526662"/>
                    <a:gd name="csY4" fmla="*/ 80106 h 2114331"/>
                    <a:gd name="csX5" fmla="*/ 65460 w 4526662"/>
                    <a:gd name="csY5" fmla="*/ 80106 h 2114331"/>
                    <a:gd name="csX6" fmla="*/ 65460 w 4526662"/>
                    <a:gd name="csY6" fmla="*/ 106086 h 2114331"/>
                    <a:gd name="csX7" fmla="*/ 96789 w 4526662"/>
                    <a:gd name="csY7" fmla="*/ 106086 h 2114331"/>
                    <a:gd name="csX8" fmla="*/ 96789 w 4526662"/>
                    <a:gd name="csY8" fmla="*/ 109270 h 2114331"/>
                    <a:gd name="csX9" fmla="*/ 102520 w 4526662"/>
                    <a:gd name="csY9" fmla="*/ 109270 h 2114331"/>
                    <a:gd name="csX10" fmla="*/ 102520 w 4526662"/>
                    <a:gd name="csY10" fmla="*/ 142000 h 2114331"/>
                    <a:gd name="csX11" fmla="*/ 108251 w 4526662"/>
                    <a:gd name="csY11" fmla="*/ 142000 h 2114331"/>
                    <a:gd name="csX12" fmla="*/ 108251 w 4526662"/>
                    <a:gd name="csY12" fmla="*/ 175876 h 2114331"/>
                    <a:gd name="csX13" fmla="*/ 120349 w 4526662"/>
                    <a:gd name="csY13" fmla="*/ 175876 h 2114331"/>
                    <a:gd name="csX14" fmla="*/ 120349 w 4526662"/>
                    <a:gd name="csY14" fmla="*/ 185810 h 2114331"/>
                    <a:gd name="csX15" fmla="*/ 123533 w 4526662"/>
                    <a:gd name="csY15" fmla="*/ 185810 h 2114331"/>
                    <a:gd name="csX16" fmla="*/ 123533 w 4526662"/>
                    <a:gd name="csY16" fmla="*/ 210007 h 2114331"/>
                    <a:gd name="csX17" fmla="*/ 136269 w 4526662"/>
                    <a:gd name="csY17" fmla="*/ 210007 h 2114331"/>
                    <a:gd name="csX18" fmla="*/ 136269 w 4526662"/>
                    <a:gd name="csY18" fmla="*/ 244138 h 2114331"/>
                    <a:gd name="csX19" fmla="*/ 144929 w 4526662"/>
                    <a:gd name="csY19" fmla="*/ 244138 h 2114331"/>
                    <a:gd name="csX20" fmla="*/ 144929 w 4526662"/>
                    <a:gd name="csY20" fmla="*/ 280434 h 2114331"/>
                    <a:gd name="csX21" fmla="*/ 172946 w 4526662"/>
                    <a:gd name="csY21" fmla="*/ 280434 h 2114331"/>
                    <a:gd name="csX22" fmla="*/ 172946 w 4526662"/>
                    <a:gd name="csY22" fmla="*/ 315074 h 2114331"/>
                    <a:gd name="csX23" fmla="*/ 176894 w 4526662"/>
                    <a:gd name="csY23" fmla="*/ 315074 h 2114331"/>
                    <a:gd name="csX24" fmla="*/ 176894 w 4526662"/>
                    <a:gd name="csY24" fmla="*/ 415811 h 2114331"/>
                    <a:gd name="csX25" fmla="*/ 184026 w 4526662"/>
                    <a:gd name="csY25" fmla="*/ 415811 h 2114331"/>
                    <a:gd name="csX26" fmla="*/ 184026 w 4526662"/>
                    <a:gd name="csY26" fmla="*/ 418995 h 2114331"/>
                    <a:gd name="csX27" fmla="*/ 198927 w 4526662"/>
                    <a:gd name="csY27" fmla="*/ 418995 h 2114331"/>
                    <a:gd name="csX28" fmla="*/ 198927 w 4526662"/>
                    <a:gd name="csY28" fmla="*/ 448541 h 2114331"/>
                    <a:gd name="csX29" fmla="*/ 207587 w 4526662"/>
                    <a:gd name="csY29" fmla="*/ 448541 h 2114331"/>
                    <a:gd name="csX30" fmla="*/ 207587 w 4526662"/>
                    <a:gd name="csY30" fmla="*/ 455291 h 2114331"/>
                    <a:gd name="csX31" fmla="*/ 227454 w 4526662"/>
                    <a:gd name="csY31" fmla="*/ 455291 h 2114331"/>
                    <a:gd name="csX32" fmla="*/ 227454 w 4526662"/>
                    <a:gd name="csY32" fmla="*/ 491969 h 2114331"/>
                    <a:gd name="csX33" fmla="*/ 233185 w 4526662"/>
                    <a:gd name="csY33" fmla="*/ 491969 h 2114331"/>
                    <a:gd name="csX34" fmla="*/ 233185 w 4526662"/>
                    <a:gd name="csY34" fmla="*/ 520114 h 2114331"/>
                    <a:gd name="csX35" fmla="*/ 249486 w 4526662"/>
                    <a:gd name="csY35" fmla="*/ 520114 h 2114331"/>
                    <a:gd name="csX36" fmla="*/ 249486 w 4526662"/>
                    <a:gd name="csY36" fmla="*/ 566980 h 2114331"/>
                    <a:gd name="csX37" fmla="*/ 263113 w 4526662"/>
                    <a:gd name="csY37" fmla="*/ 566980 h 2114331"/>
                    <a:gd name="csX38" fmla="*/ 263113 w 4526662"/>
                    <a:gd name="csY38" fmla="*/ 601875 h 2114331"/>
                    <a:gd name="csX39" fmla="*/ 286164 w 4526662"/>
                    <a:gd name="csY39" fmla="*/ 601875 h 2114331"/>
                    <a:gd name="csX40" fmla="*/ 286164 w 4526662"/>
                    <a:gd name="csY40" fmla="*/ 633204 h 2114331"/>
                    <a:gd name="csX41" fmla="*/ 295461 w 4526662"/>
                    <a:gd name="csY41" fmla="*/ 633204 h 2114331"/>
                    <a:gd name="csX42" fmla="*/ 295461 w 4526662"/>
                    <a:gd name="csY42" fmla="*/ 642119 h 2114331"/>
                    <a:gd name="csX43" fmla="*/ 303611 w 4526662"/>
                    <a:gd name="csY43" fmla="*/ 642119 h 2114331"/>
                    <a:gd name="csX44" fmla="*/ 303611 w 4526662"/>
                    <a:gd name="csY44" fmla="*/ 672811 h 2114331"/>
                    <a:gd name="csX45" fmla="*/ 327427 w 4526662"/>
                    <a:gd name="csY45" fmla="*/ 672811 h 2114331"/>
                    <a:gd name="csX46" fmla="*/ 327427 w 4526662"/>
                    <a:gd name="csY46" fmla="*/ 713692 h 2114331"/>
                    <a:gd name="csX47" fmla="*/ 335322 w 4526662"/>
                    <a:gd name="csY47" fmla="*/ 713692 h 2114331"/>
                    <a:gd name="csX48" fmla="*/ 335322 w 4526662"/>
                    <a:gd name="csY48" fmla="*/ 788449 h 2114331"/>
                    <a:gd name="csX49" fmla="*/ 380915 w 4526662"/>
                    <a:gd name="csY49" fmla="*/ 788449 h 2114331"/>
                    <a:gd name="csX50" fmla="*/ 380915 w 4526662"/>
                    <a:gd name="csY50" fmla="*/ 832895 h 2114331"/>
                    <a:gd name="csX51" fmla="*/ 425362 w 4526662"/>
                    <a:gd name="csY51" fmla="*/ 832895 h 2114331"/>
                    <a:gd name="csX52" fmla="*/ 425362 w 4526662"/>
                    <a:gd name="csY52" fmla="*/ 911982 h 2114331"/>
                    <a:gd name="csX53" fmla="*/ 457455 w 4526662"/>
                    <a:gd name="csY53" fmla="*/ 911982 h 2114331"/>
                    <a:gd name="csX54" fmla="*/ 457455 w 4526662"/>
                    <a:gd name="csY54" fmla="*/ 951080 h 2114331"/>
                    <a:gd name="csX55" fmla="*/ 464841 w 4526662"/>
                    <a:gd name="csY55" fmla="*/ 951080 h 2114331"/>
                    <a:gd name="csX56" fmla="*/ 464841 w 4526662"/>
                    <a:gd name="csY56" fmla="*/ 993107 h 2114331"/>
                    <a:gd name="csX57" fmla="*/ 472737 w 4526662"/>
                    <a:gd name="csY57" fmla="*/ 993107 h 2114331"/>
                    <a:gd name="csX58" fmla="*/ 472737 w 4526662"/>
                    <a:gd name="csY58" fmla="*/ 1031186 h 2114331"/>
                    <a:gd name="csX59" fmla="*/ 479105 w 4526662"/>
                    <a:gd name="csY59" fmla="*/ 1031186 h 2114331"/>
                    <a:gd name="csX60" fmla="*/ 479105 w 4526662"/>
                    <a:gd name="csY60" fmla="*/ 1065699 h 2114331"/>
                    <a:gd name="csX61" fmla="*/ 484072 w 4526662"/>
                    <a:gd name="csY61" fmla="*/ 1065699 h 2114331"/>
                    <a:gd name="csX62" fmla="*/ 484072 w 4526662"/>
                    <a:gd name="csY62" fmla="*/ 1071429 h 2114331"/>
                    <a:gd name="csX63" fmla="*/ 492986 w 4526662"/>
                    <a:gd name="csY63" fmla="*/ 1071429 h 2114331"/>
                    <a:gd name="csX64" fmla="*/ 492986 w 4526662"/>
                    <a:gd name="csY64" fmla="*/ 1112055 h 2114331"/>
                    <a:gd name="csX65" fmla="*/ 524698 w 4526662"/>
                    <a:gd name="csY65" fmla="*/ 1112055 h 2114331"/>
                    <a:gd name="csX66" fmla="*/ 524698 w 4526662"/>
                    <a:gd name="csY66" fmla="*/ 1152936 h 2114331"/>
                    <a:gd name="csX67" fmla="*/ 531829 w 4526662"/>
                    <a:gd name="csY67" fmla="*/ 1152936 h 2114331"/>
                    <a:gd name="csX68" fmla="*/ 531829 w 4526662"/>
                    <a:gd name="csY68" fmla="*/ 1189996 h 2114331"/>
                    <a:gd name="csX69" fmla="*/ 628618 w 4526662"/>
                    <a:gd name="csY69" fmla="*/ 1189996 h 2114331"/>
                    <a:gd name="csX70" fmla="*/ 628618 w 4526662"/>
                    <a:gd name="csY70" fmla="*/ 1226292 h 2114331"/>
                    <a:gd name="csX71" fmla="*/ 633967 w 4526662"/>
                    <a:gd name="csY71" fmla="*/ 1226292 h 2114331"/>
                    <a:gd name="csX72" fmla="*/ 633967 w 4526662"/>
                    <a:gd name="csY72" fmla="*/ 1230877 h 2114331"/>
                    <a:gd name="csX73" fmla="*/ 646448 w 4526662"/>
                    <a:gd name="csY73" fmla="*/ 1230877 h 2114331"/>
                    <a:gd name="csX74" fmla="*/ 646448 w 4526662"/>
                    <a:gd name="csY74" fmla="*/ 1264753 h 2114331"/>
                    <a:gd name="csX75" fmla="*/ 655617 w 4526662"/>
                    <a:gd name="csY75" fmla="*/ 1264753 h 2114331"/>
                    <a:gd name="csX76" fmla="*/ 655617 w 4526662"/>
                    <a:gd name="csY76" fmla="*/ 1271503 h 2114331"/>
                    <a:gd name="csX77" fmla="*/ 662494 w 4526662"/>
                    <a:gd name="csY77" fmla="*/ 1271503 h 2114331"/>
                    <a:gd name="csX78" fmla="*/ 662494 w 4526662"/>
                    <a:gd name="csY78" fmla="*/ 1308563 h 2114331"/>
                    <a:gd name="csX79" fmla="*/ 731520 w 4526662"/>
                    <a:gd name="csY79" fmla="*/ 1308563 h 2114331"/>
                    <a:gd name="csX80" fmla="*/ 731520 w 4526662"/>
                    <a:gd name="csY80" fmla="*/ 1352245 h 2114331"/>
                    <a:gd name="csX81" fmla="*/ 778896 w 4526662"/>
                    <a:gd name="csY81" fmla="*/ 1352245 h 2114331"/>
                    <a:gd name="csX82" fmla="*/ 778896 w 4526662"/>
                    <a:gd name="csY82" fmla="*/ 1404206 h 2114331"/>
                    <a:gd name="csX83" fmla="*/ 804876 w 4526662"/>
                    <a:gd name="csY83" fmla="*/ 1404206 h 2114331"/>
                    <a:gd name="csX84" fmla="*/ 804876 w 4526662"/>
                    <a:gd name="csY84" fmla="*/ 1444067 h 2114331"/>
                    <a:gd name="csX85" fmla="*/ 943309 w 4526662"/>
                    <a:gd name="csY85" fmla="*/ 1444067 h 2114331"/>
                    <a:gd name="csX86" fmla="*/ 943309 w 4526662"/>
                    <a:gd name="csY86" fmla="*/ 1480745 h 2114331"/>
                    <a:gd name="csX87" fmla="*/ 946493 w 4526662"/>
                    <a:gd name="csY87" fmla="*/ 1480745 h 2114331"/>
                    <a:gd name="csX88" fmla="*/ 946493 w 4526662"/>
                    <a:gd name="csY88" fmla="*/ 1484311 h 2114331"/>
                    <a:gd name="csX89" fmla="*/ 963176 w 4526662"/>
                    <a:gd name="csY89" fmla="*/ 1484311 h 2114331"/>
                    <a:gd name="csX90" fmla="*/ 963176 w 4526662"/>
                    <a:gd name="csY90" fmla="*/ 1525701 h 2114331"/>
                    <a:gd name="csX91" fmla="*/ 966742 w 4526662"/>
                    <a:gd name="csY91" fmla="*/ 1525701 h 2114331"/>
                    <a:gd name="csX92" fmla="*/ 966742 w 4526662"/>
                    <a:gd name="csY92" fmla="*/ 1531305 h 2114331"/>
                    <a:gd name="csX93" fmla="*/ 976039 w 4526662"/>
                    <a:gd name="csY93" fmla="*/ 1531305 h 2114331"/>
                    <a:gd name="csX94" fmla="*/ 976039 w 4526662"/>
                    <a:gd name="csY94" fmla="*/ 1576133 h 2114331"/>
                    <a:gd name="csX95" fmla="*/ 983808 w 4526662"/>
                    <a:gd name="csY95" fmla="*/ 1576133 h 2114331"/>
                    <a:gd name="csX96" fmla="*/ 983808 w 4526662"/>
                    <a:gd name="csY96" fmla="*/ 1618542 h 2114331"/>
                    <a:gd name="csX97" fmla="*/ 1037679 w 4526662"/>
                    <a:gd name="csY97" fmla="*/ 1618542 h 2114331"/>
                    <a:gd name="csX98" fmla="*/ 1037679 w 4526662"/>
                    <a:gd name="csY98" fmla="*/ 1664517 h 2114331"/>
                    <a:gd name="csX99" fmla="*/ 1042900 w 4526662"/>
                    <a:gd name="csY99" fmla="*/ 1664517 h 2114331"/>
                    <a:gd name="csX100" fmla="*/ 1042900 w 4526662"/>
                    <a:gd name="csY100" fmla="*/ 1668720 h 2114331"/>
                    <a:gd name="csX101" fmla="*/ 1064677 w 4526662"/>
                    <a:gd name="csY101" fmla="*/ 1668720 h 2114331"/>
                    <a:gd name="csX102" fmla="*/ 1064677 w 4526662"/>
                    <a:gd name="csY102" fmla="*/ 1708964 h 2114331"/>
                    <a:gd name="csX103" fmla="*/ 1069644 w 4526662"/>
                    <a:gd name="csY103" fmla="*/ 1708964 h 2114331"/>
                    <a:gd name="csX104" fmla="*/ 1069644 w 4526662"/>
                    <a:gd name="csY104" fmla="*/ 1713548 h 2114331"/>
                    <a:gd name="csX105" fmla="*/ 1091422 w 4526662"/>
                    <a:gd name="csY105" fmla="*/ 1713548 h 2114331"/>
                    <a:gd name="csX106" fmla="*/ 1091422 w 4526662"/>
                    <a:gd name="csY106" fmla="*/ 1756339 h 2114331"/>
                    <a:gd name="csX107" fmla="*/ 1221705 w 4526662"/>
                    <a:gd name="csY107" fmla="*/ 1756339 h 2114331"/>
                    <a:gd name="csX108" fmla="*/ 1221705 w 4526662"/>
                    <a:gd name="csY108" fmla="*/ 1803333 h 2114331"/>
                    <a:gd name="csX109" fmla="*/ 1378222 w 4526662"/>
                    <a:gd name="csY109" fmla="*/ 1803333 h 2114331"/>
                    <a:gd name="csX110" fmla="*/ 1378222 w 4526662"/>
                    <a:gd name="csY110" fmla="*/ 1871595 h 2114331"/>
                    <a:gd name="csX111" fmla="*/ 1421013 w 4526662"/>
                    <a:gd name="csY111" fmla="*/ 1871595 h 2114331"/>
                    <a:gd name="csX112" fmla="*/ 1421013 w 4526662"/>
                    <a:gd name="csY112" fmla="*/ 1929668 h 2114331"/>
                    <a:gd name="csX113" fmla="*/ 1424579 w 4526662"/>
                    <a:gd name="csY113" fmla="*/ 1929668 h 2114331"/>
                    <a:gd name="csX114" fmla="*/ 1424579 w 4526662"/>
                    <a:gd name="csY114" fmla="*/ 1933616 h 2114331"/>
                    <a:gd name="csX115" fmla="*/ 1435532 w 4526662"/>
                    <a:gd name="csY115" fmla="*/ 1933616 h 2114331"/>
                    <a:gd name="csX116" fmla="*/ 1435532 w 4526662"/>
                    <a:gd name="csY116" fmla="*/ 2002260 h 2114331"/>
                    <a:gd name="csX117" fmla="*/ 2018684 w 4526662"/>
                    <a:gd name="csY117" fmla="*/ 2002260 h 2114331"/>
                    <a:gd name="csX118" fmla="*/ 2018684 w 4526662"/>
                    <a:gd name="csY118" fmla="*/ 2114332 h 2114331"/>
                    <a:gd name="csX119" fmla="*/ 4526662 w 4526662"/>
                    <a:gd name="csY119" fmla="*/ 2114332 h 2114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Lst>
                  <a:rect l="l" t="t" r="r" b="b"/>
                  <a:pathLst>
                    <a:path w="4526662" h="2114331">
                      <a:moveTo>
                        <a:pt x="0" y="0"/>
                      </a:moveTo>
                      <a:lnTo>
                        <a:pt x="39862" y="0"/>
                      </a:lnTo>
                      <a:lnTo>
                        <a:pt x="39862" y="40626"/>
                      </a:lnTo>
                      <a:lnTo>
                        <a:pt x="54507" y="40626"/>
                      </a:lnTo>
                      <a:lnTo>
                        <a:pt x="54507" y="80106"/>
                      </a:lnTo>
                      <a:lnTo>
                        <a:pt x="65460" y="80106"/>
                      </a:lnTo>
                      <a:lnTo>
                        <a:pt x="65460" y="106086"/>
                      </a:lnTo>
                      <a:lnTo>
                        <a:pt x="96789" y="106086"/>
                      </a:lnTo>
                      <a:lnTo>
                        <a:pt x="96789" y="109270"/>
                      </a:lnTo>
                      <a:lnTo>
                        <a:pt x="102520" y="109270"/>
                      </a:lnTo>
                      <a:lnTo>
                        <a:pt x="102520" y="142000"/>
                      </a:lnTo>
                      <a:lnTo>
                        <a:pt x="108251" y="142000"/>
                      </a:lnTo>
                      <a:lnTo>
                        <a:pt x="108251" y="175876"/>
                      </a:lnTo>
                      <a:lnTo>
                        <a:pt x="120349" y="175876"/>
                      </a:lnTo>
                      <a:lnTo>
                        <a:pt x="120349" y="185810"/>
                      </a:lnTo>
                      <a:lnTo>
                        <a:pt x="123533" y="185810"/>
                      </a:lnTo>
                      <a:lnTo>
                        <a:pt x="123533" y="210007"/>
                      </a:lnTo>
                      <a:lnTo>
                        <a:pt x="136269" y="210007"/>
                      </a:lnTo>
                      <a:lnTo>
                        <a:pt x="136269" y="244138"/>
                      </a:lnTo>
                      <a:lnTo>
                        <a:pt x="144929" y="244138"/>
                      </a:lnTo>
                      <a:lnTo>
                        <a:pt x="144929" y="280434"/>
                      </a:lnTo>
                      <a:lnTo>
                        <a:pt x="172946" y="280434"/>
                      </a:lnTo>
                      <a:lnTo>
                        <a:pt x="172946" y="315074"/>
                      </a:lnTo>
                      <a:lnTo>
                        <a:pt x="176894" y="315074"/>
                      </a:lnTo>
                      <a:lnTo>
                        <a:pt x="176894" y="415811"/>
                      </a:lnTo>
                      <a:lnTo>
                        <a:pt x="184026" y="415811"/>
                      </a:lnTo>
                      <a:lnTo>
                        <a:pt x="184026" y="418995"/>
                      </a:lnTo>
                      <a:lnTo>
                        <a:pt x="198927" y="418995"/>
                      </a:lnTo>
                      <a:lnTo>
                        <a:pt x="198927" y="448541"/>
                      </a:lnTo>
                      <a:lnTo>
                        <a:pt x="207587" y="448541"/>
                      </a:lnTo>
                      <a:lnTo>
                        <a:pt x="207587" y="455291"/>
                      </a:lnTo>
                      <a:lnTo>
                        <a:pt x="227454" y="455291"/>
                      </a:lnTo>
                      <a:lnTo>
                        <a:pt x="227454" y="491969"/>
                      </a:lnTo>
                      <a:lnTo>
                        <a:pt x="233185" y="491969"/>
                      </a:lnTo>
                      <a:lnTo>
                        <a:pt x="233185" y="520114"/>
                      </a:lnTo>
                      <a:lnTo>
                        <a:pt x="249486" y="520114"/>
                      </a:lnTo>
                      <a:lnTo>
                        <a:pt x="249486" y="566980"/>
                      </a:lnTo>
                      <a:lnTo>
                        <a:pt x="263113" y="566980"/>
                      </a:lnTo>
                      <a:lnTo>
                        <a:pt x="263113" y="601875"/>
                      </a:lnTo>
                      <a:lnTo>
                        <a:pt x="286164" y="601875"/>
                      </a:lnTo>
                      <a:lnTo>
                        <a:pt x="286164" y="633204"/>
                      </a:lnTo>
                      <a:lnTo>
                        <a:pt x="295461" y="633204"/>
                      </a:lnTo>
                      <a:lnTo>
                        <a:pt x="295461" y="642119"/>
                      </a:lnTo>
                      <a:lnTo>
                        <a:pt x="303611" y="642119"/>
                      </a:lnTo>
                      <a:lnTo>
                        <a:pt x="303611" y="672811"/>
                      </a:lnTo>
                      <a:lnTo>
                        <a:pt x="327427" y="672811"/>
                      </a:lnTo>
                      <a:lnTo>
                        <a:pt x="327427" y="713692"/>
                      </a:lnTo>
                      <a:lnTo>
                        <a:pt x="335322" y="713692"/>
                      </a:lnTo>
                      <a:lnTo>
                        <a:pt x="335322" y="788449"/>
                      </a:lnTo>
                      <a:lnTo>
                        <a:pt x="380915" y="788449"/>
                      </a:lnTo>
                      <a:lnTo>
                        <a:pt x="380915" y="832895"/>
                      </a:lnTo>
                      <a:lnTo>
                        <a:pt x="425362" y="832895"/>
                      </a:lnTo>
                      <a:lnTo>
                        <a:pt x="425362" y="911982"/>
                      </a:lnTo>
                      <a:lnTo>
                        <a:pt x="457455" y="911982"/>
                      </a:lnTo>
                      <a:lnTo>
                        <a:pt x="457455" y="951080"/>
                      </a:lnTo>
                      <a:lnTo>
                        <a:pt x="464841" y="951080"/>
                      </a:lnTo>
                      <a:lnTo>
                        <a:pt x="464841" y="993107"/>
                      </a:lnTo>
                      <a:lnTo>
                        <a:pt x="472737" y="993107"/>
                      </a:lnTo>
                      <a:lnTo>
                        <a:pt x="472737" y="1031186"/>
                      </a:lnTo>
                      <a:lnTo>
                        <a:pt x="479105" y="1031186"/>
                      </a:lnTo>
                      <a:lnTo>
                        <a:pt x="479105" y="1065699"/>
                      </a:lnTo>
                      <a:lnTo>
                        <a:pt x="484072" y="1065699"/>
                      </a:lnTo>
                      <a:lnTo>
                        <a:pt x="484072" y="1071429"/>
                      </a:lnTo>
                      <a:lnTo>
                        <a:pt x="492986" y="1071429"/>
                      </a:lnTo>
                      <a:lnTo>
                        <a:pt x="492986" y="1112055"/>
                      </a:lnTo>
                      <a:lnTo>
                        <a:pt x="524698" y="1112055"/>
                      </a:lnTo>
                      <a:lnTo>
                        <a:pt x="524698" y="1152936"/>
                      </a:lnTo>
                      <a:lnTo>
                        <a:pt x="531829" y="1152936"/>
                      </a:lnTo>
                      <a:lnTo>
                        <a:pt x="531829" y="1189996"/>
                      </a:lnTo>
                      <a:lnTo>
                        <a:pt x="628618" y="1189996"/>
                      </a:lnTo>
                      <a:lnTo>
                        <a:pt x="628618" y="1226292"/>
                      </a:lnTo>
                      <a:lnTo>
                        <a:pt x="633967" y="1226292"/>
                      </a:lnTo>
                      <a:lnTo>
                        <a:pt x="633967" y="1230877"/>
                      </a:lnTo>
                      <a:lnTo>
                        <a:pt x="646448" y="1230877"/>
                      </a:lnTo>
                      <a:lnTo>
                        <a:pt x="646448" y="1264753"/>
                      </a:lnTo>
                      <a:lnTo>
                        <a:pt x="655617" y="1264753"/>
                      </a:lnTo>
                      <a:lnTo>
                        <a:pt x="655617" y="1271503"/>
                      </a:lnTo>
                      <a:lnTo>
                        <a:pt x="662494" y="1271503"/>
                      </a:lnTo>
                      <a:lnTo>
                        <a:pt x="662494" y="1308563"/>
                      </a:lnTo>
                      <a:lnTo>
                        <a:pt x="731520" y="1308563"/>
                      </a:lnTo>
                      <a:lnTo>
                        <a:pt x="731520" y="1352245"/>
                      </a:lnTo>
                      <a:lnTo>
                        <a:pt x="778896" y="1352245"/>
                      </a:lnTo>
                      <a:lnTo>
                        <a:pt x="778896" y="1404206"/>
                      </a:lnTo>
                      <a:lnTo>
                        <a:pt x="804876" y="1404206"/>
                      </a:lnTo>
                      <a:lnTo>
                        <a:pt x="804876" y="1444067"/>
                      </a:lnTo>
                      <a:lnTo>
                        <a:pt x="943309" y="1444067"/>
                      </a:lnTo>
                      <a:lnTo>
                        <a:pt x="943309" y="1480745"/>
                      </a:lnTo>
                      <a:lnTo>
                        <a:pt x="946493" y="1480745"/>
                      </a:lnTo>
                      <a:lnTo>
                        <a:pt x="946493" y="1484311"/>
                      </a:lnTo>
                      <a:lnTo>
                        <a:pt x="963176" y="1484311"/>
                      </a:lnTo>
                      <a:lnTo>
                        <a:pt x="963176" y="1525701"/>
                      </a:lnTo>
                      <a:lnTo>
                        <a:pt x="966742" y="1525701"/>
                      </a:lnTo>
                      <a:lnTo>
                        <a:pt x="966742" y="1531305"/>
                      </a:lnTo>
                      <a:lnTo>
                        <a:pt x="976039" y="1531305"/>
                      </a:lnTo>
                      <a:lnTo>
                        <a:pt x="976039" y="1576133"/>
                      </a:lnTo>
                      <a:lnTo>
                        <a:pt x="983808" y="1576133"/>
                      </a:lnTo>
                      <a:lnTo>
                        <a:pt x="983808" y="1618542"/>
                      </a:lnTo>
                      <a:lnTo>
                        <a:pt x="1037679" y="1618542"/>
                      </a:lnTo>
                      <a:lnTo>
                        <a:pt x="1037679" y="1664517"/>
                      </a:lnTo>
                      <a:lnTo>
                        <a:pt x="1042900" y="1664517"/>
                      </a:lnTo>
                      <a:lnTo>
                        <a:pt x="1042900" y="1668720"/>
                      </a:lnTo>
                      <a:lnTo>
                        <a:pt x="1064677" y="1668720"/>
                      </a:lnTo>
                      <a:lnTo>
                        <a:pt x="1064677" y="1708964"/>
                      </a:lnTo>
                      <a:lnTo>
                        <a:pt x="1069644" y="1708964"/>
                      </a:lnTo>
                      <a:lnTo>
                        <a:pt x="1069644" y="1713548"/>
                      </a:lnTo>
                      <a:lnTo>
                        <a:pt x="1091422" y="1713548"/>
                      </a:lnTo>
                      <a:lnTo>
                        <a:pt x="1091422" y="1756339"/>
                      </a:lnTo>
                      <a:lnTo>
                        <a:pt x="1221705" y="1756339"/>
                      </a:lnTo>
                      <a:lnTo>
                        <a:pt x="1221705" y="1803333"/>
                      </a:lnTo>
                      <a:lnTo>
                        <a:pt x="1378222" y="1803333"/>
                      </a:lnTo>
                      <a:lnTo>
                        <a:pt x="1378222" y="1871595"/>
                      </a:lnTo>
                      <a:lnTo>
                        <a:pt x="1421013" y="1871595"/>
                      </a:lnTo>
                      <a:lnTo>
                        <a:pt x="1421013" y="1929668"/>
                      </a:lnTo>
                      <a:lnTo>
                        <a:pt x="1424579" y="1929668"/>
                      </a:lnTo>
                      <a:lnTo>
                        <a:pt x="1424579" y="1933616"/>
                      </a:lnTo>
                      <a:lnTo>
                        <a:pt x="1435532" y="1933616"/>
                      </a:lnTo>
                      <a:lnTo>
                        <a:pt x="1435532" y="2002260"/>
                      </a:lnTo>
                      <a:lnTo>
                        <a:pt x="2018684" y="2002260"/>
                      </a:lnTo>
                      <a:lnTo>
                        <a:pt x="2018684" y="2114332"/>
                      </a:lnTo>
                      <a:lnTo>
                        <a:pt x="4526662" y="2114332"/>
                      </a:lnTo>
                    </a:path>
                  </a:pathLst>
                </a:custGeom>
                <a:noFill/>
                <a:ln w="12700" cap="flat">
                  <a:solidFill>
                    <a:srgbClr val="00B050"/>
                  </a:solidFill>
                  <a:prstDash val="solid"/>
                  <a:miter/>
                </a:ln>
              </p:spPr>
              <p:txBody>
                <a:bodyPr/>
                <a:lstStyle/>
                <a:p>
                  <a:endParaRPr lang="en-US" sz="1400" dirty="0">
                    <a:latin typeface="Source Sans Pro" panose="020B0503030403020204" pitchFamily="34" charset="0"/>
                  </a:endParaRPr>
                </a:p>
              </p:txBody>
            </p:sp>
            <p:grpSp>
              <p:nvGrpSpPr>
                <p:cNvPr id="4601" name="Graphic 3880">
                  <a:extLst>
                    <a:ext uri="{FF2B5EF4-FFF2-40B4-BE49-F238E27FC236}">
                      <a16:creationId xmlns:a16="http://schemas.microsoft.com/office/drawing/2014/main" id="{978CEF37-D431-70F0-0AFF-4DE2EFC5177A}"/>
                    </a:ext>
                  </a:extLst>
                </p:cNvPr>
                <p:cNvGrpSpPr/>
                <p:nvPr/>
              </p:nvGrpSpPr>
              <p:grpSpPr>
                <a:xfrm>
                  <a:off x="29693475" y="9631042"/>
                  <a:ext cx="4555698" cy="2126684"/>
                  <a:chOff x="29693475" y="9631042"/>
                  <a:chExt cx="4555698" cy="2126684"/>
                </a:xfrm>
              </p:grpSpPr>
              <p:grpSp>
                <p:nvGrpSpPr>
                  <p:cNvPr id="4602" name="Graphic 3880">
                    <a:extLst>
                      <a:ext uri="{FF2B5EF4-FFF2-40B4-BE49-F238E27FC236}">
                        <a16:creationId xmlns:a16="http://schemas.microsoft.com/office/drawing/2014/main" id="{23CEA89A-A40D-73D7-4213-5CE2914FCB69}"/>
                      </a:ext>
                    </a:extLst>
                  </p:cNvPr>
                  <p:cNvGrpSpPr/>
                  <p:nvPr/>
                </p:nvGrpSpPr>
                <p:grpSpPr>
                  <a:xfrm>
                    <a:off x="34157479" y="11666032"/>
                    <a:ext cx="91694" cy="91694"/>
                    <a:chOff x="34157479" y="11666032"/>
                    <a:chExt cx="91694" cy="91694"/>
                  </a:xfrm>
                </p:grpSpPr>
                <p:sp>
                  <p:nvSpPr>
                    <p:cNvPr id="4654" name="Freeform: Shape 4653">
                      <a:extLst>
                        <a:ext uri="{FF2B5EF4-FFF2-40B4-BE49-F238E27FC236}">
                          <a16:creationId xmlns:a16="http://schemas.microsoft.com/office/drawing/2014/main" id="{AAFB45CE-1BDA-99F9-EEBE-DA95F7A0B42C}"/>
                        </a:ext>
                      </a:extLst>
                    </p:cNvPr>
                    <p:cNvSpPr/>
                    <p:nvPr/>
                  </p:nvSpPr>
                  <p:spPr>
                    <a:xfrm>
                      <a:off x="34203327" y="1166603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55" name="Freeform: Shape 4654">
                      <a:extLst>
                        <a:ext uri="{FF2B5EF4-FFF2-40B4-BE49-F238E27FC236}">
                          <a16:creationId xmlns:a16="http://schemas.microsoft.com/office/drawing/2014/main" id="{BD41C9FE-40EF-EA65-5E22-B7AE0900AB75}"/>
                        </a:ext>
                      </a:extLst>
                    </p:cNvPr>
                    <p:cNvSpPr/>
                    <p:nvPr/>
                  </p:nvSpPr>
                  <p:spPr>
                    <a:xfrm>
                      <a:off x="34157479" y="1171188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03" name="Graphic 3880">
                    <a:extLst>
                      <a:ext uri="{FF2B5EF4-FFF2-40B4-BE49-F238E27FC236}">
                        <a16:creationId xmlns:a16="http://schemas.microsoft.com/office/drawing/2014/main" id="{83E9E20B-5081-03FC-9043-4AC9901B1050}"/>
                      </a:ext>
                    </a:extLst>
                  </p:cNvPr>
                  <p:cNvGrpSpPr/>
                  <p:nvPr/>
                </p:nvGrpSpPr>
                <p:grpSpPr>
                  <a:xfrm>
                    <a:off x="33099806" y="11666032"/>
                    <a:ext cx="91694" cy="91694"/>
                    <a:chOff x="33099806" y="11666032"/>
                    <a:chExt cx="91694" cy="91694"/>
                  </a:xfrm>
                </p:grpSpPr>
                <p:sp>
                  <p:nvSpPr>
                    <p:cNvPr id="4652" name="Freeform: Shape 4651">
                      <a:extLst>
                        <a:ext uri="{FF2B5EF4-FFF2-40B4-BE49-F238E27FC236}">
                          <a16:creationId xmlns:a16="http://schemas.microsoft.com/office/drawing/2014/main" id="{D0876852-3434-C7DC-CB35-C9FDBABA0A91}"/>
                        </a:ext>
                      </a:extLst>
                    </p:cNvPr>
                    <p:cNvSpPr/>
                    <p:nvPr/>
                  </p:nvSpPr>
                  <p:spPr>
                    <a:xfrm>
                      <a:off x="33145654" y="1166603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53" name="Freeform: Shape 4652">
                      <a:extLst>
                        <a:ext uri="{FF2B5EF4-FFF2-40B4-BE49-F238E27FC236}">
                          <a16:creationId xmlns:a16="http://schemas.microsoft.com/office/drawing/2014/main" id="{2BD8CE8A-D0C3-1792-C072-06C4BCAB0054}"/>
                        </a:ext>
                      </a:extLst>
                    </p:cNvPr>
                    <p:cNvSpPr/>
                    <p:nvPr/>
                  </p:nvSpPr>
                  <p:spPr>
                    <a:xfrm>
                      <a:off x="33099806" y="1171188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04" name="Graphic 3880">
                    <a:extLst>
                      <a:ext uri="{FF2B5EF4-FFF2-40B4-BE49-F238E27FC236}">
                        <a16:creationId xmlns:a16="http://schemas.microsoft.com/office/drawing/2014/main" id="{A139682E-E90D-810D-7B5B-846BEDA82581}"/>
                      </a:ext>
                    </a:extLst>
                  </p:cNvPr>
                  <p:cNvGrpSpPr/>
                  <p:nvPr/>
                </p:nvGrpSpPr>
                <p:grpSpPr>
                  <a:xfrm>
                    <a:off x="31359008" y="11554725"/>
                    <a:ext cx="91694" cy="91694"/>
                    <a:chOff x="31359008" y="11554725"/>
                    <a:chExt cx="91694" cy="91694"/>
                  </a:xfrm>
                </p:grpSpPr>
                <p:sp>
                  <p:nvSpPr>
                    <p:cNvPr id="4650" name="Freeform: Shape 4649">
                      <a:extLst>
                        <a:ext uri="{FF2B5EF4-FFF2-40B4-BE49-F238E27FC236}">
                          <a16:creationId xmlns:a16="http://schemas.microsoft.com/office/drawing/2014/main" id="{5D82EE8C-997A-35E0-3C3C-721828B535D1}"/>
                        </a:ext>
                      </a:extLst>
                    </p:cNvPr>
                    <p:cNvSpPr/>
                    <p:nvPr/>
                  </p:nvSpPr>
                  <p:spPr>
                    <a:xfrm>
                      <a:off x="31404855" y="1155472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51" name="Freeform: Shape 4650">
                      <a:extLst>
                        <a:ext uri="{FF2B5EF4-FFF2-40B4-BE49-F238E27FC236}">
                          <a16:creationId xmlns:a16="http://schemas.microsoft.com/office/drawing/2014/main" id="{0997E026-10A0-48B0-A7FE-F288B801D93A}"/>
                        </a:ext>
                      </a:extLst>
                    </p:cNvPr>
                    <p:cNvSpPr/>
                    <p:nvPr/>
                  </p:nvSpPr>
                  <p:spPr>
                    <a:xfrm>
                      <a:off x="31359008" y="1160057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05" name="Graphic 3880">
                    <a:extLst>
                      <a:ext uri="{FF2B5EF4-FFF2-40B4-BE49-F238E27FC236}">
                        <a16:creationId xmlns:a16="http://schemas.microsoft.com/office/drawing/2014/main" id="{851538B3-DE2A-E4CA-0234-81A823744ED3}"/>
                      </a:ext>
                    </a:extLst>
                  </p:cNvPr>
                  <p:cNvGrpSpPr/>
                  <p:nvPr/>
                </p:nvGrpSpPr>
                <p:grpSpPr>
                  <a:xfrm>
                    <a:off x="31169123" y="11554725"/>
                    <a:ext cx="91694" cy="91694"/>
                    <a:chOff x="31169123" y="11554725"/>
                    <a:chExt cx="91694" cy="91694"/>
                  </a:xfrm>
                </p:grpSpPr>
                <p:sp>
                  <p:nvSpPr>
                    <p:cNvPr id="4648" name="Freeform: Shape 4647">
                      <a:extLst>
                        <a:ext uri="{FF2B5EF4-FFF2-40B4-BE49-F238E27FC236}">
                          <a16:creationId xmlns:a16="http://schemas.microsoft.com/office/drawing/2014/main" id="{478CCC7F-0A19-9733-2228-2C6A71D8A01A}"/>
                        </a:ext>
                      </a:extLst>
                    </p:cNvPr>
                    <p:cNvSpPr/>
                    <p:nvPr/>
                  </p:nvSpPr>
                  <p:spPr>
                    <a:xfrm>
                      <a:off x="31214971" y="1155472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49" name="Freeform: Shape 4648">
                      <a:extLst>
                        <a:ext uri="{FF2B5EF4-FFF2-40B4-BE49-F238E27FC236}">
                          <a16:creationId xmlns:a16="http://schemas.microsoft.com/office/drawing/2014/main" id="{CF2DA4AD-DE6E-25E7-5A31-23CAEC15408B}"/>
                        </a:ext>
                      </a:extLst>
                    </p:cNvPr>
                    <p:cNvSpPr/>
                    <p:nvPr/>
                  </p:nvSpPr>
                  <p:spPr>
                    <a:xfrm>
                      <a:off x="31169123" y="1160057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06" name="Graphic 3880">
                    <a:extLst>
                      <a:ext uri="{FF2B5EF4-FFF2-40B4-BE49-F238E27FC236}">
                        <a16:creationId xmlns:a16="http://schemas.microsoft.com/office/drawing/2014/main" id="{83286AAC-7BE7-24C4-1487-8F9733B7ACEC}"/>
                      </a:ext>
                    </a:extLst>
                  </p:cNvPr>
                  <p:cNvGrpSpPr/>
                  <p:nvPr/>
                </p:nvGrpSpPr>
                <p:grpSpPr>
                  <a:xfrm>
                    <a:off x="31031963" y="11423168"/>
                    <a:ext cx="91694" cy="91694"/>
                    <a:chOff x="31031963" y="11423168"/>
                    <a:chExt cx="91694" cy="91694"/>
                  </a:xfrm>
                </p:grpSpPr>
                <p:sp>
                  <p:nvSpPr>
                    <p:cNvPr id="4646" name="Freeform: Shape 4645">
                      <a:extLst>
                        <a:ext uri="{FF2B5EF4-FFF2-40B4-BE49-F238E27FC236}">
                          <a16:creationId xmlns:a16="http://schemas.microsoft.com/office/drawing/2014/main" id="{4218AFF4-C388-F541-8017-7E921794E7AC}"/>
                        </a:ext>
                      </a:extLst>
                    </p:cNvPr>
                    <p:cNvSpPr/>
                    <p:nvPr/>
                  </p:nvSpPr>
                  <p:spPr>
                    <a:xfrm>
                      <a:off x="31077811" y="1142316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47" name="Freeform: Shape 4646">
                      <a:extLst>
                        <a:ext uri="{FF2B5EF4-FFF2-40B4-BE49-F238E27FC236}">
                          <a16:creationId xmlns:a16="http://schemas.microsoft.com/office/drawing/2014/main" id="{FBF74080-3E4C-D25A-943C-5489FE8BC7BC}"/>
                        </a:ext>
                      </a:extLst>
                    </p:cNvPr>
                    <p:cNvSpPr/>
                    <p:nvPr/>
                  </p:nvSpPr>
                  <p:spPr>
                    <a:xfrm>
                      <a:off x="31031963" y="1146901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07" name="Graphic 3880">
                    <a:extLst>
                      <a:ext uri="{FF2B5EF4-FFF2-40B4-BE49-F238E27FC236}">
                        <a16:creationId xmlns:a16="http://schemas.microsoft.com/office/drawing/2014/main" id="{805219A5-C200-E3DC-6EBD-D8806A549182}"/>
                      </a:ext>
                    </a:extLst>
                  </p:cNvPr>
                  <p:cNvGrpSpPr/>
                  <p:nvPr/>
                </p:nvGrpSpPr>
                <p:grpSpPr>
                  <a:xfrm>
                    <a:off x="30979366" y="11355288"/>
                    <a:ext cx="91694" cy="91694"/>
                    <a:chOff x="30979366" y="11355288"/>
                    <a:chExt cx="91694" cy="91694"/>
                  </a:xfrm>
                </p:grpSpPr>
                <p:sp>
                  <p:nvSpPr>
                    <p:cNvPr id="4644" name="Freeform: Shape 4643">
                      <a:extLst>
                        <a:ext uri="{FF2B5EF4-FFF2-40B4-BE49-F238E27FC236}">
                          <a16:creationId xmlns:a16="http://schemas.microsoft.com/office/drawing/2014/main" id="{B464CECB-3F8F-E29B-3D9C-CFB3A9CC8D0B}"/>
                        </a:ext>
                      </a:extLst>
                    </p:cNvPr>
                    <p:cNvSpPr/>
                    <p:nvPr/>
                  </p:nvSpPr>
                  <p:spPr>
                    <a:xfrm>
                      <a:off x="31025213" y="1135528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45" name="Freeform: Shape 4644">
                      <a:extLst>
                        <a:ext uri="{FF2B5EF4-FFF2-40B4-BE49-F238E27FC236}">
                          <a16:creationId xmlns:a16="http://schemas.microsoft.com/office/drawing/2014/main" id="{3CB6AC5B-6DC1-DF9B-8561-E77CC8CDC1FE}"/>
                        </a:ext>
                      </a:extLst>
                    </p:cNvPr>
                    <p:cNvSpPr/>
                    <p:nvPr/>
                  </p:nvSpPr>
                  <p:spPr>
                    <a:xfrm>
                      <a:off x="30979366" y="1140113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08" name="Graphic 3880">
                    <a:extLst>
                      <a:ext uri="{FF2B5EF4-FFF2-40B4-BE49-F238E27FC236}">
                        <a16:creationId xmlns:a16="http://schemas.microsoft.com/office/drawing/2014/main" id="{1CC365DA-7FCC-329D-F7F1-9EBC339A54A1}"/>
                      </a:ext>
                    </a:extLst>
                  </p:cNvPr>
                  <p:cNvGrpSpPr/>
                  <p:nvPr/>
                </p:nvGrpSpPr>
                <p:grpSpPr>
                  <a:xfrm>
                    <a:off x="30963702" y="11355288"/>
                    <a:ext cx="91694" cy="91694"/>
                    <a:chOff x="30963702" y="11355288"/>
                    <a:chExt cx="91694" cy="91694"/>
                  </a:xfrm>
                </p:grpSpPr>
                <p:sp>
                  <p:nvSpPr>
                    <p:cNvPr id="4642" name="Freeform: Shape 4641">
                      <a:extLst>
                        <a:ext uri="{FF2B5EF4-FFF2-40B4-BE49-F238E27FC236}">
                          <a16:creationId xmlns:a16="http://schemas.microsoft.com/office/drawing/2014/main" id="{3C5C4C89-1D26-5C33-6C54-0B660AE4CDB4}"/>
                        </a:ext>
                      </a:extLst>
                    </p:cNvPr>
                    <p:cNvSpPr/>
                    <p:nvPr/>
                  </p:nvSpPr>
                  <p:spPr>
                    <a:xfrm>
                      <a:off x="31009549" y="1135528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43" name="Freeform: Shape 4642">
                      <a:extLst>
                        <a:ext uri="{FF2B5EF4-FFF2-40B4-BE49-F238E27FC236}">
                          <a16:creationId xmlns:a16="http://schemas.microsoft.com/office/drawing/2014/main" id="{73D82250-BB56-BF63-ABEE-FA256CCCF33D}"/>
                        </a:ext>
                      </a:extLst>
                    </p:cNvPr>
                    <p:cNvSpPr/>
                    <p:nvPr/>
                  </p:nvSpPr>
                  <p:spPr>
                    <a:xfrm>
                      <a:off x="30963702" y="1140113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09" name="Graphic 3880">
                    <a:extLst>
                      <a:ext uri="{FF2B5EF4-FFF2-40B4-BE49-F238E27FC236}">
                        <a16:creationId xmlns:a16="http://schemas.microsoft.com/office/drawing/2014/main" id="{D6AFE7D3-4AE4-EC0C-6894-757F551F5F11}"/>
                      </a:ext>
                    </a:extLst>
                  </p:cNvPr>
                  <p:cNvGrpSpPr/>
                  <p:nvPr/>
                </p:nvGrpSpPr>
                <p:grpSpPr>
                  <a:xfrm>
                    <a:off x="30933519" y="11355288"/>
                    <a:ext cx="91694" cy="91694"/>
                    <a:chOff x="30933519" y="11355288"/>
                    <a:chExt cx="91694" cy="91694"/>
                  </a:xfrm>
                </p:grpSpPr>
                <p:sp>
                  <p:nvSpPr>
                    <p:cNvPr id="4640" name="Freeform: Shape 4639">
                      <a:extLst>
                        <a:ext uri="{FF2B5EF4-FFF2-40B4-BE49-F238E27FC236}">
                          <a16:creationId xmlns:a16="http://schemas.microsoft.com/office/drawing/2014/main" id="{4544EB24-183F-B40E-AAEC-658F3B8F6DE5}"/>
                        </a:ext>
                      </a:extLst>
                    </p:cNvPr>
                    <p:cNvSpPr/>
                    <p:nvPr/>
                  </p:nvSpPr>
                  <p:spPr>
                    <a:xfrm>
                      <a:off x="30979366" y="1135528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41" name="Freeform: Shape 4640">
                      <a:extLst>
                        <a:ext uri="{FF2B5EF4-FFF2-40B4-BE49-F238E27FC236}">
                          <a16:creationId xmlns:a16="http://schemas.microsoft.com/office/drawing/2014/main" id="{393FE4D5-B25C-0C1D-4CC1-0BB690273ABD}"/>
                        </a:ext>
                      </a:extLst>
                    </p:cNvPr>
                    <p:cNvSpPr/>
                    <p:nvPr/>
                  </p:nvSpPr>
                  <p:spPr>
                    <a:xfrm>
                      <a:off x="30933519" y="1140113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0" name="Graphic 3880">
                    <a:extLst>
                      <a:ext uri="{FF2B5EF4-FFF2-40B4-BE49-F238E27FC236}">
                        <a16:creationId xmlns:a16="http://schemas.microsoft.com/office/drawing/2014/main" id="{4D5E9170-B314-3F6B-C32C-26FBC0A4BCD4}"/>
                      </a:ext>
                    </a:extLst>
                  </p:cNvPr>
                  <p:cNvGrpSpPr/>
                  <p:nvPr/>
                </p:nvGrpSpPr>
                <p:grpSpPr>
                  <a:xfrm>
                    <a:off x="30409331" y="10955779"/>
                    <a:ext cx="91694" cy="91694"/>
                    <a:chOff x="30409331" y="10955779"/>
                    <a:chExt cx="91694" cy="91694"/>
                  </a:xfrm>
                </p:grpSpPr>
                <p:sp>
                  <p:nvSpPr>
                    <p:cNvPr id="4638" name="Freeform: Shape 4637">
                      <a:extLst>
                        <a:ext uri="{FF2B5EF4-FFF2-40B4-BE49-F238E27FC236}">
                          <a16:creationId xmlns:a16="http://schemas.microsoft.com/office/drawing/2014/main" id="{C9252990-D945-9F0D-6898-CD3CA9A03040}"/>
                        </a:ext>
                      </a:extLst>
                    </p:cNvPr>
                    <p:cNvSpPr/>
                    <p:nvPr/>
                  </p:nvSpPr>
                  <p:spPr>
                    <a:xfrm>
                      <a:off x="30455178" y="1095577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39" name="Freeform: Shape 4638">
                      <a:extLst>
                        <a:ext uri="{FF2B5EF4-FFF2-40B4-BE49-F238E27FC236}">
                          <a16:creationId xmlns:a16="http://schemas.microsoft.com/office/drawing/2014/main" id="{38BE61A4-A682-C050-6B51-5F4FCAA44067}"/>
                        </a:ext>
                      </a:extLst>
                    </p:cNvPr>
                    <p:cNvSpPr/>
                    <p:nvPr/>
                  </p:nvSpPr>
                  <p:spPr>
                    <a:xfrm>
                      <a:off x="30409331" y="1100162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1" name="Graphic 3880">
                    <a:extLst>
                      <a:ext uri="{FF2B5EF4-FFF2-40B4-BE49-F238E27FC236}">
                        <a16:creationId xmlns:a16="http://schemas.microsoft.com/office/drawing/2014/main" id="{A2CB078F-0CA1-6C2A-0C48-5949E3BC16C8}"/>
                      </a:ext>
                    </a:extLst>
                  </p:cNvPr>
                  <p:cNvGrpSpPr/>
                  <p:nvPr/>
                </p:nvGrpSpPr>
                <p:grpSpPr>
                  <a:xfrm>
                    <a:off x="30340432" y="10860773"/>
                    <a:ext cx="91694" cy="91694"/>
                    <a:chOff x="30340432" y="10860773"/>
                    <a:chExt cx="91694" cy="91694"/>
                  </a:xfrm>
                </p:grpSpPr>
                <p:sp>
                  <p:nvSpPr>
                    <p:cNvPr id="4636" name="Freeform: Shape 4635">
                      <a:extLst>
                        <a:ext uri="{FF2B5EF4-FFF2-40B4-BE49-F238E27FC236}">
                          <a16:creationId xmlns:a16="http://schemas.microsoft.com/office/drawing/2014/main" id="{2E9E7A35-68BC-F84E-3EA5-9B3AB1A8CF3F}"/>
                        </a:ext>
                      </a:extLst>
                    </p:cNvPr>
                    <p:cNvSpPr/>
                    <p:nvPr/>
                  </p:nvSpPr>
                  <p:spPr>
                    <a:xfrm>
                      <a:off x="30386280" y="1086077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37" name="Freeform: Shape 4636">
                      <a:extLst>
                        <a:ext uri="{FF2B5EF4-FFF2-40B4-BE49-F238E27FC236}">
                          <a16:creationId xmlns:a16="http://schemas.microsoft.com/office/drawing/2014/main" id="{6E4A6512-7302-65A9-50D2-27F1FE206121}"/>
                        </a:ext>
                      </a:extLst>
                    </p:cNvPr>
                    <p:cNvSpPr/>
                    <p:nvPr/>
                  </p:nvSpPr>
                  <p:spPr>
                    <a:xfrm>
                      <a:off x="30340432" y="1090662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2" name="Graphic 3880">
                    <a:extLst>
                      <a:ext uri="{FF2B5EF4-FFF2-40B4-BE49-F238E27FC236}">
                        <a16:creationId xmlns:a16="http://schemas.microsoft.com/office/drawing/2014/main" id="{9C1E43EA-81AF-489E-B798-CE411D98F2F0}"/>
                      </a:ext>
                    </a:extLst>
                  </p:cNvPr>
                  <p:cNvGrpSpPr/>
                  <p:nvPr/>
                </p:nvGrpSpPr>
                <p:grpSpPr>
                  <a:xfrm>
                    <a:off x="30310632" y="10860773"/>
                    <a:ext cx="91694" cy="91694"/>
                    <a:chOff x="30310632" y="10860773"/>
                    <a:chExt cx="91694" cy="91694"/>
                  </a:xfrm>
                </p:grpSpPr>
                <p:sp>
                  <p:nvSpPr>
                    <p:cNvPr id="4634" name="Freeform: Shape 4633">
                      <a:extLst>
                        <a:ext uri="{FF2B5EF4-FFF2-40B4-BE49-F238E27FC236}">
                          <a16:creationId xmlns:a16="http://schemas.microsoft.com/office/drawing/2014/main" id="{4BCE6551-7AA9-1A2D-C90F-2BF85D0F56A7}"/>
                        </a:ext>
                      </a:extLst>
                    </p:cNvPr>
                    <p:cNvSpPr/>
                    <p:nvPr/>
                  </p:nvSpPr>
                  <p:spPr>
                    <a:xfrm>
                      <a:off x="30356479" y="1086077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35" name="Freeform: Shape 4634">
                      <a:extLst>
                        <a:ext uri="{FF2B5EF4-FFF2-40B4-BE49-F238E27FC236}">
                          <a16:creationId xmlns:a16="http://schemas.microsoft.com/office/drawing/2014/main" id="{112F1D07-83BE-D87A-DFC1-AC2F92F2BBA4}"/>
                        </a:ext>
                      </a:extLst>
                    </p:cNvPr>
                    <p:cNvSpPr/>
                    <p:nvPr/>
                  </p:nvSpPr>
                  <p:spPr>
                    <a:xfrm>
                      <a:off x="30310632" y="1090662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3" name="Graphic 3880">
                    <a:extLst>
                      <a:ext uri="{FF2B5EF4-FFF2-40B4-BE49-F238E27FC236}">
                        <a16:creationId xmlns:a16="http://schemas.microsoft.com/office/drawing/2014/main" id="{EBC8FB26-C023-3568-B306-BE4FA3A6F014}"/>
                      </a:ext>
                    </a:extLst>
                  </p:cNvPr>
                  <p:cNvGrpSpPr/>
                  <p:nvPr/>
                </p:nvGrpSpPr>
                <p:grpSpPr>
                  <a:xfrm>
                    <a:off x="29959390" y="10265393"/>
                    <a:ext cx="91694" cy="91694"/>
                    <a:chOff x="29959390" y="10265393"/>
                    <a:chExt cx="91694" cy="91694"/>
                  </a:xfrm>
                </p:grpSpPr>
                <p:sp>
                  <p:nvSpPr>
                    <p:cNvPr id="4632" name="Freeform: Shape 4631">
                      <a:extLst>
                        <a:ext uri="{FF2B5EF4-FFF2-40B4-BE49-F238E27FC236}">
                          <a16:creationId xmlns:a16="http://schemas.microsoft.com/office/drawing/2014/main" id="{6E6297CF-EB6B-D004-0B0D-695687D0B576}"/>
                        </a:ext>
                      </a:extLst>
                    </p:cNvPr>
                    <p:cNvSpPr/>
                    <p:nvPr/>
                  </p:nvSpPr>
                  <p:spPr>
                    <a:xfrm>
                      <a:off x="30005237" y="1026539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33" name="Freeform: Shape 4632">
                      <a:extLst>
                        <a:ext uri="{FF2B5EF4-FFF2-40B4-BE49-F238E27FC236}">
                          <a16:creationId xmlns:a16="http://schemas.microsoft.com/office/drawing/2014/main" id="{3AE5C9F1-6417-3ED3-9B12-084527EF8F4E}"/>
                        </a:ext>
                      </a:extLst>
                    </p:cNvPr>
                    <p:cNvSpPr/>
                    <p:nvPr/>
                  </p:nvSpPr>
                  <p:spPr>
                    <a:xfrm>
                      <a:off x="29959390" y="1031124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4" name="Graphic 3880">
                    <a:extLst>
                      <a:ext uri="{FF2B5EF4-FFF2-40B4-BE49-F238E27FC236}">
                        <a16:creationId xmlns:a16="http://schemas.microsoft.com/office/drawing/2014/main" id="{81E4F2BC-3E01-447E-D6C9-5CEAD6CA4171}"/>
                      </a:ext>
                    </a:extLst>
                  </p:cNvPr>
                  <p:cNvGrpSpPr/>
                  <p:nvPr/>
                </p:nvGrpSpPr>
                <p:grpSpPr>
                  <a:xfrm>
                    <a:off x="29916599" y="10195348"/>
                    <a:ext cx="91694" cy="91694"/>
                    <a:chOff x="29916599" y="10195348"/>
                    <a:chExt cx="91694" cy="91694"/>
                  </a:xfrm>
                </p:grpSpPr>
                <p:sp>
                  <p:nvSpPr>
                    <p:cNvPr id="4630" name="Freeform: Shape 4629">
                      <a:extLst>
                        <a:ext uri="{FF2B5EF4-FFF2-40B4-BE49-F238E27FC236}">
                          <a16:creationId xmlns:a16="http://schemas.microsoft.com/office/drawing/2014/main" id="{0301C5DB-F9AF-B1C6-494C-D2C715509995}"/>
                        </a:ext>
                      </a:extLst>
                    </p:cNvPr>
                    <p:cNvSpPr/>
                    <p:nvPr/>
                  </p:nvSpPr>
                  <p:spPr>
                    <a:xfrm>
                      <a:off x="29962446" y="1019534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31" name="Freeform: Shape 4630">
                      <a:extLst>
                        <a:ext uri="{FF2B5EF4-FFF2-40B4-BE49-F238E27FC236}">
                          <a16:creationId xmlns:a16="http://schemas.microsoft.com/office/drawing/2014/main" id="{0EC5B860-C3E7-FE25-66B3-B6E13116E348}"/>
                        </a:ext>
                      </a:extLst>
                    </p:cNvPr>
                    <p:cNvSpPr/>
                    <p:nvPr/>
                  </p:nvSpPr>
                  <p:spPr>
                    <a:xfrm>
                      <a:off x="29916599" y="10241195"/>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5" name="Graphic 3880">
                    <a:extLst>
                      <a:ext uri="{FF2B5EF4-FFF2-40B4-BE49-F238E27FC236}">
                        <a16:creationId xmlns:a16="http://schemas.microsoft.com/office/drawing/2014/main" id="{1F5C3F8D-CCFA-5ED8-AFC1-332FF1C0E197}"/>
                      </a:ext>
                    </a:extLst>
                  </p:cNvPr>
                  <p:cNvGrpSpPr/>
                  <p:nvPr/>
                </p:nvGrpSpPr>
                <p:grpSpPr>
                  <a:xfrm>
                    <a:off x="29881067" y="10117025"/>
                    <a:ext cx="91694" cy="91694"/>
                    <a:chOff x="29881067" y="10117025"/>
                    <a:chExt cx="91694" cy="91694"/>
                  </a:xfrm>
                </p:grpSpPr>
                <p:sp>
                  <p:nvSpPr>
                    <p:cNvPr id="4628" name="Freeform: Shape 4627">
                      <a:extLst>
                        <a:ext uri="{FF2B5EF4-FFF2-40B4-BE49-F238E27FC236}">
                          <a16:creationId xmlns:a16="http://schemas.microsoft.com/office/drawing/2014/main" id="{DB623FBE-D20A-0620-4D25-E6406AA754C9}"/>
                        </a:ext>
                      </a:extLst>
                    </p:cNvPr>
                    <p:cNvSpPr/>
                    <p:nvPr/>
                  </p:nvSpPr>
                  <p:spPr>
                    <a:xfrm>
                      <a:off x="29926915" y="1011702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29" name="Freeform: Shape 4628">
                      <a:extLst>
                        <a:ext uri="{FF2B5EF4-FFF2-40B4-BE49-F238E27FC236}">
                          <a16:creationId xmlns:a16="http://schemas.microsoft.com/office/drawing/2014/main" id="{26B5EB0F-64A3-817D-AEF0-F79A2BC84AA3}"/>
                        </a:ext>
                      </a:extLst>
                    </p:cNvPr>
                    <p:cNvSpPr/>
                    <p:nvPr/>
                  </p:nvSpPr>
                  <p:spPr>
                    <a:xfrm>
                      <a:off x="29881067" y="101628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6" name="Graphic 3880">
                    <a:extLst>
                      <a:ext uri="{FF2B5EF4-FFF2-40B4-BE49-F238E27FC236}">
                        <a16:creationId xmlns:a16="http://schemas.microsoft.com/office/drawing/2014/main" id="{8E9636AB-CF3A-590E-01EF-C1F35FF17F9D}"/>
                      </a:ext>
                    </a:extLst>
                  </p:cNvPr>
                  <p:cNvGrpSpPr/>
                  <p:nvPr/>
                </p:nvGrpSpPr>
                <p:grpSpPr>
                  <a:xfrm>
                    <a:off x="29862983" y="10071178"/>
                    <a:ext cx="91694" cy="91694"/>
                    <a:chOff x="29862983" y="10071178"/>
                    <a:chExt cx="91694" cy="91694"/>
                  </a:xfrm>
                </p:grpSpPr>
                <p:sp>
                  <p:nvSpPr>
                    <p:cNvPr id="4626" name="Freeform: Shape 4625">
                      <a:extLst>
                        <a:ext uri="{FF2B5EF4-FFF2-40B4-BE49-F238E27FC236}">
                          <a16:creationId xmlns:a16="http://schemas.microsoft.com/office/drawing/2014/main" id="{BF5E4EC9-13D6-B477-E4C4-203645675FAB}"/>
                        </a:ext>
                      </a:extLst>
                    </p:cNvPr>
                    <p:cNvSpPr/>
                    <p:nvPr/>
                  </p:nvSpPr>
                  <p:spPr>
                    <a:xfrm>
                      <a:off x="29908830" y="10071178"/>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27" name="Freeform: Shape 4626">
                      <a:extLst>
                        <a:ext uri="{FF2B5EF4-FFF2-40B4-BE49-F238E27FC236}">
                          <a16:creationId xmlns:a16="http://schemas.microsoft.com/office/drawing/2014/main" id="{3A96357A-E2BA-15BE-FD49-2DFA0B7EB4AA}"/>
                        </a:ext>
                      </a:extLst>
                    </p:cNvPr>
                    <p:cNvSpPr/>
                    <p:nvPr/>
                  </p:nvSpPr>
                  <p:spPr>
                    <a:xfrm>
                      <a:off x="29862983" y="10117025"/>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7" name="Graphic 3880">
                    <a:extLst>
                      <a:ext uri="{FF2B5EF4-FFF2-40B4-BE49-F238E27FC236}">
                        <a16:creationId xmlns:a16="http://schemas.microsoft.com/office/drawing/2014/main" id="{C772A095-C41B-D362-1A24-E5B6CC66D6FC}"/>
                      </a:ext>
                    </a:extLst>
                  </p:cNvPr>
                  <p:cNvGrpSpPr/>
                  <p:nvPr/>
                </p:nvGrpSpPr>
                <p:grpSpPr>
                  <a:xfrm>
                    <a:off x="29847828" y="10006991"/>
                    <a:ext cx="91694" cy="91694"/>
                    <a:chOff x="29847828" y="10006991"/>
                    <a:chExt cx="91694" cy="91694"/>
                  </a:xfrm>
                </p:grpSpPr>
                <p:sp>
                  <p:nvSpPr>
                    <p:cNvPr id="4624" name="Freeform: Shape 4623">
                      <a:extLst>
                        <a:ext uri="{FF2B5EF4-FFF2-40B4-BE49-F238E27FC236}">
                          <a16:creationId xmlns:a16="http://schemas.microsoft.com/office/drawing/2014/main" id="{2A1C4BB0-58AE-754C-ABEA-DE5CD634D104}"/>
                        </a:ext>
                      </a:extLst>
                    </p:cNvPr>
                    <p:cNvSpPr/>
                    <p:nvPr/>
                  </p:nvSpPr>
                  <p:spPr>
                    <a:xfrm>
                      <a:off x="29893675" y="1000699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25" name="Freeform: Shape 4624">
                      <a:extLst>
                        <a:ext uri="{FF2B5EF4-FFF2-40B4-BE49-F238E27FC236}">
                          <a16:creationId xmlns:a16="http://schemas.microsoft.com/office/drawing/2014/main" id="{33C0A661-31C1-BE84-0C18-DCB1841E1179}"/>
                        </a:ext>
                      </a:extLst>
                    </p:cNvPr>
                    <p:cNvSpPr/>
                    <p:nvPr/>
                  </p:nvSpPr>
                  <p:spPr>
                    <a:xfrm>
                      <a:off x="29847828" y="1005283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8" name="Graphic 3880">
                    <a:extLst>
                      <a:ext uri="{FF2B5EF4-FFF2-40B4-BE49-F238E27FC236}">
                        <a16:creationId xmlns:a16="http://schemas.microsoft.com/office/drawing/2014/main" id="{41FE6BDB-AB6C-B2C0-886D-F41083C08CC2}"/>
                      </a:ext>
                    </a:extLst>
                  </p:cNvPr>
                  <p:cNvGrpSpPr/>
                  <p:nvPr/>
                </p:nvGrpSpPr>
                <p:grpSpPr>
                  <a:xfrm>
                    <a:off x="29842097" y="10006991"/>
                    <a:ext cx="91694" cy="91694"/>
                    <a:chOff x="29842097" y="10006991"/>
                    <a:chExt cx="91694" cy="91694"/>
                  </a:xfrm>
                </p:grpSpPr>
                <p:sp>
                  <p:nvSpPr>
                    <p:cNvPr id="4622" name="Freeform: Shape 4621">
                      <a:extLst>
                        <a:ext uri="{FF2B5EF4-FFF2-40B4-BE49-F238E27FC236}">
                          <a16:creationId xmlns:a16="http://schemas.microsoft.com/office/drawing/2014/main" id="{5E38ACF8-01C1-3461-8F60-74D807981C5F}"/>
                        </a:ext>
                      </a:extLst>
                    </p:cNvPr>
                    <p:cNvSpPr/>
                    <p:nvPr/>
                  </p:nvSpPr>
                  <p:spPr>
                    <a:xfrm>
                      <a:off x="29887944" y="1000699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23" name="Freeform: Shape 4622">
                      <a:extLst>
                        <a:ext uri="{FF2B5EF4-FFF2-40B4-BE49-F238E27FC236}">
                          <a16:creationId xmlns:a16="http://schemas.microsoft.com/office/drawing/2014/main" id="{08EFC3CD-9450-0B93-32E3-3D3C361A1428}"/>
                        </a:ext>
                      </a:extLst>
                    </p:cNvPr>
                    <p:cNvSpPr/>
                    <p:nvPr/>
                  </p:nvSpPr>
                  <p:spPr>
                    <a:xfrm>
                      <a:off x="29842097" y="1005283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nvGrpSpPr>
                  <p:cNvPr id="4619" name="Graphic 3880">
                    <a:extLst>
                      <a:ext uri="{FF2B5EF4-FFF2-40B4-BE49-F238E27FC236}">
                        <a16:creationId xmlns:a16="http://schemas.microsoft.com/office/drawing/2014/main" id="{4A04AD4B-584E-AC54-049B-9EA835DAA501}"/>
                      </a:ext>
                    </a:extLst>
                  </p:cNvPr>
                  <p:cNvGrpSpPr/>
                  <p:nvPr/>
                </p:nvGrpSpPr>
                <p:grpSpPr>
                  <a:xfrm>
                    <a:off x="29693475" y="9631042"/>
                    <a:ext cx="91694" cy="91694"/>
                    <a:chOff x="29693475" y="9631042"/>
                    <a:chExt cx="91694" cy="91694"/>
                  </a:xfrm>
                </p:grpSpPr>
                <p:sp>
                  <p:nvSpPr>
                    <p:cNvPr id="4620" name="Freeform: Shape 4619">
                      <a:extLst>
                        <a:ext uri="{FF2B5EF4-FFF2-40B4-BE49-F238E27FC236}">
                          <a16:creationId xmlns:a16="http://schemas.microsoft.com/office/drawing/2014/main" id="{811E10CE-9859-CD24-5DBF-F7E80CEB829D}"/>
                        </a:ext>
                      </a:extLst>
                    </p:cNvPr>
                    <p:cNvSpPr/>
                    <p:nvPr/>
                  </p:nvSpPr>
                  <p:spPr>
                    <a:xfrm>
                      <a:off x="29739323" y="963104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sp>
                  <p:nvSpPr>
                    <p:cNvPr id="4621" name="Freeform: Shape 4620">
                      <a:extLst>
                        <a:ext uri="{FF2B5EF4-FFF2-40B4-BE49-F238E27FC236}">
                          <a16:creationId xmlns:a16="http://schemas.microsoft.com/office/drawing/2014/main" id="{1B13B8E2-A488-1025-5DDB-C9F33B46043D}"/>
                        </a:ext>
                      </a:extLst>
                    </p:cNvPr>
                    <p:cNvSpPr/>
                    <p:nvPr/>
                  </p:nvSpPr>
                  <p:spPr>
                    <a:xfrm>
                      <a:off x="29693475" y="967689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00B050"/>
                      </a:solidFill>
                      <a:prstDash val="solid"/>
                      <a:miter/>
                    </a:ln>
                  </p:spPr>
                  <p:txBody>
                    <a:bodyPr/>
                    <a:lstStyle/>
                    <a:p>
                      <a:endParaRPr lang="en-US" sz="1400" dirty="0">
                        <a:latin typeface="Source Sans Pro" panose="020B0503030403020204" pitchFamily="34" charset="0"/>
                      </a:endParaRPr>
                    </a:p>
                  </p:txBody>
                </p:sp>
              </p:grpSp>
            </p:grpSp>
          </p:grpSp>
          <p:sp>
            <p:nvSpPr>
              <p:cNvPr id="4551" name="Freeform: Shape 4550">
                <a:extLst>
                  <a:ext uri="{FF2B5EF4-FFF2-40B4-BE49-F238E27FC236}">
                    <a16:creationId xmlns:a16="http://schemas.microsoft.com/office/drawing/2014/main" id="{9C04DC3E-8A2F-DD48-240F-B208E596A4FD}"/>
                  </a:ext>
                </a:extLst>
              </p:cNvPr>
              <p:cNvSpPr/>
              <p:nvPr/>
            </p:nvSpPr>
            <p:spPr>
              <a:xfrm>
                <a:off x="42484405" y="14058399"/>
                <a:ext cx="2674499" cy="2939561"/>
              </a:xfrm>
              <a:custGeom>
                <a:avLst/>
                <a:gdLst>
                  <a:gd name="csX0" fmla="*/ 0 w 1876175"/>
                  <a:gd name="csY0" fmla="*/ 246430 h 2062116"/>
                  <a:gd name="csX1" fmla="*/ 0 w 1876175"/>
                  <a:gd name="csY1" fmla="*/ 0 h 2062116"/>
                  <a:gd name="csX2" fmla="*/ 149513 w 1876175"/>
                  <a:gd name="csY2" fmla="*/ 0 h 2062116"/>
                  <a:gd name="csX3" fmla="*/ 149513 w 1876175"/>
                  <a:gd name="csY3" fmla="*/ 5858 h 2062116"/>
                  <a:gd name="csX4" fmla="*/ 218539 w 1876175"/>
                  <a:gd name="csY4" fmla="*/ 5858 h 2062116"/>
                  <a:gd name="csX5" fmla="*/ 218539 w 1876175"/>
                  <a:gd name="csY5" fmla="*/ 57946 h 2062116"/>
                  <a:gd name="csX6" fmla="*/ 252160 w 1876175"/>
                  <a:gd name="csY6" fmla="*/ 57946 h 2062116"/>
                  <a:gd name="csX7" fmla="*/ 252160 w 1876175"/>
                  <a:gd name="csY7" fmla="*/ 116656 h 2062116"/>
                  <a:gd name="csX8" fmla="*/ 286673 w 1876175"/>
                  <a:gd name="csY8" fmla="*/ 116656 h 2062116"/>
                  <a:gd name="csX9" fmla="*/ 286673 w 1876175"/>
                  <a:gd name="csY9" fmla="*/ 174857 h 2062116"/>
                  <a:gd name="csX10" fmla="*/ 388429 w 1876175"/>
                  <a:gd name="csY10" fmla="*/ 174857 h 2062116"/>
                  <a:gd name="csX11" fmla="*/ 388429 w 1876175"/>
                  <a:gd name="csY11" fmla="*/ 239808 h 2062116"/>
                  <a:gd name="csX12" fmla="*/ 1029783 w 1876175"/>
                  <a:gd name="csY12" fmla="*/ 239808 h 2062116"/>
                  <a:gd name="csX13" fmla="*/ 1029783 w 1876175"/>
                  <a:gd name="csY13" fmla="*/ 285528 h 2062116"/>
                  <a:gd name="csX14" fmla="*/ 1214318 w 1876175"/>
                  <a:gd name="csY14" fmla="*/ 285528 h 2062116"/>
                  <a:gd name="csX15" fmla="*/ 1214318 w 1876175"/>
                  <a:gd name="csY15" fmla="*/ 318385 h 2062116"/>
                  <a:gd name="csX16" fmla="*/ 1528245 w 1876175"/>
                  <a:gd name="csY16" fmla="*/ 318385 h 2062116"/>
                  <a:gd name="csX17" fmla="*/ 1528245 w 1876175"/>
                  <a:gd name="csY17" fmla="*/ 304886 h 2062116"/>
                  <a:gd name="csX18" fmla="*/ 1876176 w 1876175"/>
                  <a:gd name="csY18" fmla="*/ 304886 h 2062116"/>
                  <a:gd name="csX19" fmla="*/ 1876176 w 1876175"/>
                  <a:gd name="csY19" fmla="*/ 2062116 h 2062116"/>
                  <a:gd name="csX20" fmla="*/ 1530538 w 1876175"/>
                  <a:gd name="csY20" fmla="*/ 2062116 h 2062116"/>
                  <a:gd name="csX21" fmla="*/ 1530538 w 1876175"/>
                  <a:gd name="csY21" fmla="*/ 1696228 h 2062116"/>
                  <a:gd name="csX22" fmla="*/ 1214446 w 1876175"/>
                  <a:gd name="csY22" fmla="*/ 1696228 h 2062116"/>
                  <a:gd name="csX23" fmla="*/ 1214446 w 1876175"/>
                  <a:gd name="csY23" fmla="*/ 1344604 h 2062116"/>
                  <a:gd name="csX24" fmla="*/ 1030674 w 1876175"/>
                  <a:gd name="csY24" fmla="*/ 1344604 h 2062116"/>
                  <a:gd name="csX25" fmla="*/ 1030674 w 1876175"/>
                  <a:gd name="csY25" fmla="*/ 1065444 h 2062116"/>
                  <a:gd name="csX26" fmla="*/ 388556 w 1876175"/>
                  <a:gd name="csY26" fmla="*/ 1065444 h 2062116"/>
                  <a:gd name="csX27" fmla="*/ 388556 w 1876175"/>
                  <a:gd name="csY27" fmla="*/ 961141 h 2062116"/>
                  <a:gd name="csX28" fmla="*/ 288202 w 1876175"/>
                  <a:gd name="csY28" fmla="*/ 961141 h 2062116"/>
                  <a:gd name="csX29" fmla="*/ 288202 w 1876175"/>
                  <a:gd name="csY29" fmla="*/ 856838 h 2062116"/>
                  <a:gd name="csX30" fmla="*/ 252288 w 1876175"/>
                  <a:gd name="csY30" fmla="*/ 856838 h 2062116"/>
                  <a:gd name="csX31" fmla="*/ 252288 w 1876175"/>
                  <a:gd name="csY31" fmla="*/ 746931 h 2062116"/>
                  <a:gd name="csX32" fmla="*/ 217775 w 1876175"/>
                  <a:gd name="csY32" fmla="*/ 746931 h 2062116"/>
                  <a:gd name="csX33" fmla="*/ 217775 w 1876175"/>
                  <a:gd name="csY33" fmla="*/ 635497 h 2062116"/>
                  <a:gd name="csX34" fmla="*/ 151169 w 1876175"/>
                  <a:gd name="csY34" fmla="*/ 635497 h 2062116"/>
                  <a:gd name="csX35" fmla="*/ 151169 w 1876175"/>
                  <a:gd name="csY35" fmla="*/ 521133 h 2062116"/>
                  <a:gd name="csX36" fmla="*/ 54380 w 1876175"/>
                  <a:gd name="csY36" fmla="*/ 521133 h 2062116"/>
                  <a:gd name="csX37" fmla="*/ 54380 w 1876175"/>
                  <a:gd name="csY37" fmla="*/ 395562 h 2062116"/>
                  <a:gd name="csX38" fmla="*/ 34003 w 1876175"/>
                  <a:gd name="csY38" fmla="*/ 395562 h 2062116"/>
                  <a:gd name="csX39" fmla="*/ 34003 w 1876175"/>
                  <a:gd name="csY39" fmla="*/ 246175 h 2062116"/>
                  <a:gd name="csX40" fmla="*/ 0 w 1876175"/>
                  <a:gd name="csY40" fmla="*/ 246430 h 20621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876175" h="2062116">
                    <a:moveTo>
                      <a:pt x="0" y="246430"/>
                    </a:moveTo>
                    <a:lnTo>
                      <a:pt x="0" y="0"/>
                    </a:lnTo>
                    <a:lnTo>
                      <a:pt x="149513" y="0"/>
                    </a:lnTo>
                    <a:lnTo>
                      <a:pt x="149513" y="5858"/>
                    </a:lnTo>
                    <a:lnTo>
                      <a:pt x="218539" y="5858"/>
                    </a:lnTo>
                    <a:lnTo>
                      <a:pt x="218539" y="57946"/>
                    </a:lnTo>
                    <a:lnTo>
                      <a:pt x="252160" y="57946"/>
                    </a:lnTo>
                    <a:lnTo>
                      <a:pt x="252160" y="116656"/>
                    </a:lnTo>
                    <a:lnTo>
                      <a:pt x="286673" y="116656"/>
                    </a:lnTo>
                    <a:lnTo>
                      <a:pt x="286673" y="174857"/>
                    </a:lnTo>
                    <a:lnTo>
                      <a:pt x="388429" y="174857"/>
                    </a:lnTo>
                    <a:lnTo>
                      <a:pt x="388429" y="239808"/>
                    </a:lnTo>
                    <a:lnTo>
                      <a:pt x="1029783" y="239808"/>
                    </a:lnTo>
                    <a:lnTo>
                      <a:pt x="1029783" y="285528"/>
                    </a:lnTo>
                    <a:lnTo>
                      <a:pt x="1214318" y="285528"/>
                    </a:lnTo>
                    <a:lnTo>
                      <a:pt x="1214318" y="318385"/>
                    </a:lnTo>
                    <a:lnTo>
                      <a:pt x="1528245" y="318385"/>
                    </a:lnTo>
                    <a:lnTo>
                      <a:pt x="1528245" y="304886"/>
                    </a:lnTo>
                    <a:lnTo>
                      <a:pt x="1876176" y="304886"/>
                    </a:lnTo>
                    <a:lnTo>
                      <a:pt x="1876176" y="2062116"/>
                    </a:lnTo>
                    <a:lnTo>
                      <a:pt x="1530538" y="2062116"/>
                    </a:lnTo>
                    <a:lnTo>
                      <a:pt x="1530538" y="1696228"/>
                    </a:lnTo>
                    <a:lnTo>
                      <a:pt x="1214446" y="1696228"/>
                    </a:lnTo>
                    <a:lnTo>
                      <a:pt x="1214446" y="1344604"/>
                    </a:lnTo>
                    <a:lnTo>
                      <a:pt x="1030674" y="1344604"/>
                    </a:lnTo>
                    <a:lnTo>
                      <a:pt x="1030674" y="1065444"/>
                    </a:lnTo>
                    <a:lnTo>
                      <a:pt x="388556" y="1065444"/>
                    </a:lnTo>
                    <a:lnTo>
                      <a:pt x="388556" y="961141"/>
                    </a:lnTo>
                    <a:lnTo>
                      <a:pt x="288202" y="961141"/>
                    </a:lnTo>
                    <a:lnTo>
                      <a:pt x="288202" y="856838"/>
                    </a:lnTo>
                    <a:lnTo>
                      <a:pt x="252288" y="856838"/>
                    </a:lnTo>
                    <a:lnTo>
                      <a:pt x="252288" y="746931"/>
                    </a:lnTo>
                    <a:lnTo>
                      <a:pt x="217775" y="746931"/>
                    </a:lnTo>
                    <a:lnTo>
                      <a:pt x="217775" y="635497"/>
                    </a:lnTo>
                    <a:lnTo>
                      <a:pt x="151169" y="635497"/>
                    </a:lnTo>
                    <a:lnTo>
                      <a:pt x="151169" y="521133"/>
                    </a:lnTo>
                    <a:lnTo>
                      <a:pt x="54380" y="521133"/>
                    </a:lnTo>
                    <a:lnTo>
                      <a:pt x="54380" y="395562"/>
                    </a:lnTo>
                    <a:lnTo>
                      <a:pt x="34003" y="395562"/>
                    </a:lnTo>
                    <a:lnTo>
                      <a:pt x="34003" y="246175"/>
                    </a:lnTo>
                    <a:lnTo>
                      <a:pt x="0" y="246430"/>
                    </a:lnTo>
                    <a:close/>
                  </a:path>
                </a:pathLst>
              </a:custGeom>
              <a:solidFill>
                <a:srgbClr val="F79646">
                  <a:alpha val="50000"/>
                </a:srgbClr>
              </a:solidFill>
              <a:ln w="12735" cap="flat">
                <a:noFill/>
                <a:prstDash val="solid"/>
                <a:miter/>
              </a:ln>
            </p:spPr>
            <p:txBody>
              <a:bodyPr/>
              <a:lstStyle/>
              <a:p>
                <a:endParaRPr lang="en-US" sz="1400" dirty="0">
                  <a:latin typeface="Source Sans Pro" panose="020B0503030403020204" pitchFamily="34" charset="0"/>
                </a:endParaRPr>
              </a:p>
            </p:txBody>
          </p:sp>
          <p:grpSp>
            <p:nvGrpSpPr>
              <p:cNvPr id="4552" name="Graphic 3880">
                <a:extLst>
                  <a:ext uri="{FF2B5EF4-FFF2-40B4-BE49-F238E27FC236}">
                    <a16:creationId xmlns:a16="http://schemas.microsoft.com/office/drawing/2014/main" id="{5EB31F48-E1D5-F8EE-84A3-3B326CB55A09}"/>
                  </a:ext>
                </a:extLst>
              </p:cNvPr>
              <p:cNvGrpSpPr/>
              <p:nvPr/>
            </p:nvGrpSpPr>
            <p:grpSpPr>
              <a:xfrm>
                <a:off x="42397446" y="14055494"/>
                <a:ext cx="2821732" cy="2319768"/>
                <a:chOff x="29676665" y="9597548"/>
                <a:chExt cx="1979459" cy="1627329"/>
              </a:xfrm>
              <a:noFill/>
            </p:grpSpPr>
            <p:sp>
              <p:nvSpPr>
                <p:cNvPr id="4553" name="Freeform: Shape 4552">
                  <a:extLst>
                    <a:ext uri="{FF2B5EF4-FFF2-40B4-BE49-F238E27FC236}">
                      <a16:creationId xmlns:a16="http://schemas.microsoft.com/office/drawing/2014/main" id="{39046C3B-97D6-17D2-AE2A-39BA9A9E7B0E}"/>
                    </a:ext>
                  </a:extLst>
                </p:cNvPr>
                <p:cNvSpPr/>
                <p:nvPr/>
              </p:nvSpPr>
              <p:spPr>
                <a:xfrm>
                  <a:off x="29676665" y="9597548"/>
                  <a:ext cx="1933612" cy="1581482"/>
                </a:xfrm>
                <a:custGeom>
                  <a:avLst/>
                  <a:gdLst>
                    <a:gd name="csX0" fmla="*/ 0 w 1933612"/>
                    <a:gd name="csY0" fmla="*/ 0 h 1581482"/>
                    <a:gd name="csX1" fmla="*/ 60875 w 1933612"/>
                    <a:gd name="csY1" fmla="*/ 0 h 1581482"/>
                    <a:gd name="csX2" fmla="*/ 60875 w 1933612"/>
                    <a:gd name="csY2" fmla="*/ 87874 h 1581482"/>
                    <a:gd name="csX3" fmla="*/ 95770 w 1933612"/>
                    <a:gd name="csY3" fmla="*/ 87874 h 1581482"/>
                    <a:gd name="csX4" fmla="*/ 95770 w 1933612"/>
                    <a:gd name="csY4" fmla="*/ 174093 h 1581482"/>
                    <a:gd name="csX5" fmla="*/ 103539 w 1933612"/>
                    <a:gd name="csY5" fmla="*/ 174093 h 1581482"/>
                    <a:gd name="csX6" fmla="*/ 103539 w 1933612"/>
                    <a:gd name="csY6" fmla="*/ 178678 h 1581482"/>
                    <a:gd name="csX7" fmla="*/ 114236 w 1933612"/>
                    <a:gd name="csY7" fmla="*/ 178678 h 1581482"/>
                    <a:gd name="csX8" fmla="*/ 114236 w 1933612"/>
                    <a:gd name="csY8" fmla="*/ 261330 h 1581482"/>
                    <a:gd name="csX9" fmla="*/ 212171 w 1933612"/>
                    <a:gd name="csY9" fmla="*/ 261330 h 1581482"/>
                    <a:gd name="csX10" fmla="*/ 212171 w 1933612"/>
                    <a:gd name="csY10" fmla="*/ 350988 h 1581482"/>
                    <a:gd name="csX11" fmla="*/ 279414 w 1933612"/>
                    <a:gd name="csY11" fmla="*/ 350988 h 1581482"/>
                    <a:gd name="csX12" fmla="*/ 279414 w 1933612"/>
                    <a:gd name="csY12" fmla="*/ 435678 h 1581482"/>
                    <a:gd name="csX13" fmla="*/ 316474 w 1933612"/>
                    <a:gd name="csY13" fmla="*/ 435678 h 1581482"/>
                    <a:gd name="csX14" fmla="*/ 316474 w 1933612"/>
                    <a:gd name="csY14" fmla="*/ 523298 h 1581482"/>
                    <a:gd name="csX15" fmla="*/ 349204 w 1933612"/>
                    <a:gd name="csY15" fmla="*/ 523298 h 1581482"/>
                    <a:gd name="csX16" fmla="*/ 349204 w 1933612"/>
                    <a:gd name="csY16" fmla="*/ 611554 h 1581482"/>
                    <a:gd name="csX17" fmla="*/ 450705 w 1933612"/>
                    <a:gd name="csY17" fmla="*/ 611554 h 1581482"/>
                    <a:gd name="csX18" fmla="*/ 450705 w 1933612"/>
                    <a:gd name="csY18" fmla="*/ 708725 h 1581482"/>
                    <a:gd name="csX19" fmla="*/ 1091677 w 1933612"/>
                    <a:gd name="csY19" fmla="*/ 708725 h 1581482"/>
                    <a:gd name="csX20" fmla="*/ 1091677 w 1933612"/>
                    <a:gd name="csY20" fmla="*/ 911218 h 1581482"/>
                    <a:gd name="csX21" fmla="*/ 1276085 w 1933612"/>
                    <a:gd name="csY21" fmla="*/ 911218 h 1581482"/>
                    <a:gd name="csX22" fmla="*/ 1276085 w 1933612"/>
                    <a:gd name="csY22" fmla="*/ 1196364 h 1581482"/>
                    <a:gd name="csX23" fmla="*/ 1590394 w 1933612"/>
                    <a:gd name="csY23" fmla="*/ 1196364 h 1581482"/>
                    <a:gd name="csX24" fmla="*/ 1590394 w 1933612"/>
                    <a:gd name="csY24" fmla="*/ 1581482 h 1581482"/>
                    <a:gd name="csX25" fmla="*/ 1933612 w 1933612"/>
                    <a:gd name="csY25" fmla="*/ 1581482 h 1581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933612" h="1581482">
                      <a:moveTo>
                        <a:pt x="0" y="0"/>
                      </a:moveTo>
                      <a:lnTo>
                        <a:pt x="60875" y="0"/>
                      </a:lnTo>
                      <a:lnTo>
                        <a:pt x="60875" y="87874"/>
                      </a:lnTo>
                      <a:lnTo>
                        <a:pt x="95770" y="87874"/>
                      </a:lnTo>
                      <a:lnTo>
                        <a:pt x="95770" y="174093"/>
                      </a:lnTo>
                      <a:lnTo>
                        <a:pt x="103539" y="174093"/>
                      </a:lnTo>
                      <a:lnTo>
                        <a:pt x="103539" y="178678"/>
                      </a:lnTo>
                      <a:lnTo>
                        <a:pt x="114236" y="178678"/>
                      </a:lnTo>
                      <a:lnTo>
                        <a:pt x="114236" y="261330"/>
                      </a:lnTo>
                      <a:lnTo>
                        <a:pt x="212171" y="261330"/>
                      </a:lnTo>
                      <a:lnTo>
                        <a:pt x="212171" y="350988"/>
                      </a:lnTo>
                      <a:lnTo>
                        <a:pt x="279414" y="350988"/>
                      </a:lnTo>
                      <a:lnTo>
                        <a:pt x="279414" y="435678"/>
                      </a:lnTo>
                      <a:lnTo>
                        <a:pt x="316474" y="435678"/>
                      </a:lnTo>
                      <a:lnTo>
                        <a:pt x="316474" y="523298"/>
                      </a:lnTo>
                      <a:lnTo>
                        <a:pt x="349204" y="523298"/>
                      </a:lnTo>
                      <a:lnTo>
                        <a:pt x="349204" y="611554"/>
                      </a:lnTo>
                      <a:lnTo>
                        <a:pt x="450705" y="611554"/>
                      </a:lnTo>
                      <a:lnTo>
                        <a:pt x="450705" y="708725"/>
                      </a:lnTo>
                      <a:lnTo>
                        <a:pt x="1091677" y="708725"/>
                      </a:lnTo>
                      <a:lnTo>
                        <a:pt x="1091677" y="911218"/>
                      </a:lnTo>
                      <a:lnTo>
                        <a:pt x="1276085" y="911218"/>
                      </a:lnTo>
                      <a:lnTo>
                        <a:pt x="1276085" y="1196364"/>
                      </a:lnTo>
                      <a:lnTo>
                        <a:pt x="1590394" y="1196364"/>
                      </a:lnTo>
                      <a:lnTo>
                        <a:pt x="1590394" y="1581482"/>
                      </a:lnTo>
                      <a:lnTo>
                        <a:pt x="1933612" y="1581482"/>
                      </a:lnTo>
                    </a:path>
                  </a:pathLst>
                </a:custGeom>
                <a:noFill/>
                <a:ln w="12700" cap="flat">
                  <a:solidFill>
                    <a:srgbClr val="F79646"/>
                  </a:solidFill>
                  <a:prstDash val="solid"/>
                  <a:miter/>
                </a:ln>
              </p:spPr>
              <p:txBody>
                <a:bodyPr/>
                <a:lstStyle/>
                <a:p>
                  <a:endParaRPr lang="en-US" sz="1400" dirty="0">
                    <a:latin typeface="Source Sans Pro" panose="020B0503030403020204" pitchFamily="34" charset="0"/>
                  </a:endParaRPr>
                </a:p>
              </p:txBody>
            </p:sp>
            <p:grpSp>
              <p:nvGrpSpPr>
                <p:cNvPr id="4554" name="Graphic 3880">
                  <a:extLst>
                    <a:ext uri="{FF2B5EF4-FFF2-40B4-BE49-F238E27FC236}">
                      <a16:creationId xmlns:a16="http://schemas.microsoft.com/office/drawing/2014/main" id="{4A4770E5-779A-D051-86F8-FE87EAB11FB2}"/>
                    </a:ext>
                  </a:extLst>
                </p:cNvPr>
                <p:cNvGrpSpPr/>
                <p:nvPr/>
              </p:nvGrpSpPr>
              <p:grpSpPr>
                <a:xfrm>
                  <a:off x="29962446" y="10074871"/>
                  <a:ext cx="1693677" cy="1150006"/>
                  <a:chOff x="29962446" y="10074871"/>
                  <a:chExt cx="1693677" cy="1150006"/>
                </a:xfrm>
              </p:grpSpPr>
              <p:grpSp>
                <p:nvGrpSpPr>
                  <p:cNvPr id="4555" name="Graphic 3880">
                    <a:extLst>
                      <a:ext uri="{FF2B5EF4-FFF2-40B4-BE49-F238E27FC236}">
                        <a16:creationId xmlns:a16="http://schemas.microsoft.com/office/drawing/2014/main" id="{6F7F5A06-B22C-9F35-FFB3-ACED7F86BC49}"/>
                      </a:ext>
                    </a:extLst>
                  </p:cNvPr>
                  <p:cNvGrpSpPr/>
                  <p:nvPr/>
                </p:nvGrpSpPr>
                <p:grpSpPr>
                  <a:xfrm>
                    <a:off x="31564429" y="11133183"/>
                    <a:ext cx="91694" cy="91694"/>
                    <a:chOff x="31564429" y="11133183"/>
                    <a:chExt cx="91694" cy="91694"/>
                  </a:xfrm>
                </p:grpSpPr>
                <p:sp>
                  <p:nvSpPr>
                    <p:cNvPr id="4598" name="Freeform: Shape 4597">
                      <a:extLst>
                        <a:ext uri="{FF2B5EF4-FFF2-40B4-BE49-F238E27FC236}">
                          <a16:creationId xmlns:a16="http://schemas.microsoft.com/office/drawing/2014/main" id="{BCC5FB2F-4138-99E3-4F2A-80ACC7E37D54}"/>
                        </a:ext>
                      </a:extLst>
                    </p:cNvPr>
                    <p:cNvSpPr/>
                    <p:nvPr/>
                  </p:nvSpPr>
                  <p:spPr>
                    <a:xfrm>
                      <a:off x="31610277" y="1113318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99" name="Freeform: Shape 4598">
                      <a:extLst>
                        <a:ext uri="{FF2B5EF4-FFF2-40B4-BE49-F238E27FC236}">
                          <a16:creationId xmlns:a16="http://schemas.microsoft.com/office/drawing/2014/main" id="{66738EE2-21D8-BC0F-E987-344575864A29}"/>
                        </a:ext>
                      </a:extLst>
                    </p:cNvPr>
                    <p:cNvSpPr/>
                    <p:nvPr/>
                  </p:nvSpPr>
                  <p:spPr>
                    <a:xfrm>
                      <a:off x="31564429" y="1117903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56" name="Graphic 3880">
                    <a:extLst>
                      <a:ext uri="{FF2B5EF4-FFF2-40B4-BE49-F238E27FC236}">
                        <a16:creationId xmlns:a16="http://schemas.microsoft.com/office/drawing/2014/main" id="{CD8DA0D7-A3DC-800C-F8BF-2FF3F5FE229E}"/>
                      </a:ext>
                    </a:extLst>
                  </p:cNvPr>
                  <p:cNvGrpSpPr/>
                  <p:nvPr/>
                </p:nvGrpSpPr>
                <p:grpSpPr>
                  <a:xfrm>
                    <a:off x="31282086" y="11133183"/>
                    <a:ext cx="91694" cy="91694"/>
                    <a:chOff x="31282086" y="11133183"/>
                    <a:chExt cx="91694" cy="91694"/>
                  </a:xfrm>
                </p:grpSpPr>
                <p:sp>
                  <p:nvSpPr>
                    <p:cNvPr id="4596" name="Freeform: Shape 4595">
                      <a:extLst>
                        <a:ext uri="{FF2B5EF4-FFF2-40B4-BE49-F238E27FC236}">
                          <a16:creationId xmlns:a16="http://schemas.microsoft.com/office/drawing/2014/main" id="{ABBA70A6-70C9-C7B6-7310-D987971F4E1F}"/>
                        </a:ext>
                      </a:extLst>
                    </p:cNvPr>
                    <p:cNvSpPr/>
                    <p:nvPr/>
                  </p:nvSpPr>
                  <p:spPr>
                    <a:xfrm>
                      <a:off x="31327933" y="1113318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97" name="Freeform: Shape 4596">
                      <a:extLst>
                        <a:ext uri="{FF2B5EF4-FFF2-40B4-BE49-F238E27FC236}">
                          <a16:creationId xmlns:a16="http://schemas.microsoft.com/office/drawing/2014/main" id="{2646DD88-CBFF-58B1-1452-C8FFE535A259}"/>
                        </a:ext>
                      </a:extLst>
                    </p:cNvPr>
                    <p:cNvSpPr/>
                    <p:nvPr/>
                  </p:nvSpPr>
                  <p:spPr>
                    <a:xfrm>
                      <a:off x="31282086" y="1117903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57" name="Graphic 3880">
                    <a:extLst>
                      <a:ext uri="{FF2B5EF4-FFF2-40B4-BE49-F238E27FC236}">
                        <a16:creationId xmlns:a16="http://schemas.microsoft.com/office/drawing/2014/main" id="{E104A5BA-91A3-0783-7C0A-34EE21E1E483}"/>
                      </a:ext>
                    </a:extLst>
                  </p:cNvPr>
                  <p:cNvGrpSpPr/>
                  <p:nvPr/>
                </p:nvGrpSpPr>
                <p:grpSpPr>
                  <a:xfrm>
                    <a:off x="31152185" y="10748447"/>
                    <a:ext cx="91694" cy="91694"/>
                    <a:chOff x="31152185" y="10748447"/>
                    <a:chExt cx="91694" cy="91694"/>
                  </a:xfrm>
                </p:grpSpPr>
                <p:sp>
                  <p:nvSpPr>
                    <p:cNvPr id="4594" name="Freeform: Shape 4593">
                      <a:extLst>
                        <a:ext uri="{FF2B5EF4-FFF2-40B4-BE49-F238E27FC236}">
                          <a16:creationId xmlns:a16="http://schemas.microsoft.com/office/drawing/2014/main" id="{0071F81F-747F-F253-0218-C1A58DCED965}"/>
                        </a:ext>
                      </a:extLst>
                    </p:cNvPr>
                    <p:cNvSpPr/>
                    <p:nvPr/>
                  </p:nvSpPr>
                  <p:spPr>
                    <a:xfrm>
                      <a:off x="31198033" y="1074844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95" name="Freeform: Shape 4594">
                      <a:extLst>
                        <a:ext uri="{FF2B5EF4-FFF2-40B4-BE49-F238E27FC236}">
                          <a16:creationId xmlns:a16="http://schemas.microsoft.com/office/drawing/2014/main" id="{0681ED86-7116-984B-A6B7-17CF32392116}"/>
                        </a:ext>
                      </a:extLst>
                    </p:cNvPr>
                    <p:cNvSpPr/>
                    <p:nvPr/>
                  </p:nvSpPr>
                  <p:spPr>
                    <a:xfrm>
                      <a:off x="31152185" y="1079429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58" name="Graphic 3880">
                    <a:extLst>
                      <a:ext uri="{FF2B5EF4-FFF2-40B4-BE49-F238E27FC236}">
                        <a16:creationId xmlns:a16="http://schemas.microsoft.com/office/drawing/2014/main" id="{E8F64E98-BC42-ABC0-9CD3-C80894260221}"/>
                      </a:ext>
                    </a:extLst>
                  </p:cNvPr>
                  <p:cNvGrpSpPr/>
                  <p:nvPr/>
                </p:nvGrpSpPr>
                <p:grpSpPr>
                  <a:xfrm>
                    <a:off x="30829853" y="10463046"/>
                    <a:ext cx="91694" cy="91694"/>
                    <a:chOff x="30829853" y="10463046"/>
                    <a:chExt cx="91694" cy="91694"/>
                  </a:xfrm>
                </p:grpSpPr>
                <p:sp>
                  <p:nvSpPr>
                    <p:cNvPr id="4592" name="Freeform: Shape 4591">
                      <a:extLst>
                        <a:ext uri="{FF2B5EF4-FFF2-40B4-BE49-F238E27FC236}">
                          <a16:creationId xmlns:a16="http://schemas.microsoft.com/office/drawing/2014/main" id="{604440CE-4A01-B72C-29CF-01EACDB97D74}"/>
                        </a:ext>
                      </a:extLst>
                    </p:cNvPr>
                    <p:cNvSpPr/>
                    <p:nvPr/>
                  </p:nvSpPr>
                  <p:spPr>
                    <a:xfrm>
                      <a:off x="30875700" y="1046304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93" name="Freeform: Shape 4592">
                      <a:extLst>
                        <a:ext uri="{FF2B5EF4-FFF2-40B4-BE49-F238E27FC236}">
                          <a16:creationId xmlns:a16="http://schemas.microsoft.com/office/drawing/2014/main" id="{57791583-79C2-6ED1-7D60-2DF9DDDDFB5F}"/>
                        </a:ext>
                      </a:extLst>
                    </p:cNvPr>
                    <p:cNvSpPr/>
                    <p:nvPr/>
                  </p:nvSpPr>
                  <p:spPr>
                    <a:xfrm>
                      <a:off x="30829853" y="1050889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59" name="Graphic 3880">
                    <a:extLst>
                      <a:ext uri="{FF2B5EF4-FFF2-40B4-BE49-F238E27FC236}">
                        <a16:creationId xmlns:a16="http://schemas.microsoft.com/office/drawing/2014/main" id="{394E5FF6-2781-D5AC-E330-9D2378D65971}"/>
                      </a:ext>
                    </a:extLst>
                  </p:cNvPr>
                  <p:cNvGrpSpPr/>
                  <p:nvPr/>
                </p:nvGrpSpPr>
                <p:grpSpPr>
                  <a:xfrm>
                    <a:off x="30767195" y="10463046"/>
                    <a:ext cx="91694" cy="91694"/>
                    <a:chOff x="30767195" y="10463046"/>
                    <a:chExt cx="91694" cy="91694"/>
                  </a:xfrm>
                </p:grpSpPr>
                <p:sp>
                  <p:nvSpPr>
                    <p:cNvPr id="4590" name="Freeform: Shape 4589">
                      <a:extLst>
                        <a:ext uri="{FF2B5EF4-FFF2-40B4-BE49-F238E27FC236}">
                          <a16:creationId xmlns:a16="http://schemas.microsoft.com/office/drawing/2014/main" id="{22C893E0-17BE-ABA0-F780-9DEA3AB5E608}"/>
                        </a:ext>
                      </a:extLst>
                    </p:cNvPr>
                    <p:cNvSpPr/>
                    <p:nvPr/>
                  </p:nvSpPr>
                  <p:spPr>
                    <a:xfrm>
                      <a:off x="30813042" y="1046304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91" name="Freeform: Shape 4590">
                      <a:extLst>
                        <a:ext uri="{FF2B5EF4-FFF2-40B4-BE49-F238E27FC236}">
                          <a16:creationId xmlns:a16="http://schemas.microsoft.com/office/drawing/2014/main" id="{0365273F-077E-F426-CA21-CECB75794FCF}"/>
                        </a:ext>
                      </a:extLst>
                    </p:cNvPr>
                    <p:cNvSpPr/>
                    <p:nvPr/>
                  </p:nvSpPr>
                  <p:spPr>
                    <a:xfrm>
                      <a:off x="30767195" y="1050889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0" name="Graphic 3880">
                    <a:extLst>
                      <a:ext uri="{FF2B5EF4-FFF2-40B4-BE49-F238E27FC236}">
                        <a16:creationId xmlns:a16="http://schemas.microsoft.com/office/drawing/2014/main" id="{1DEF783B-E447-3591-98A3-D2B12AE12924}"/>
                      </a:ext>
                    </a:extLst>
                  </p:cNvPr>
                  <p:cNvGrpSpPr/>
                  <p:nvPr/>
                </p:nvGrpSpPr>
                <p:grpSpPr>
                  <a:xfrm>
                    <a:off x="30640478" y="10260426"/>
                    <a:ext cx="91694" cy="91694"/>
                    <a:chOff x="30640478" y="10260426"/>
                    <a:chExt cx="91694" cy="91694"/>
                  </a:xfrm>
                </p:grpSpPr>
                <p:sp>
                  <p:nvSpPr>
                    <p:cNvPr id="4588" name="Freeform: Shape 4587">
                      <a:extLst>
                        <a:ext uri="{FF2B5EF4-FFF2-40B4-BE49-F238E27FC236}">
                          <a16:creationId xmlns:a16="http://schemas.microsoft.com/office/drawing/2014/main" id="{C8AE1418-9C72-B35C-64A9-A5192C6FD695}"/>
                        </a:ext>
                      </a:extLst>
                    </p:cNvPr>
                    <p:cNvSpPr/>
                    <p:nvPr/>
                  </p:nvSpPr>
                  <p:spPr>
                    <a:xfrm>
                      <a:off x="30686325"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89" name="Freeform: Shape 4588">
                      <a:extLst>
                        <a:ext uri="{FF2B5EF4-FFF2-40B4-BE49-F238E27FC236}">
                          <a16:creationId xmlns:a16="http://schemas.microsoft.com/office/drawing/2014/main" id="{18E7B1EB-1950-4FD6-1139-6FF7FA85B28B}"/>
                        </a:ext>
                      </a:extLst>
                    </p:cNvPr>
                    <p:cNvSpPr/>
                    <p:nvPr/>
                  </p:nvSpPr>
                  <p:spPr>
                    <a:xfrm>
                      <a:off x="30640478"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1" name="Graphic 3880">
                    <a:extLst>
                      <a:ext uri="{FF2B5EF4-FFF2-40B4-BE49-F238E27FC236}">
                        <a16:creationId xmlns:a16="http://schemas.microsoft.com/office/drawing/2014/main" id="{315C8015-6FF0-83A2-A873-4FFFF3497651}"/>
                      </a:ext>
                    </a:extLst>
                  </p:cNvPr>
                  <p:cNvGrpSpPr/>
                  <p:nvPr/>
                </p:nvGrpSpPr>
                <p:grpSpPr>
                  <a:xfrm>
                    <a:off x="30514652" y="10260426"/>
                    <a:ext cx="91694" cy="91694"/>
                    <a:chOff x="30514652" y="10260426"/>
                    <a:chExt cx="91694" cy="91694"/>
                  </a:xfrm>
                </p:grpSpPr>
                <p:sp>
                  <p:nvSpPr>
                    <p:cNvPr id="4586" name="Freeform: Shape 4585">
                      <a:extLst>
                        <a:ext uri="{FF2B5EF4-FFF2-40B4-BE49-F238E27FC236}">
                          <a16:creationId xmlns:a16="http://schemas.microsoft.com/office/drawing/2014/main" id="{D3513537-6023-5C1B-7261-07F90D1B27BB}"/>
                        </a:ext>
                      </a:extLst>
                    </p:cNvPr>
                    <p:cNvSpPr/>
                    <p:nvPr/>
                  </p:nvSpPr>
                  <p:spPr>
                    <a:xfrm>
                      <a:off x="30560500"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87" name="Freeform: Shape 4586">
                      <a:extLst>
                        <a:ext uri="{FF2B5EF4-FFF2-40B4-BE49-F238E27FC236}">
                          <a16:creationId xmlns:a16="http://schemas.microsoft.com/office/drawing/2014/main" id="{452C9AE8-E695-5AC1-9F15-49D8968B88AB}"/>
                        </a:ext>
                      </a:extLst>
                    </p:cNvPr>
                    <p:cNvSpPr/>
                    <p:nvPr/>
                  </p:nvSpPr>
                  <p:spPr>
                    <a:xfrm>
                      <a:off x="30514652"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2" name="Graphic 3880">
                    <a:extLst>
                      <a:ext uri="{FF2B5EF4-FFF2-40B4-BE49-F238E27FC236}">
                        <a16:creationId xmlns:a16="http://schemas.microsoft.com/office/drawing/2014/main" id="{706AC9DB-B6D5-0013-1911-1539EEF5AAE5}"/>
                      </a:ext>
                    </a:extLst>
                  </p:cNvPr>
                  <p:cNvGrpSpPr/>
                  <p:nvPr/>
                </p:nvGrpSpPr>
                <p:grpSpPr>
                  <a:xfrm>
                    <a:off x="30417354" y="10260426"/>
                    <a:ext cx="91694" cy="91694"/>
                    <a:chOff x="30417354" y="10260426"/>
                    <a:chExt cx="91694" cy="91694"/>
                  </a:xfrm>
                </p:grpSpPr>
                <p:sp>
                  <p:nvSpPr>
                    <p:cNvPr id="4584" name="Freeform: Shape 4583">
                      <a:extLst>
                        <a:ext uri="{FF2B5EF4-FFF2-40B4-BE49-F238E27FC236}">
                          <a16:creationId xmlns:a16="http://schemas.microsoft.com/office/drawing/2014/main" id="{5A0CCC31-148F-8624-B0AC-8DCE6AF34902}"/>
                        </a:ext>
                      </a:extLst>
                    </p:cNvPr>
                    <p:cNvSpPr/>
                    <p:nvPr/>
                  </p:nvSpPr>
                  <p:spPr>
                    <a:xfrm>
                      <a:off x="30463201"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85" name="Freeform: Shape 4584">
                      <a:extLst>
                        <a:ext uri="{FF2B5EF4-FFF2-40B4-BE49-F238E27FC236}">
                          <a16:creationId xmlns:a16="http://schemas.microsoft.com/office/drawing/2014/main" id="{C9E8BE80-6BCE-8146-AAB1-710797B2BEDC}"/>
                        </a:ext>
                      </a:extLst>
                    </p:cNvPr>
                    <p:cNvSpPr/>
                    <p:nvPr/>
                  </p:nvSpPr>
                  <p:spPr>
                    <a:xfrm>
                      <a:off x="30417354"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3" name="Graphic 3880">
                    <a:extLst>
                      <a:ext uri="{FF2B5EF4-FFF2-40B4-BE49-F238E27FC236}">
                        <a16:creationId xmlns:a16="http://schemas.microsoft.com/office/drawing/2014/main" id="{0E3636C0-4F9B-D25F-34A2-45983411F927}"/>
                      </a:ext>
                    </a:extLst>
                  </p:cNvPr>
                  <p:cNvGrpSpPr/>
                  <p:nvPr/>
                </p:nvGrpSpPr>
                <p:grpSpPr>
                  <a:xfrm>
                    <a:off x="30408312" y="10260426"/>
                    <a:ext cx="91694" cy="91694"/>
                    <a:chOff x="30408312" y="10260426"/>
                    <a:chExt cx="91694" cy="91694"/>
                  </a:xfrm>
                </p:grpSpPr>
                <p:sp>
                  <p:nvSpPr>
                    <p:cNvPr id="4582" name="Freeform: Shape 4581">
                      <a:extLst>
                        <a:ext uri="{FF2B5EF4-FFF2-40B4-BE49-F238E27FC236}">
                          <a16:creationId xmlns:a16="http://schemas.microsoft.com/office/drawing/2014/main" id="{D530A123-6068-5D31-220D-A02D26AFB2F8}"/>
                        </a:ext>
                      </a:extLst>
                    </p:cNvPr>
                    <p:cNvSpPr/>
                    <p:nvPr/>
                  </p:nvSpPr>
                  <p:spPr>
                    <a:xfrm>
                      <a:off x="30454159"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83" name="Freeform: Shape 4582">
                      <a:extLst>
                        <a:ext uri="{FF2B5EF4-FFF2-40B4-BE49-F238E27FC236}">
                          <a16:creationId xmlns:a16="http://schemas.microsoft.com/office/drawing/2014/main" id="{47722F3E-77F1-FC05-90EE-77FB9EAD718E}"/>
                        </a:ext>
                      </a:extLst>
                    </p:cNvPr>
                    <p:cNvSpPr/>
                    <p:nvPr/>
                  </p:nvSpPr>
                  <p:spPr>
                    <a:xfrm>
                      <a:off x="30408312"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4" name="Graphic 3880">
                    <a:extLst>
                      <a:ext uri="{FF2B5EF4-FFF2-40B4-BE49-F238E27FC236}">
                        <a16:creationId xmlns:a16="http://schemas.microsoft.com/office/drawing/2014/main" id="{DC5F0E5D-E6B4-FDF5-66BA-CDC9239F8F0B}"/>
                      </a:ext>
                    </a:extLst>
                  </p:cNvPr>
                  <p:cNvGrpSpPr/>
                  <p:nvPr/>
                </p:nvGrpSpPr>
                <p:grpSpPr>
                  <a:xfrm>
                    <a:off x="30359917" y="10260426"/>
                    <a:ext cx="91694" cy="91694"/>
                    <a:chOff x="30359917" y="10260426"/>
                    <a:chExt cx="91694" cy="91694"/>
                  </a:xfrm>
                </p:grpSpPr>
                <p:sp>
                  <p:nvSpPr>
                    <p:cNvPr id="4580" name="Freeform: Shape 4579">
                      <a:extLst>
                        <a:ext uri="{FF2B5EF4-FFF2-40B4-BE49-F238E27FC236}">
                          <a16:creationId xmlns:a16="http://schemas.microsoft.com/office/drawing/2014/main" id="{B56DD2A2-0D4E-A454-2398-4324BB7AB263}"/>
                        </a:ext>
                      </a:extLst>
                    </p:cNvPr>
                    <p:cNvSpPr/>
                    <p:nvPr/>
                  </p:nvSpPr>
                  <p:spPr>
                    <a:xfrm>
                      <a:off x="30405765"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81" name="Freeform: Shape 4580">
                      <a:extLst>
                        <a:ext uri="{FF2B5EF4-FFF2-40B4-BE49-F238E27FC236}">
                          <a16:creationId xmlns:a16="http://schemas.microsoft.com/office/drawing/2014/main" id="{3B54B693-A11E-87DF-72A3-F895FF17FEDE}"/>
                        </a:ext>
                      </a:extLst>
                    </p:cNvPr>
                    <p:cNvSpPr/>
                    <p:nvPr/>
                  </p:nvSpPr>
                  <p:spPr>
                    <a:xfrm>
                      <a:off x="30359917"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5" name="Graphic 3880">
                    <a:extLst>
                      <a:ext uri="{FF2B5EF4-FFF2-40B4-BE49-F238E27FC236}">
                        <a16:creationId xmlns:a16="http://schemas.microsoft.com/office/drawing/2014/main" id="{8F413000-D114-24D4-6F2B-D45CA23A02F6}"/>
                      </a:ext>
                    </a:extLst>
                  </p:cNvPr>
                  <p:cNvGrpSpPr/>
                  <p:nvPr/>
                </p:nvGrpSpPr>
                <p:grpSpPr>
                  <a:xfrm>
                    <a:off x="30340942" y="10260426"/>
                    <a:ext cx="91694" cy="91694"/>
                    <a:chOff x="30340942" y="10260426"/>
                    <a:chExt cx="91694" cy="91694"/>
                  </a:xfrm>
                </p:grpSpPr>
                <p:sp>
                  <p:nvSpPr>
                    <p:cNvPr id="4578" name="Freeform: Shape 4577">
                      <a:extLst>
                        <a:ext uri="{FF2B5EF4-FFF2-40B4-BE49-F238E27FC236}">
                          <a16:creationId xmlns:a16="http://schemas.microsoft.com/office/drawing/2014/main" id="{F7A60236-3FD4-B015-5C4C-D79EC1F0C78A}"/>
                        </a:ext>
                      </a:extLst>
                    </p:cNvPr>
                    <p:cNvSpPr/>
                    <p:nvPr/>
                  </p:nvSpPr>
                  <p:spPr>
                    <a:xfrm>
                      <a:off x="30386789"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79" name="Freeform: Shape 4578">
                      <a:extLst>
                        <a:ext uri="{FF2B5EF4-FFF2-40B4-BE49-F238E27FC236}">
                          <a16:creationId xmlns:a16="http://schemas.microsoft.com/office/drawing/2014/main" id="{61C7DF5C-4AE1-6FB4-7C6D-733F61F40D8B}"/>
                        </a:ext>
                      </a:extLst>
                    </p:cNvPr>
                    <p:cNvSpPr/>
                    <p:nvPr/>
                  </p:nvSpPr>
                  <p:spPr>
                    <a:xfrm>
                      <a:off x="30340942"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6" name="Graphic 3880">
                    <a:extLst>
                      <a:ext uri="{FF2B5EF4-FFF2-40B4-BE49-F238E27FC236}">
                        <a16:creationId xmlns:a16="http://schemas.microsoft.com/office/drawing/2014/main" id="{D9BF97C2-84D4-27A2-17B7-43F42B4847D7}"/>
                      </a:ext>
                    </a:extLst>
                  </p:cNvPr>
                  <p:cNvGrpSpPr/>
                  <p:nvPr/>
                </p:nvGrpSpPr>
                <p:grpSpPr>
                  <a:xfrm>
                    <a:off x="30332918" y="10260426"/>
                    <a:ext cx="91694" cy="91694"/>
                    <a:chOff x="30332918" y="10260426"/>
                    <a:chExt cx="91694" cy="91694"/>
                  </a:xfrm>
                </p:grpSpPr>
                <p:sp>
                  <p:nvSpPr>
                    <p:cNvPr id="4576" name="Freeform: Shape 4575">
                      <a:extLst>
                        <a:ext uri="{FF2B5EF4-FFF2-40B4-BE49-F238E27FC236}">
                          <a16:creationId xmlns:a16="http://schemas.microsoft.com/office/drawing/2014/main" id="{1D825764-8DBD-DF8E-62B9-2C384B6F037B}"/>
                        </a:ext>
                      </a:extLst>
                    </p:cNvPr>
                    <p:cNvSpPr/>
                    <p:nvPr/>
                  </p:nvSpPr>
                  <p:spPr>
                    <a:xfrm>
                      <a:off x="30378766"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77" name="Freeform: Shape 4576">
                      <a:extLst>
                        <a:ext uri="{FF2B5EF4-FFF2-40B4-BE49-F238E27FC236}">
                          <a16:creationId xmlns:a16="http://schemas.microsoft.com/office/drawing/2014/main" id="{E8D7CCF0-E9C2-07D1-2491-761B6C8E2C40}"/>
                        </a:ext>
                      </a:extLst>
                    </p:cNvPr>
                    <p:cNvSpPr/>
                    <p:nvPr/>
                  </p:nvSpPr>
                  <p:spPr>
                    <a:xfrm>
                      <a:off x="30332918"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7" name="Graphic 3880">
                    <a:extLst>
                      <a:ext uri="{FF2B5EF4-FFF2-40B4-BE49-F238E27FC236}">
                        <a16:creationId xmlns:a16="http://schemas.microsoft.com/office/drawing/2014/main" id="{4B95C5BB-B217-3D1D-AA09-848CFAEC8F29}"/>
                      </a:ext>
                    </a:extLst>
                  </p:cNvPr>
                  <p:cNvGrpSpPr/>
                  <p:nvPr/>
                </p:nvGrpSpPr>
                <p:grpSpPr>
                  <a:xfrm>
                    <a:off x="30305792" y="10260426"/>
                    <a:ext cx="91694" cy="91694"/>
                    <a:chOff x="30305792" y="10260426"/>
                    <a:chExt cx="91694" cy="91694"/>
                  </a:xfrm>
                </p:grpSpPr>
                <p:sp>
                  <p:nvSpPr>
                    <p:cNvPr id="4574" name="Freeform: Shape 4573">
                      <a:extLst>
                        <a:ext uri="{FF2B5EF4-FFF2-40B4-BE49-F238E27FC236}">
                          <a16:creationId xmlns:a16="http://schemas.microsoft.com/office/drawing/2014/main" id="{D0BF4F42-FF67-03BF-F2FC-F8D4A57FA815}"/>
                        </a:ext>
                      </a:extLst>
                    </p:cNvPr>
                    <p:cNvSpPr/>
                    <p:nvPr/>
                  </p:nvSpPr>
                  <p:spPr>
                    <a:xfrm>
                      <a:off x="30351639"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75" name="Freeform: Shape 4574">
                      <a:extLst>
                        <a:ext uri="{FF2B5EF4-FFF2-40B4-BE49-F238E27FC236}">
                          <a16:creationId xmlns:a16="http://schemas.microsoft.com/office/drawing/2014/main" id="{7F76949A-4457-AD5D-2EAB-6B87D028844B}"/>
                        </a:ext>
                      </a:extLst>
                    </p:cNvPr>
                    <p:cNvSpPr/>
                    <p:nvPr/>
                  </p:nvSpPr>
                  <p:spPr>
                    <a:xfrm>
                      <a:off x="30305792"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8" name="Graphic 3880">
                    <a:extLst>
                      <a:ext uri="{FF2B5EF4-FFF2-40B4-BE49-F238E27FC236}">
                        <a16:creationId xmlns:a16="http://schemas.microsoft.com/office/drawing/2014/main" id="{133F0082-087E-61DB-2197-EE9F7A01BFF2}"/>
                      </a:ext>
                    </a:extLst>
                  </p:cNvPr>
                  <p:cNvGrpSpPr/>
                  <p:nvPr/>
                </p:nvGrpSpPr>
                <p:grpSpPr>
                  <a:xfrm>
                    <a:off x="30223267" y="10260426"/>
                    <a:ext cx="91694" cy="91694"/>
                    <a:chOff x="30223267" y="10260426"/>
                    <a:chExt cx="91694" cy="91694"/>
                  </a:xfrm>
                </p:grpSpPr>
                <p:sp>
                  <p:nvSpPr>
                    <p:cNvPr id="4572" name="Freeform: Shape 4571">
                      <a:extLst>
                        <a:ext uri="{FF2B5EF4-FFF2-40B4-BE49-F238E27FC236}">
                          <a16:creationId xmlns:a16="http://schemas.microsoft.com/office/drawing/2014/main" id="{ADDB3BEE-89C7-8CBE-2413-F15C0D25F48E}"/>
                        </a:ext>
                      </a:extLst>
                    </p:cNvPr>
                    <p:cNvSpPr/>
                    <p:nvPr/>
                  </p:nvSpPr>
                  <p:spPr>
                    <a:xfrm>
                      <a:off x="30269114" y="102604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73" name="Freeform: Shape 4572">
                      <a:extLst>
                        <a:ext uri="{FF2B5EF4-FFF2-40B4-BE49-F238E27FC236}">
                          <a16:creationId xmlns:a16="http://schemas.microsoft.com/office/drawing/2014/main" id="{B1F14B0F-FC16-256E-AFEE-71E58ECF640A}"/>
                        </a:ext>
                      </a:extLst>
                    </p:cNvPr>
                    <p:cNvSpPr/>
                    <p:nvPr/>
                  </p:nvSpPr>
                  <p:spPr>
                    <a:xfrm>
                      <a:off x="30223267" y="103062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nvGrpSpPr>
                  <p:cNvPr id="4569" name="Graphic 3880">
                    <a:extLst>
                      <a:ext uri="{FF2B5EF4-FFF2-40B4-BE49-F238E27FC236}">
                        <a16:creationId xmlns:a16="http://schemas.microsoft.com/office/drawing/2014/main" id="{F3687940-9554-A6EB-4B0E-F28959CBA64C}"/>
                      </a:ext>
                    </a:extLst>
                  </p:cNvPr>
                  <p:cNvGrpSpPr/>
                  <p:nvPr/>
                </p:nvGrpSpPr>
                <p:grpSpPr>
                  <a:xfrm>
                    <a:off x="29962446" y="10074871"/>
                    <a:ext cx="91694" cy="91694"/>
                    <a:chOff x="29962446" y="10074871"/>
                    <a:chExt cx="91694" cy="91694"/>
                  </a:xfrm>
                </p:grpSpPr>
                <p:sp>
                  <p:nvSpPr>
                    <p:cNvPr id="4570" name="Freeform: Shape 4569">
                      <a:extLst>
                        <a:ext uri="{FF2B5EF4-FFF2-40B4-BE49-F238E27FC236}">
                          <a16:creationId xmlns:a16="http://schemas.microsoft.com/office/drawing/2014/main" id="{92EA848B-E906-4713-B1E7-225920768771}"/>
                        </a:ext>
                      </a:extLst>
                    </p:cNvPr>
                    <p:cNvSpPr/>
                    <p:nvPr/>
                  </p:nvSpPr>
                  <p:spPr>
                    <a:xfrm>
                      <a:off x="30008294" y="1007487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sp>
                  <p:nvSpPr>
                    <p:cNvPr id="4571" name="Freeform: Shape 4570">
                      <a:extLst>
                        <a:ext uri="{FF2B5EF4-FFF2-40B4-BE49-F238E27FC236}">
                          <a16:creationId xmlns:a16="http://schemas.microsoft.com/office/drawing/2014/main" id="{7459B5EE-9F2B-EF97-F1A1-1ABC85B7CB2A}"/>
                        </a:ext>
                      </a:extLst>
                    </p:cNvPr>
                    <p:cNvSpPr/>
                    <p:nvPr/>
                  </p:nvSpPr>
                  <p:spPr>
                    <a:xfrm>
                      <a:off x="29962446" y="1012071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rgbClr val="F79646"/>
                      </a:solidFill>
                      <a:prstDash val="solid"/>
                      <a:miter/>
                    </a:ln>
                  </p:spPr>
                  <p:txBody>
                    <a:bodyPr/>
                    <a:lstStyle/>
                    <a:p>
                      <a:endParaRPr lang="en-US" sz="1400" dirty="0">
                        <a:latin typeface="Source Sans Pro" panose="020B0503030403020204" pitchFamily="34" charset="0"/>
                      </a:endParaRPr>
                    </a:p>
                  </p:txBody>
                </p:sp>
              </p:grpSp>
            </p:grpSp>
          </p:grpSp>
        </p:grpSp>
        <p:grpSp>
          <p:nvGrpSpPr>
            <p:cNvPr id="4529" name="Group 4528">
              <a:extLst>
                <a:ext uri="{FF2B5EF4-FFF2-40B4-BE49-F238E27FC236}">
                  <a16:creationId xmlns:a16="http://schemas.microsoft.com/office/drawing/2014/main" id="{DB91676A-3554-AC0C-CF89-C4AF963BA6F3}"/>
                </a:ext>
              </a:extLst>
            </p:cNvPr>
            <p:cNvGrpSpPr/>
            <p:nvPr/>
          </p:nvGrpSpPr>
          <p:grpSpPr>
            <a:xfrm>
              <a:off x="41982197" y="18985125"/>
              <a:ext cx="5979356" cy="366712"/>
              <a:chOff x="52547491" y="19871610"/>
              <a:chExt cx="5979356" cy="366712"/>
            </a:xfrm>
          </p:grpSpPr>
          <p:sp>
            <p:nvSpPr>
              <p:cNvPr id="4530" name="Content Placeholder 123">
                <a:extLst>
                  <a:ext uri="{FF2B5EF4-FFF2-40B4-BE49-F238E27FC236}">
                    <a16:creationId xmlns:a16="http://schemas.microsoft.com/office/drawing/2014/main" id="{50D03C2B-16E4-6895-E3A5-5793EC33F19C}"/>
                  </a:ext>
                </a:extLst>
              </p:cNvPr>
              <p:cNvSpPr txBox="1">
                <a:spLocks/>
              </p:cNvSpPr>
              <p:nvPr/>
            </p:nvSpPr>
            <p:spPr>
              <a:xfrm>
                <a:off x="52547491" y="19916467"/>
                <a:ext cx="64008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Group</a:t>
                </a:r>
              </a:p>
            </p:txBody>
          </p:sp>
          <p:grpSp>
            <p:nvGrpSpPr>
              <p:cNvPr id="4531" name="Group 4530">
                <a:extLst>
                  <a:ext uri="{FF2B5EF4-FFF2-40B4-BE49-F238E27FC236}">
                    <a16:creationId xmlns:a16="http://schemas.microsoft.com/office/drawing/2014/main" id="{F02473ED-F83A-46F2-67AF-D1476CE8AAB9}"/>
                  </a:ext>
                </a:extLst>
              </p:cNvPr>
              <p:cNvGrpSpPr/>
              <p:nvPr/>
            </p:nvGrpSpPr>
            <p:grpSpPr>
              <a:xfrm>
                <a:off x="53399270" y="19871610"/>
                <a:ext cx="366713" cy="366712"/>
                <a:chOff x="16013295" y="17511242"/>
                <a:chExt cx="274320" cy="274320"/>
              </a:xfrm>
            </p:grpSpPr>
            <p:sp>
              <p:nvSpPr>
                <p:cNvPr id="4538" name="Rectangle 4537">
                  <a:extLst>
                    <a:ext uri="{FF2B5EF4-FFF2-40B4-BE49-F238E27FC236}">
                      <a16:creationId xmlns:a16="http://schemas.microsoft.com/office/drawing/2014/main" id="{21AE4A91-217A-53CB-B043-81F311242DC3}"/>
                    </a:ext>
                  </a:extLst>
                </p:cNvPr>
                <p:cNvSpPr/>
                <p:nvPr/>
              </p:nvSpPr>
              <p:spPr>
                <a:xfrm>
                  <a:off x="16013295" y="17511242"/>
                  <a:ext cx="274320" cy="274320"/>
                </a:xfrm>
                <a:prstGeom prst="rect">
                  <a:avLst/>
                </a:prstGeom>
                <a:solidFill>
                  <a:srgbClr val="00B05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atin typeface="Source Sans Pro" panose="020B0503030403020204" pitchFamily="34" charset="0"/>
                  </a:endParaRPr>
                </a:p>
              </p:txBody>
            </p:sp>
            <p:cxnSp>
              <p:nvCxnSpPr>
                <p:cNvPr id="4539" name="Straight Connector 4538">
                  <a:extLst>
                    <a:ext uri="{FF2B5EF4-FFF2-40B4-BE49-F238E27FC236}">
                      <a16:creationId xmlns:a16="http://schemas.microsoft.com/office/drawing/2014/main" id="{60BEC8F1-4BB0-F785-9CB1-6A8FDE6BD430}"/>
                    </a:ext>
                  </a:extLst>
                </p:cNvPr>
                <p:cNvCxnSpPr>
                  <a:cxnSpLocks/>
                </p:cNvCxnSpPr>
                <p:nvPr/>
              </p:nvCxnSpPr>
              <p:spPr>
                <a:xfrm>
                  <a:off x="16013295" y="17648402"/>
                  <a:ext cx="274320" cy="0"/>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540" name="Straight Connector 4539">
                  <a:extLst>
                    <a:ext uri="{FF2B5EF4-FFF2-40B4-BE49-F238E27FC236}">
                      <a16:creationId xmlns:a16="http://schemas.microsoft.com/office/drawing/2014/main" id="{3B8EE190-482E-C6BC-00E2-89FD42328999}"/>
                    </a:ext>
                  </a:extLst>
                </p:cNvPr>
                <p:cNvCxnSpPr>
                  <a:cxnSpLocks/>
                </p:cNvCxnSpPr>
                <p:nvPr/>
              </p:nvCxnSpPr>
              <p:spPr>
                <a:xfrm flipV="1">
                  <a:off x="16150455" y="17602682"/>
                  <a:ext cx="0" cy="91440"/>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4532" name="Content Placeholder 123">
                <a:extLst>
                  <a:ext uri="{FF2B5EF4-FFF2-40B4-BE49-F238E27FC236}">
                    <a16:creationId xmlns:a16="http://schemas.microsoft.com/office/drawing/2014/main" id="{A805F48C-A103-D159-3A41-BFCCD8979E60}"/>
                  </a:ext>
                </a:extLst>
              </p:cNvPr>
              <p:cNvSpPr txBox="1">
                <a:spLocks/>
              </p:cNvSpPr>
              <p:nvPr/>
            </p:nvSpPr>
            <p:spPr>
              <a:xfrm>
                <a:off x="53873000" y="19916467"/>
                <a:ext cx="201168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Diagnosis before 2019</a:t>
                </a:r>
              </a:p>
            </p:txBody>
          </p:sp>
          <p:grpSp>
            <p:nvGrpSpPr>
              <p:cNvPr id="4533" name="Group 4532">
                <a:extLst>
                  <a:ext uri="{FF2B5EF4-FFF2-40B4-BE49-F238E27FC236}">
                    <a16:creationId xmlns:a16="http://schemas.microsoft.com/office/drawing/2014/main" id="{9415120D-4B39-198F-2745-30B8649C49A2}"/>
                  </a:ext>
                </a:extLst>
              </p:cNvPr>
              <p:cNvGrpSpPr/>
              <p:nvPr/>
            </p:nvGrpSpPr>
            <p:grpSpPr>
              <a:xfrm>
                <a:off x="56115444" y="19871610"/>
                <a:ext cx="366713" cy="366712"/>
                <a:chOff x="16727415" y="17511242"/>
                <a:chExt cx="274320" cy="274320"/>
              </a:xfrm>
            </p:grpSpPr>
            <p:sp>
              <p:nvSpPr>
                <p:cNvPr id="4535" name="Rectangle 4534">
                  <a:extLst>
                    <a:ext uri="{FF2B5EF4-FFF2-40B4-BE49-F238E27FC236}">
                      <a16:creationId xmlns:a16="http://schemas.microsoft.com/office/drawing/2014/main" id="{DD8AF5DC-EDB1-AF42-C659-E78865F4F95E}"/>
                    </a:ext>
                  </a:extLst>
                </p:cNvPr>
                <p:cNvSpPr/>
                <p:nvPr/>
              </p:nvSpPr>
              <p:spPr>
                <a:xfrm>
                  <a:off x="16727415" y="17511242"/>
                  <a:ext cx="274320" cy="274320"/>
                </a:xfrm>
                <a:prstGeom prst="rect">
                  <a:avLst/>
                </a:prstGeom>
                <a:solidFill>
                  <a:srgbClr val="F79646">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atin typeface="Source Sans Pro" panose="020B0503030403020204" pitchFamily="34" charset="0"/>
                  </a:endParaRPr>
                </a:p>
              </p:txBody>
            </p:sp>
            <p:cxnSp>
              <p:nvCxnSpPr>
                <p:cNvPr id="4536" name="Straight Connector 4535">
                  <a:extLst>
                    <a:ext uri="{FF2B5EF4-FFF2-40B4-BE49-F238E27FC236}">
                      <a16:creationId xmlns:a16="http://schemas.microsoft.com/office/drawing/2014/main" id="{2D91E593-6B21-455C-C2D7-8498CDBD8DFC}"/>
                    </a:ext>
                  </a:extLst>
                </p:cNvPr>
                <p:cNvCxnSpPr>
                  <a:cxnSpLocks/>
                </p:cNvCxnSpPr>
                <p:nvPr/>
              </p:nvCxnSpPr>
              <p:spPr>
                <a:xfrm>
                  <a:off x="16727415" y="17648402"/>
                  <a:ext cx="274320" cy="0"/>
                </a:xfrm>
                <a:prstGeom prst="line">
                  <a:avLst/>
                </a:prstGeom>
                <a:ln w="12700">
                  <a:solidFill>
                    <a:srgbClr val="F79646"/>
                  </a:solidFill>
                </a:ln>
              </p:spPr>
              <p:style>
                <a:lnRef idx="1">
                  <a:schemeClr val="accent1"/>
                </a:lnRef>
                <a:fillRef idx="0">
                  <a:schemeClr val="accent1"/>
                </a:fillRef>
                <a:effectRef idx="0">
                  <a:schemeClr val="accent1"/>
                </a:effectRef>
                <a:fontRef idx="minor">
                  <a:schemeClr val="tx1"/>
                </a:fontRef>
              </p:style>
            </p:cxnSp>
            <p:cxnSp>
              <p:nvCxnSpPr>
                <p:cNvPr id="4537" name="Straight Connector 4536">
                  <a:extLst>
                    <a:ext uri="{FF2B5EF4-FFF2-40B4-BE49-F238E27FC236}">
                      <a16:creationId xmlns:a16="http://schemas.microsoft.com/office/drawing/2014/main" id="{CFDF5722-2322-E52B-A62F-861EB159D27A}"/>
                    </a:ext>
                  </a:extLst>
                </p:cNvPr>
                <p:cNvCxnSpPr>
                  <a:cxnSpLocks/>
                </p:cNvCxnSpPr>
                <p:nvPr/>
              </p:nvCxnSpPr>
              <p:spPr>
                <a:xfrm flipV="1">
                  <a:off x="16864575" y="17602682"/>
                  <a:ext cx="0" cy="91440"/>
                </a:xfrm>
                <a:prstGeom prst="line">
                  <a:avLst/>
                </a:prstGeom>
                <a:ln w="12700">
                  <a:solidFill>
                    <a:srgbClr val="F79646"/>
                  </a:solidFill>
                </a:ln>
              </p:spPr>
              <p:style>
                <a:lnRef idx="1">
                  <a:schemeClr val="accent1"/>
                </a:lnRef>
                <a:fillRef idx="0">
                  <a:schemeClr val="accent1"/>
                </a:fillRef>
                <a:effectRef idx="0">
                  <a:schemeClr val="accent1"/>
                </a:effectRef>
                <a:fontRef idx="minor">
                  <a:schemeClr val="tx1"/>
                </a:fontRef>
              </p:style>
            </p:cxnSp>
          </p:grpSp>
          <p:sp>
            <p:nvSpPr>
              <p:cNvPr id="4534" name="Content Placeholder 123">
                <a:extLst>
                  <a:ext uri="{FF2B5EF4-FFF2-40B4-BE49-F238E27FC236}">
                    <a16:creationId xmlns:a16="http://schemas.microsoft.com/office/drawing/2014/main" id="{E6310C78-A6E6-C01D-AA7A-3C354C03BBDD}"/>
                  </a:ext>
                </a:extLst>
              </p:cNvPr>
              <p:cNvSpPr txBox="1">
                <a:spLocks/>
              </p:cNvSpPr>
              <p:nvPr/>
            </p:nvSpPr>
            <p:spPr>
              <a:xfrm>
                <a:off x="56606607" y="19916467"/>
                <a:ext cx="192024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Diagnosis after 2019</a:t>
                </a:r>
              </a:p>
            </p:txBody>
          </p:sp>
        </p:grpSp>
      </p:grpSp>
      <p:grpSp>
        <p:nvGrpSpPr>
          <p:cNvPr id="4751" name="Group 4750">
            <a:extLst>
              <a:ext uri="{FF2B5EF4-FFF2-40B4-BE49-F238E27FC236}">
                <a16:creationId xmlns:a16="http://schemas.microsoft.com/office/drawing/2014/main" id="{2D73F455-97C2-E49F-5122-D90D0EF66482}"/>
              </a:ext>
            </a:extLst>
          </p:cNvPr>
          <p:cNvGrpSpPr/>
          <p:nvPr/>
        </p:nvGrpSpPr>
        <p:grpSpPr>
          <a:xfrm>
            <a:off x="40491315" y="6936997"/>
            <a:ext cx="8961120" cy="6862790"/>
            <a:chOff x="40491315" y="7462267"/>
            <a:chExt cx="8961120" cy="5508805"/>
          </a:xfrm>
        </p:grpSpPr>
        <p:grpSp>
          <p:nvGrpSpPr>
            <p:cNvPr id="4752" name="Group 4751">
              <a:extLst>
                <a:ext uri="{FF2B5EF4-FFF2-40B4-BE49-F238E27FC236}">
                  <a16:creationId xmlns:a16="http://schemas.microsoft.com/office/drawing/2014/main" id="{79017659-22FA-88A2-0B90-22561F329124}"/>
                </a:ext>
              </a:extLst>
            </p:cNvPr>
            <p:cNvGrpSpPr/>
            <p:nvPr/>
          </p:nvGrpSpPr>
          <p:grpSpPr>
            <a:xfrm>
              <a:off x="40491315" y="7462267"/>
              <a:ext cx="8961120" cy="4934191"/>
              <a:chOff x="40491315" y="7462267"/>
              <a:chExt cx="8961120" cy="4934191"/>
            </a:xfrm>
          </p:grpSpPr>
          <p:sp>
            <p:nvSpPr>
              <p:cNvPr id="4765" name="Content Placeholder 123">
                <a:extLst>
                  <a:ext uri="{FF2B5EF4-FFF2-40B4-BE49-F238E27FC236}">
                    <a16:creationId xmlns:a16="http://schemas.microsoft.com/office/drawing/2014/main" id="{BB75AB9A-B497-8C1A-891F-3C9214DA002F}"/>
                  </a:ext>
                </a:extLst>
              </p:cNvPr>
              <p:cNvSpPr txBox="1">
                <a:spLocks/>
              </p:cNvSpPr>
              <p:nvPr/>
            </p:nvSpPr>
            <p:spPr>
              <a:xfrm>
                <a:off x="40491315" y="11734747"/>
                <a:ext cx="1651711" cy="518814"/>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0"/>
                  </a:spcAft>
                  <a:buNone/>
                </a:pPr>
                <a:r>
                  <a:rPr lang="en-US" sz="1400" b="1" spc="-40" dirty="0">
                    <a:solidFill>
                      <a:schemeClr val="accent4"/>
                    </a:solidFill>
                    <a:latin typeface="Source Sans Pro" panose="020B0503030403020204" pitchFamily="34" charset="0"/>
                    <a:ea typeface="Source Sans Pro" panose="020B0503030403020204" pitchFamily="34" charset="0"/>
                  </a:rPr>
                  <a:t>No. at risk</a:t>
                </a:r>
              </a:p>
              <a:p>
                <a:pPr marL="0" indent="0" algn="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Diagnosis before 2016</a:t>
                </a:r>
              </a:p>
              <a:p>
                <a:pPr marL="0" indent="0" algn="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Diagnosis after 2016</a:t>
                </a:r>
              </a:p>
            </p:txBody>
          </p:sp>
          <p:grpSp>
            <p:nvGrpSpPr>
              <p:cNvPr id="4766" name="Group 4765">
                <a:extLst>
                  <a:ext uri="{FF2B5EF4-FFF2-40B4-BE49-F238E27FC236}">
                    <a16:creationId xmlns:a16="http://schemas.microsoft.com/office/drawing/2014/main" id="{729C8CC1-95F1-834A-9ACB-6C4496CB9D46}"/>
                  </a:ext>
                </a:extLst>
              </p:cNvPr>
              <p:cNvGrpSpPr/>
              <p:nvPr/>
            </p:nvGrpSpPr>
            <p:grpSpPr>
              <a:xfrm>
                <a:off x="42000177" y="7462267"/>
                <a:ext cx="7383187" cy="3724261"/>
                <a:chOff x="15540361" y="5946359"/>
                <a:chExt cx="5166360" cy="2606040"/>
              </a:xfrm>
            </p:grpSpPr>
            <p:cxnSp>
              <p:nvCxnSpPr>
                <p:cNvPr id="4940" name="Straight Connector 4939">
                  <a:extLst>
                    <a:ext uri="{FF2B5EF4-FFF2-40B4-BE49-F238E27FC236}">
                      <a16:creationId xmlns:a16="http://schemas.microsoft.com/office/drawing/2014/main" id="{C11192ED-DDE9-1D55-88E7-2983FE4CF926}"/>
                    </a:ext>
                  </a:extLst>
                </p:cNvPr>
                <p:cNvCxnSpPr>
                  <a:cxnSpLocks/>
                </p:cNvCxnSpPr>
                <p:nvPr/>
              </p:nvCxnSpPr>
              <p:spPr>
                <a:xfrm>
                  <a:off x="15586081" y="5946359"/>
                  <a:ext cx="0" cy="25603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41" name="Straight Connector 4940">
                  <a:extLst>
                    <a:ext uri="{FF2B5EF4-FFF2-40B4-BE49-F238E27FC236}">
                      <a16:creationId xmlns:a16="http://schemas.microsoft.com/office/drawing/2014/main" id="{7A689550-9201-D6A2-358E-05B978E21208}"/>
                    </a:ext>
                  </a:extLst>
                </p:cNvPr>
                <p:cNvCxnSpPr>
                  <a:cxnSpLocks/>
                </p:cNvCxnSpPr>
                <p:nvPr/>
              </p:nvCxnSpPr>
              <p:spPr>
                <a:xfrm flipH="1">
                  <a:off x="15586081" y="8506679"/>
                  <a:ext cx="5120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942" name="Group 4941">
                  <a:extLst>
                    <a:ext uri="{FF2B5EF4-FFF2-40B4-BE49-F238E27FC236}">
                      <a16:creationId xmlns:a16="http://schemas.microsoft.com/office/drawing/2014/main" id="{8BE0A3B7-57B9-6D79-E16A-1860499812F9}"/>
                    </a:ext>
                  </a:extLst>
                </p:cNvPr>
                <p:cNvGrpSpPr/>
                <p:nvPr/>
              </p:nvGrpSpPr>
              <p:grpSpPr>
                <a:xfrm>
                  <a:off x="15540361" y="6066383"/>
                  <a:ext cx="45720" cy="2347163"/>
                  <a:chOff x="15564908" y="6066383"/>
                  <a:chExt cx="5029200" cy="2347163"/>
                </a:xfrm>
              </p:grpSpPr>
              <p:cxnSp>
                <p:nvCxnSpPr>
                  <p:cNvPr id="4970" name="Straight Connector 4969">
                    <a:extLst>
                      <a:ext uri="{FF2B5EF4-FFF2-40B4-BE49-F238E27FC236}">
                        <a16:creationId xmlns:a16="http://schemas.microsoft.com/office/drawing/2014/main" id="{D3193C2C-5E05-1F6C-F974-2692F92E92C7}"/>
                      </a:ext>
                    </a:extLst>
                  </p:cNvPr>
                  <p:cNvCxnSpPr>
                    <a:cxnSpLocks/>
                  </p:cNvCxnSpPr>
                  <p:nvPr/>
                </p:nvCxnSpPr>
                <p:spPr>
                  <a:xfrm flipH="1">
                    <a:off x="15564908" y="841354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71" name="Straight Connector 4970">
                    <a:extLst>
                      <a:ext uri="{FF2B5EF4-FFF2-40B4-BE49-F238E27FC236}">
                        <a16:creationId xmlns:a16="http://schemas.microsoft.com/office/drawing/2014/main" id="{C87D05F4-FB59-A9AF-1736-C290F7ACDFCF}"/>
                      </a:ext>
                    </a:extLst>
                  </p:cNvPr>
                  <p:cNvCxnSpPr>
                    <a:cxnSpLocks/>
                  </p:cNvCxnSpPr>
                  <p:nvPr/>
                </p:nvCxnSpPr>
                <p:spPr>
                  <a:xfrm flipH="1">
                    <a:off x="15564908" y="7826756"/>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72" name="Straight Connector 4971">
                    <a:extLst>
                      <a:ext uri="{FF2B5EF4-FFF2-40B4-BE49-F238E27FC236}">
                        <a16:creationId xmlns:a16="http://schemas.microsoft.com/office/drawing/2014/main" id="{8ECBC94D-377B-F3B0-F042-5958654C121B}"/>
                      </a:ext>
                    </a:extLst>
                  </p:cNvPr>
                  <p:cNvCxnSpPr>
                    <a:cxnSpLocks/>
                  </p:cNvCxnSpPr>
                  <p:nvPr/>
                </p:nvCxnSpPr>
                <p:spPr>
                  <a:xfrm flipH="1">
                    <a:off x="15564908" y="7239965"/>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73" name="Straight Connector 4972">
                    <a:extLst>
                      <a:ext uri="{FF2B5EF4-FFF2-40B4-BE49-F238E27FC236}">
                        <a16:creationId xmlns:a16="http://schemas.microsoft.com/office/drawing/2014/main" id="{8037289C-18E5-A761-902F-DEA555DBEBD7}"/>
                      </a:ext>
                    </a:extLst>
                  </p:cNvPr>
                  <p:cNvCxnSpPr>
                    <a:cxnSpLocks/>
                  </p:cNvCxnSpPr>
                  <p:nvPr/>
                </p:nvCxnSpPr>
                <p:spPr>
                  <a:xfrm flipH="1">
                    <a:off x="15564908" y="6653174"/>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74" name="Straight Connector 4973">
                    <a:extLst>
                      <a:ext uri="{FF2B5EF4-FFF2-40B4-BE49-F238E27FC236}">
                        <a16:creationId xmlns:a16="http://schemas.microsoft.com/office/drawing/2014/main" id="{48007195-5619-66DD-34DD-BC9803C6BEC5}"/>
                      </a:ext>
                    </a:extLst>
                  </p:cNvPr>
                  <p:cNvCxnSpPr>
                    <a:cxnSpLocks/>
                  </p:cNvCxnSpPr>
                  <p:nvPr/>
                </p:nvCxnSpPr>
                <p:spPr>
                  <a:xfrm flipH="1">
                    <a:off x="15564908" y="6066383"/>
                    <a:ext cx="5029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943" name="Group 4942">
                  <a:extLst>
                    <a:ext uri="{FF2B5EF4-FFF2-40B4-BE49-F238E27FC236}">
                      <a16:creationId xmlns:a16="http://schemas.microsoft.com/office/drawing/2014/main" id="{BE1F2957-4FF5-1BBB-2FBB-D8F4B58AB262}"/>
                    </a:ext>
                  </a:extLst>
                </p:cNvPr>
                <p:cNvGrpSpPr/>
                <p:nvPr/>
              </p:nvGrpSpPr>
              <p:grpSpPr>
                <a:xfrm>
                  <a:off x="15822980" y="8506679"/>
                  <a:ext cx="4795838" cy="45720"/>
                  <a:chOff x="15822980" y="8506679"/>
                  <a:chExt cx="4795838" cy="45720"/>
                </a:xfrm>
              </p:grpSpPr>
              <p:cxnSp>
                <p:nvCxnSpPr>
                  <p:cNvPr id="4944" name="Straight Connector 4943">
                    <a:extLst>
                      <a:ext uri="{FF2B5EF4-FFF2-40B4-BE49-F238E27FC236}">
                        <a16:creationId xmlns:a16="http://schemas.microsoft.com/office/drawing/2014/main" id="{A5F3DFAE-07EE-4383-90A2-73DEC9BAC6AA}"/>
                      </a:ext>
                    </a:extLst>
                  </p:cNvPr>
                  <p:cNvCxnSpPr>
                    <a:cxnSpLocks/>
                  </p:cNvCxnSpPr>
                  <p:nvPr/>
                </p:nvCxnSpPr>
                <p:spPr>
                  <a:xfrm>
                    <a:off x="1582298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45" name="Straight Connector 4944">
                    <a:extLst>
                      <a:ext uri="{FF2B5EF4-FFF2-40B4-BE49-F238E27FC236}">
                        <a16:creationId xmlns:a16="http://schemas.microsoft.com/office/drawing/2014/main" id="{ABA5D985-2A43-7191-B3D5-FC08507698B4}"/>
                      </a:ext>
                    </a:extLst>
                  </p:cNvPr>
                  <p:cNvCxnSpPr>
                    <a:cxnSpLocks/>
                  </p:cNvCxnSpPr>
                  <p:nvPr/>
                </p:nvCxnSpPr>
                <p:spPr>
                  <a:xfrm>
                    <a:off x="1601481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46" name="Straight Connector 4945">
                    <a:extLst>
                      <a:ext uri="{FF2B5EF4-FFF2-40B4-BE49-F238E27FC236}">
                        <a16:creationId xmlns:a16="http://schemas.microsoft.com/office/drawing/2014/main" id="{04E8B7CB-307C-584A-33E7-AC7765F61B3B}"/>
                      </a:ext>
                    </a:extLst>
                  </p:cNvPr>
                  <p:cNvCxnSpPr>
                    <a:cxnSpLocks/>
                  </p:cNvCxnSpPr>
                  <p:nvPr/>
                </p:nvCxnSpPr>
                <p:spPr>
                  <a:xfrm>
                    <a:off x="1620664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47" name="Straight Connector 4946">
                    <a:extLst>
                      <a:ext uri="{FF2B5EF4-FFF2-40B4-BE49-F238E27FC236}">
                        <a16:creationId xmlns:a16="http://schemas.microsoft.com/office/drawing/2014/main" id="{4A331F79-CE5C-B85C-A081-71B26420420C}"/>
                      </a:ext>
                    </a:extLst>
                  </p:cNvPr>
                  <p:cNvCxnSpPr>
                    <a:cxnSpLocks/>
                  </p:cNvCxnSpPr>
                  <p:nvPr/>
                </p:nvCxnSpPr>
                <p:spPr>
                  <a:xfrm>
                    <a:off x="1639848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48" name="Straight Connector 4947">
                    <a:extLst>
                      <a:ext uri="{FF2B5EF4-FFF2-40B4-BE49-F238E27FC236}">
                        <a16:creationId xmlns:a16="http://schemas.microsoft.com/office/drawing/2014/main" id="{35B1EF17-7FF6-09EE-B48D-2A43BB3A029A}"/>
                      </a:ext>
                    </a:extLst>
                  </p:cNvPr>
                  <p:cNvCxnSpPr>
                    <a:cxnSpLocks/>
                  </p:cNvCxnSpPr>
                  <p:nvPr/>
                </p:nvCxnSpPr>
                <p:spPr>
                  <a:xfrm>
                    <a:off x="1659031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49" name="Straight Connector 4948">
                    <a:extLst>
                      <a:ext uri="{FF2B5EF4-FFF2-40B4-BE49-F238E27FC236}">
                        <a16:creationId xmlns:a16="http://schemas.microsoft.com/office/drawing/2014/main" id="{33E59B1C-A613-5A79-3E97-4CDF538533E3}"/>
                      </a:ext>
                    </a:extLst>
                  </p:cNvPr>
                  <p:cNvCxnSpPr>
                    <a:cxnSpLocks/>
                  </p:cNvCxnSpPr>
                  <p:nvPr/>
                </p:nvCxnSpPr>
                <p:spPr>
                  <a:xfrm>
                    <a:off x="1678215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0" name="Straight Connector 4949">
                    <a:extLst>
                      <a:ext uri="{FF2B5EF4-FFF2-40B4-BE49-F238E27FC236}">
                        <a16:creationId xmlns:a16="http://schemas.microsoft.com/office/drawing/2014/main" id="{630DE4EF-F5C4-6BA2-8432-1D47CCEC13BF}"/>
                      </a:ext>
                    </a:extLst>
                  </p:cNvPr>
                  <p:cNvCxnSpPr>
                    <a:cxnSpLocks/>
                  </p:cNvCxnSpPr>
                  <p:nvPr/>
                </p:nvCxnSpPr>
                <p:spPr>
                  <a:xfrm>
                    <a:off x="1697398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1" name="Straight Connector 4950">
                    <a:extLst>
                      <a:ext uri="{FF2B5EF4-FFF2-40B4-BE49-F238E27FC236}">
                        <a16:creationId xmlns:a16="http://schemas.microsoft.com/office/drawing/2014/main" id="{F48CFE6F-6FBF-2FE2-09EA-1DC3AFA4B388}"/>
                      </a:ext>
                    </a:extLst>
                  </p:cNvPr>
                  <p:cNvCxnSpPr>
                    <a:cxnSpLocks/>
                  </p:cNvCxnSpPr>
                  <p:nvPr/>
                </p:nvCxnSpPr>
                <p:spPr>
                  <a:xfrm>
                    <a:off x="17165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2" name="Straight Connector 4951">
                    <a:extLst>
                      <a:ext uri="{FF2B5EF4-FFF2-40B4-BE49-F238E27FC236}">
                        <a16:creationId xmlns:a16="http://schemas.microsoft.com/office/drawing/2014/main" id="{DD4512B0-A39B-6797-2A22-6B0889E24D95}"/>
                      </a:ext>
                    </a:extLst>
                  </p:cNvPr>
                  <p:cNvCxnSpPr>
                    <a:cxnSpLocks/>
                  </p:cNvCxnSpPr>
                  <p:nvPr/>
                </p:nvCxnSpPr>
                <p:spPr>
                  <a:xfrm>
                    <a:off x="1735765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3" name="Straight Connector 4952">
                    <a:extLst>
                      <a:ext uri="{FF2B5EF4-FFF2-40B4-BE49-F238E27FC236}">
                        <a16:creationId xmlns:a16="http://schemas.microsoft.com/office/drawing/2014/main" id="{917F6C1A-6E95-8754-1E44-83ECEC083BDC}"/>
                      </a:ext>
                    </a:extLst>
                  </p:cNvPr>
                  <p:cNvCxnSpPr>
                    <a:cxnSpLocks/>
                  </p:cNvCxnSpPr>
                  <p:nvPr/>
                </p:nvCxnSpPr>
                <p:spPr>
                  <a:xfrm>
                    <a:off x="1754948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4" name="Straight Connector 4953">
                    <a:extLst>
                      <a:ext uri="{FF2B5EF4-FFF2-40B4-BE49-F238E27FC236}">
                        <a16:creationId xmlns:a16="http://schemas.microsoft.com/office/drawing/2014/main" id="{C7AB2B20-E838-1952-8BB6-1C53B746295D}"/>
                      </a:ext>
                    </a:extLst>
                  </p:cNvPr>
                  <p:cNvCxnSpPr>
                    <a:cxnSpLocks/>
                  </p:cNvCxnSpPr>
                  <p:nvPr/>
                </p:nvCxnSpPr>
                <p:spPr>
                  <a:xfrm>
                    <a:off x="1774132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5" name="Straight Connector 4954">
                    <a:extLst>
                      <a:ext uri="{FF2B5EF4-FFF2-40B4-BE49-F238E27FC236}">
                        <a16:creationId xmlns:a16="http://schemas.microsoft.com/office/drawing/2014/main" id="{4B0240D8-8233-008E-96F4-27CF1D8DE8F1}"/>
                      </a:ext>
                    </a:extLst>
                  </p:cNvPr>
                  <p:cNvCxnSpPr>
                    <a:cxnSpLocks/>
                  </p:cNvCxnSpPr>
                  <p:nvPr/>
                </p:nvCxnSpPr>
                <p:spPr>
                  <a:xfrm>
                    <a:off x="1793315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6" name="Straight Connector 4955">
                    <a:extLst>
                      <a:ext uri="{FF2B5EF4-FFF2-40B4-BE49-F238E27FC236}">
                        <a16:creationId xmlns:a16="http://schemas.microsoft.com/office/drawing/2014/main" id="{FD58F0CF-1F2E-F223-3215-9CC142B704F6}"/>
                      </a:ext>
                    </a:extLst>
                  </p:cNvPr>
                  <p:cNvCxnSpPr>
                    <a:cxnSpLocks/>
                  </p:cNvCxnSpPr>
                  <p:nvPr/>
                </p:nvCxnSpPr>
                <p:spPr>
                  <a:xfrm>
                    <a:off x="1812498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7" name="Straight Connector 4956">
                    <a:extLst>
                      <a:ext uri="{FF2B5EF4-FFF2-40B4-BE49-F238E27FC236}">
                        <a16:creationId xmlns:a16="http://schemas.microsoft.com/office/drawing/2014/main" id="{A0022CD2-DBE8-835D-B5C3-0E6E3174D7CA}"/>
                      </a:ext>
                    </a:extLst>
                  </p:cNvPr>
                  <p:cNvCxnSpPr>
                    <a:cxnSpLocks/>
                  </p:cNvCxnSpPr>
                  <p:nvPr/>
                </p:nvCxnSpPr>
                <p:spPr>
                  <a:xfrm>
                    <a:off x="1831682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8" name="Straight Connector 4957">
                    <a:extLst>
                      <a:ext uri="{FF2B5EF4-FFF2-40B4-BE49-F238E27FC236}">
                        <a16:creationId xmlns:a16="http://schemas.microsoft.com/office/drawing/2014/main" id="{2E03C3AD-A12B-2947-68F9-F3E267F06C61}"/>
                      </a:ext>
                    </a:extLst>
                  </p:cNvPr>
                  <p:cNvCxnSpPr>
                    <a:cxnSpLocks/>
                  </p:cNvCxnSpPr>
                  <p:nvPr/>
                </p:nvCxnSpPr>
                <p:spPr>
                  <a:xfrm>
                    <a:off x="1850865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59" name="Straight Connector 4958">
                    <a:extLst>
                      <a:ext uri="{FF2B5EF4-FFF2-40B4-BE49-F238E27FC236}">
                        <a16:creationId xmlns:a16="http://schemas.microsoft.com/office/drawing/2014/main" id="{05B36CED-FFE6-70BA-E32A-F97182A4CCB3}"/>
                      </a:ext>
                    </a:extLst>
                  </p:cNvPr>
                  <p:cNvCxnSpPr>
                    <a:cxnSpLocks/>
                  </p:cNvCxnSpPr>
                  <p:nvPr/>
                </p:nvCxnSpPr>
                <p:spPr>
                  <a:xfrm>
                    <a:off x="1870049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0" name="Straight Connector 4959">
                    <a:extLst>
                      <a:ext uri="{FF2B5EF4-FFF2-40B4-BE49-F238E27FC236}">
                        <a16:creationId xmlns:a16="http://schemas.microsoft.com/office/drawing/2014/main" id="{03AC3DC6-9D50-016F-47DA-D8D47831CC63}"/>
                      </a:ext>
                    </a:extLst>
                  </p:cNvPr>
                  <p:cNvCxnSpPr>
                    <a:cxnSpLocks/>
                  </p:cNvCxnSpPr>
                  <p:nvPr/>
                </p:nvCxnSpPr>
                <p:spPr>
                  <a:xfrm>
                    <a:off x="1889232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1" name="Straight Connector 4960">
                    <a:extLst>
                      <a:ext uri="{FF2B5EF4-FFF2-40B4-BE49-F238E27FC236}">
                        <a16:creationId xmlns:a16="http://schemas.microsoft.com/office/drawing/2014/main" id="{F41C519B-7400-187C-75D7-35CA86327266}"/>
                      </a:ext>
                    </a:extLst>
                  </p:cNvPr>
                  <p:cNvCxnSpPr>
                    <a:cxnSpLocks/>
                  </p:cNvCxnSpPr>
                  <p:nvPr/>
                </p:nvCxnSpPr>
                <p:spPr>
                  <a:xfrm>
                    <a:off x="1908415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2" name="Straight Connector 4961">
                    <a:extLst>
                      <a:ext uri="{FF2B5EF4-FFF2-40B4-BE49-F238E27FC236}">
                        <a16:creationId xmlns:a16="http://schemas.microsoft.com/office/drawing/2014/main" id="{0597A4F1-551A-B941-1146-11F2168BAFCC}"/>
                      </a:ext>
                    </a:extLst>
                  </p:cNvPr>
                  <p:cNvCxnSpPr>
                    <a:cxnSpLocks/>
                  </p:cNvCxnSpPr>
                  <p:nvPr/>
                </p:nvCxnSpPr>
                <p:spPr>
                  <a:xfrm>
                    <a:off x="1927599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3" name="Straight Connector 4962">
                    <a:extLst>
                      <a:ext uri="{FF2B5EF4-FFF2-40B4-BE49-F238E27FC236}">
                        <a16:creationId xmlns:a16="http://schemas.microsoft.com/office/drawing/2014/main" id="{031D6BD5-4C13-5BF5-F2DD-E9F67F909D29}"/>
                      </a:ext>
                    </a:extLst>
                  </p:cNvPr>
                  <p:cNvCxnSpPr>
                    <a:cxnSpLocks/>
                  </p:cNvCxnSpPr>
                  <p:nvPr/>
                </p:nvCxnSpPr>
                <p:spPr>
                  <a:xfrm>
                    <a:off x="1946782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4" name="Straight Connector 4963">
                    <a:extLst>
                      <a:ext uri="{FF2B5EF4-FFF2-40B4-BE49-F238E27FC236}">
                        <a16:creationId xmlns:a16="http://schemas.microsoft.com/office/drawing/2014/main" id="{6D2B7910-4C54-AC13-CCD9-EFB66C728467}"/>
                      </a:ext>
                    </a:extLst>
                  </p:cNvPr>
                  <p:cNvCxnSpPr>
                    <a:cxnSpLocks/>
                  </p:cNvCxnSpPr>
                  <p:nvPr/>
                </p:nvCxnSpPr>
                <p:spPr>
                  <a:xfrm>
                    <a:off x="19659660"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5" name="Straight Connector 4964">
                    <a:extLst>
                      <a:ext uri="{FF2B5EF4-FFF2-40B4-BE49-F238E27FC236}">
                        <a16:creationId xmlns:a16="http://schemas.microsoft.com/office/drawing/2014/main" id="{E8996810-B7B2-DB4E-75FA-10C6AD79B1C6}"/>
                      </a:ext>
                    </a:extLst>
                  </p:cNvPr>
                  <p:cNvCxnSpPr>
                    <a:cxnSpLocks/>
                  </p:cNvCxnSpPr>
                  <p:nvPr/>
                </p:nvCxnSpPr>
                <p:spPr>
                  <a:xfrm>
                    <a:off x="19851494"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6" name="Straight Connector 4965">
                    <a:extLst>
                      <a:ext uri="{FF2B5EF4-FFF2-40B4-BE49-F238E27FC236}">
                        <a16:creationId xmlns:a16="http://schemas.microsoft.com/office/drawing/2014/main" id="{B63D57CB-F8EE-EF8B-46A4-3AD774B43676}"/>
                      </a:ext>
                    </a:extLst>
                  </p:cNvPr>
                  <p:cNvCxnSpPr>
                    <a:cxnSpLocks/>
                  </p:cNvCxnSpPr>
                  <p:nvPr/>
                </p:nvCxnSpPr>
                <p:spPr>
                  <a:xfrm>
                    <a:off x="2004332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7" name="Straight Connector 4966">
                    <a:extLst>
                      <a:ext uri="{FF2B5EF4-FFF2-40B4-BE49-F238E27FC236}">
                        <a16:creationId xmlns:a16="http://schemas.microsoft.com/office/drawing/2014/main" id="{C5A48A43-8CA7-2619-0BF4-C3CF1C56572A}"/>
                      </a:ext>
                    </a:extLst>
                  </p:cNvPr>
                  <p:cNvCxnSpPr>
                    <a:cxnSpLocks/>
                  </p:cNvCxnSpPr>
                  <p:nvPr/>
                </p:nvCxnSpPr>
                <p:spPr>
                  <a:xfrm>
                    <a:off x="20235162"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8" name="Straight Connector 4967">
                    <a:extLst>
                      <a:ext uri="{FF2B5EF4-FFF2-40B4-BE49-F238E27FC236}">
                        <a16:creationId xmlns:a16="http://schemas.microsoft.com/office/drawing/2014/main" id="{16B18E77-2CCE-7BB1-DA7E-3EBE6067F411}"/>
                      </a:ext>
                    </a:extLst>
                  </p:cNvPr>
                  <p:cNvCxnSpPr>
                    <a:cxnSpLocks/>
                  </p:cNvCxnSpPr>
                  <p:nvPr/>
                </p:nvCxnSpPr>
                <p:spPr>
                  <a:xfrm>
                    <a:off x="20426996"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69" name="Straight Connector 4968">
                    <a:extLst>
                      <a:ext uri="{FF2B5EF4-FFF2-40B4-BE49-F238E27FC236}">
                        <a16:creationId xmlns:a16="http://schemas.microsoft.com/office/drawing/2014/main" id="{86CC67EF-F4DA-36B2-2E96-AC564EAAEF46}"/>
                      </a:ext>
                    </a:extLst>
                  </p:cNvPr>
                  <p:cNvCxnSpPr>
                    <a:cxnSpLocks/>
                  </p:cNvCxnSpPr>
                  <p:nvPr/>
                </p:nvCxnSpPr>
                <p:spPr>
                  <a:xfrm>
                    <a:off x="20618818" y="8506679"/>
                    <a:ext cx="0" cy="457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767" name="Group 4766">
                <a:extLst>
                  <a:ext uri="{FF2B5EF4-FFF2-40B4-BE49-F238E27FC236}">
                    <a16:creationId xmlns:a16="http://schemas.microsoft.com/office/drawing/2014/main" id="{12C4DFDA-EC49-1E03-FB68-11B3ADDAFCC0}"/>
                  </a:ext>
                </a:extLst>
              </p:cNvPr>
              <p:cNvGrpSpPr/>
              <p:nvPr/>
            </p:nvGrpSpPr>
            <p:grpSpPr>
              <a:xfrm>
                <a:off x="42205846" y="11174512"/>
                <a:ext cx="7246589" cy="230317"/>
                <a:chOff x="15684277" y="8582896"/>
                <a:chExt cx="5070776" cy="161162"/>
              </a:xfrm>
            </p:grpSpPr>
            <p:sp>
              <p:nvSpPr>
                <p:cNvPr id="4914" name="Content Placeholder 123">
                  <a:extLst>
                    <a:ext uri="{FF2B5EF4-FFF2-40B4-BE49-F238E27FC236}">
                      <a16:creationId xmlns:a16="http://schemas.microsoft.com/office/drawing/2014/main" id="{702A1F11-FB6F-5623-F835-C8B7FE5E4BE4}"/>
                    </a:ext>
                  </a:extLst>
                </p:cNvPr>
                <p:cNvSpPr txBox="1">
                  <a:spLocks/>
                </p:cNvSpPr>
                <p:nvPr/>
              </p:nvSpPr>
              <p:spPr>
                <a:xfrm>
                  <a:off x="15684277"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a:t>
                  </a:r>
                </a:p>
              </p:txBody>
            </p:sp>
            <p:sp>
              <p:nvSpPr>
                <p:cNvPr id="4915" name="Content Placeholder 123">
                  <a:extLst>
                    <a:ext uri="{FF2B5EF4-FFF2-40B4-BE49-F238E27FC236}">
                      <a16:creationId xmlns:a16="http://schemas.microsoft.com/office/drawing/2014/main" id="{737E2A8E-75F3-A063-AB88-2B0086A41527}"/>
                    </a:ext>
                  </a:extLst>
                </p:cNvPr>
                <p:cNvSpPr txBox="1">
                  <a:spLocks/>
                </p:cNvSpPr>
                <p:nvPr/>
              </p:nvSpPr>
              <p:spPr>
                <a:xfrm>
                  <a:off x="15876135"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a:t>
                  </a:r>
                </a:p>
              </p:txBody>
            </p:sp>
            <p:sp>
              <p:nvSpPr>
                <p:cNvPr id="4916" name="Content Placeholder 123">
                  <a:extLst>
                    <a:ext uri="{FF2B5EF4-FFF2-40B4-BE49-F238E27FC236}">
                      <a16:creationId xmlns:a16="http://schemas.microsoft.com/office/drawing/2014/main" id="{899DA4B2-1AC9-4F43-59F0-B1E21CF85412}"/>
                    </a:ext>
                  </a:extLst>
                </p:cNvPr>
                <p:cNvSpPr txBox="1">
                  <a:spLocks/>
                </p:cNvSpPr>
                <p:nvPr/>
              </p:nvSpPr>
              <p:spPr>
                <a:xfrm>
                  <a:off x="16067994"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a:t>
                  </a:r>
                </a:p>
              </p:txBody>
            </p:sp>
            <p:sp>
              <p:nvSpPr>
                <p:cNvPr id="4917" name="Content Placeholder 123">
                  <a:extLst>
                    <a:ext uri="{FF2B5EF4-FFF2-40B4-BE49-F238E27FC236}">
                      <a16:creationId xmlns:a16="http://schemas.microsoft.com/office/drawing/2014/main" id="{FDAFCB50-FCB5-AD25-B786-66A5E73B52E6}"/>
                    </a:ext>
                  </a:extLst>
                </p:cNvPr>
                <p:cNvSpPr txBox="1">
                  <a:spLocks/>
                </p:cNvSpPr>
                <p:nvPr/>
              </p:nvSpPr>
              <p:spPr>
                <a:xfrm>
                  <a:off x="16259851"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18</a:t>
                  </a:r>
                </a:p>
              </p:txBody>
            </p:sp>
            <p:sp>
              <p:nvSpPr>
                <p:cNvPr id="4918" name="Content Placeholder 123">
                  <a:extLst>
                    <a:ext uri="{FF2B5EF4-FFF2-40B4-BE49-F238E27FC236}">
                      <a16:creationId xmlns:a16="http://schemas.microsoft.com/office/drawing/2014/main" id="{DC0FE72F-4306-A050-8351-4BB42DF2729A}"/>
                    </a:ext>
                  </a:extLst>
                </p:cNvPr>
                <p:cNvSpPr txBox="1">
                  <a:spLocks/>
                </p:cNvSpPr>
                <p:nvPr/>
              </p:nvSpPr>
              <p:spPr>
                <a:xfrm>
                  <a:off x="16451709"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24</a:t>
                  </a:r>
                </a:p>
              </p:txBody>
            </p:sp>
            <p:sp>
              <p:nvSpPr>
                <p:cNvPr id="4919" name="Content Placeholder 123">
                  <a:extLst>
                    <a:ext uri="{FF2B5EF4-FFF2-40B4-BE49-F238E27FC236}">
                      <a16:creationId xmlns:a16="http://schemas.microsoft.com/office/drawing/2014/main" id="{F341848D-8FFB-335E-1848-59A0783BEC78}"/>
                    </a:ext>
                  </a:extLst>
                </p:cNvPr>
                <p:cNvSpPr txBox="1">
                  <a:spLocks/>
                </p:cNvSpPr>
                <p:nvPr/>
              </p:nvSpPr>
              <p:spPr>
                <a:xfrm>
                  <a:off x="16643567"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30</a:t>
                  </a:r>
                </a:p>
              </p:txBody>
            </p:sp>
            <p:sp>
              <p:nvSpPr>
                <p:cNvPr id="4920" name="Content Placeholder 123">
                  <a:extLst>
                    <a:ext uri="{FF2B5EF4-FFF2-40B4-BE49-F238E27FC236}">
                      <a16:creationId xmlns:a16="http://schemas.microsoft.com/office/drawing/2014/main" id="{1545A0E2-B9D9-1F3F-64E2-21715314D370}"/>
                    </a:ext>
                  </a:extLst>
                </p:cNvPr>
                <p:cNvSpPr txBox="1">
                  <a:spLocks/>
                </p:cNvSpPr>
                <p:nvPr/>
              </p:nvSpPr>
              <p:spPr>
                <a:xfrm>
                  <a:off x="16835426"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36</a:t>
                  </a:r>
                </a:p>
              </p:txBody>
            </p:sp>
            <p:sp>
              <p:nvSpPr>
                <p:cNvPr id="4921" name="Content Placeholder 123">
                  <a:extLst>
                    <a:ext uri="{FF2B5EF4-FFF2-40B4-BE49-F238E27FC236}">
                      <a16:creationId xmlns:a16="http://schemas.microsoft.com/office/drawing/2014/main" id="{4DF8432C-9881-CCA4-8B14-9A0C913990C9}"/>
                    </a:ext>
                  </a:extLst>
                </p:cNvPr>
                <p:cNvSpPr txBox="1">
                  <a:spLocks/>
                </p:cNvSpPr>
                <p:nvPr/>
              </p:nvSpPr>
              <p:spPr>
                <a:xfrm>
                  <a:off x="17027283"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42</a:t>
                  </a:r>
                </a:p>
              </p:txBody>
            </p:sp>
            <p:sp>
              <p:nvSpPr>
                <p:cNvPr id="4922" name="Content Placeholder 123">
                  <a:extLst>
                    <a:ext uri="{FF2B5EF4-FFF2-40B4-BE49-F238E27FC236}">
                      <a16:creationId xmlns:a16="http://schemas.microsoft.com/office/drawing/2014/main" id="{AF0654E8-50D6-06D4-DE9C-D34FF94B2CCA}"/>
                    </a:ext>
                  </a:extLst>
                </p:cNvPr>
                <p:cNvSpPr txBox="1">
                  <a:spLocks/>
                </p:cNvSpPr>
                <p:nvPr/>
              </p:nvSpPr>
              <p:spPr>
                <a:xfrm>
                  <a:off x="17410999"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54</a:t>
                  </a:r>
                </a:p>
              </p:txBody>
            </p:sp>
            <p:sp>
              <p:nvSpPr>
                <p:cNvPr id="4923" name="Content Placeholder 123">
                  <a:extLst>
                    <a:ext uri="{FF2B5EF4-FFF2-40B4-BE49-F238E27FC236}">
                      <a16:creationId xmlns:a16="http://schemas.microsoft.com/office/drawing/2014/main" id="{E33F83D0-C4D4-8582-FCC3-9E22486D577A}"/>
                    </a:ext>
                  </a:extLst>
                </p:cNvPr>
                <p:cNvSpPr txBox="1">
                  <a:spLocks/>
                </p:cNvSpPr>
                <p:nvPr/>
              </p:nvSpPr>
              <p:spPr>
                <a:xfrm>
                  <a:off x="17602858"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60</a:t>
                  </a:r>
                </a:p>
              </p:txBody>
            </p:sp>
            <p:sp>
              <p:nvSpPr>
                <p:cNvPr id="4924" name="Content Placeholder 123">
                  <a:extLst>
                    <a:ext uri="{FF2B5EF4-FFF2-40B4-BE49-F238E27FC236}">
                      <a16:creationId xmlns:a16="http://schemas.microsoft.com/office/drawing/2014/main" id="{EB7E9100-E886-0020-C440-EF6C24D695D7}"/>
                    </a:ext>
                  </a:extLst>
                </p:cNvPr>
                <p:cNvSpPr txBox="1">
                  <a:spLocks/>
                </p:cNvSpPr>
                <p:nvPr/>
              </p:nvSpPr>
              <p:spPr>
                <a:xfrm>
                  <a:off x="17794715"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66</a:t>
                  </a:r>
                </a:p>
              </p:txBody>
            </p:sp>
            <p:sp>
              <p:nvSpPr>
                <p:cNvPr id="4925" name="Content Placeholder 123">
                  <a:extLst>
                    <a:ext uri="{FF2B5EF4-FFF2-40B4-BE49-F238E27FC236}">
                      <a16:creationId xmlns:a16="http://schemas.microsoft.com/office/drawing/2014/main" id="{B418DB79-137A-1AA5-3D2D-4FEF20997E0B}"/>
                    </a:ext>
                  </a:extLst>
                </p:cNvPr>
                <p:cNvSpPr txBox="1">
                  <a:spLocks/>
                </p:cNvSpPr>
                <p:nvPr/>
              </p:nvSpPr>
              <p:spPr>
                <a:xfrm>
                  <a:off x="17986573"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72</a:t>
                  </a:r>
                </a:p>
              </p:txBody>
            </p:sp>
            <p:sp>
              <p:nvSpPr>
                <p:cNvPr id="4926" name="Content Placeholder 123">
                  <a:extLst>
                    <a:ext uri="{FF2B5EF4-FFF2-40B4-BE49-F238E27FC236}">
                      <a16:creationId xmlns:a16="http://schemas.microsoft.com/office/drawing/2014/main" id="{7D260AD3-B9AB-A9A1-CE7A-8BFC54FA08F9}"/>
                    </a:ext>
                  </a:extLst>
                </p:cNvPr>
                <p:cNvSpPr txBox="1">
                  <a:spLocks/>
                </p:cNvSpPr>
                <p:nvPr/>
              </p:nvSpPr>
              <p:spPr>
                <a:xfrm>
                  <a:off x="18178431"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78</a:t>
                  </a:r>
                </a:p>
              </p:txBody>
            </p:sp>
            <p:sp>
              <p:nvSpPr>
                <p:cNvPr id="4927" name="Content Placeholder 123">
                  <a:extLst>
                    <a:ext uri="{FF2B5EF4-FFF2-40B4-BE49-F238E27FC236}">
                      <a16:creationId xmlns:a16="http://schemas.microsoft.com/office/drawing/2014/main" id="{EE147953-7CCA-1862-1FE6-11856D8D6CFF}"/>
                    </a:ext>
                  </a:extLst>
                </p:cNvPr>
                <p:cNvSpPr txBox="1">
                  <a:spLocks/>
                </p:cNvSpPr>
                <p:nvPr/>
              </p:nvSpPr>
              <p:spPr>
                <a:xfrm>
                  <a:off x="17219141"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48</a:t>
                  </a:r>
                </a:p>
              </p:txBody>
            </p:sp>
            <p:sp>
              <p:nvSpPr>
                <p:cNvPr id="4928" name="Content Placeholder 123">
                  <a:extLst>
                    <a:ext uri="{FF2B5EF4-FFF2-40B4-BE49-F238E27FC236}">
                      <a16:creationId xmlns:a16="http://schemas.microsoft.com/office/drawing/2014/main" id="{01AD4434-6575-D455-C021-045FD7387244}"/>
                    </a:ext>
                  </a:extLst>
                </p:cNvPr>
                <p:cNvSpPr txBox="1">
                  <a:spLocks/>
                </p:cNvSpPr>
                <p:nvPr/>
              </p:nvSpPr>
              <p:spPr>
                <a:xfrm>
                  <a:off x="18370290"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84</a:t>
                  </a:r>
                </a:p>
              </p:txBody>
            </p:sp>
            <p:sp>
              <p:nvSpPr>
                <p:cNvPr id="4929" name="Content Placeholder 123">
                  <a:extLst>
                    <a:ext uri="{FF2B5EF4-FFF2-40B4-BE49-F238E27FC236}">
                      <a16:creationId xmlns:a16="http://schemas.microsoft.com/office/drawing/2014/main" id="{F4B0B39D-2D7E-48F5-9C82-CD057E09C763}"/>
                    </a:ext>
                  </a:extLst>
                </p:cNvPr>
                <p:cNvSpPr txBox="1">
                  <a:spLocks/>
                </p:cNvSpPr>
                <p:nvPr/>
              </p:nvSpPr>
              <p:spPr>
                <a:xfrm>
                  <a:off x="18562147"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90</a:t>
                  </a:r>
                </a:p>
              </p:txBody>
            </p:sp>
            <p:sp>
              <p:nvSpPr>
                <p:cNvPr id="4930" name="Content Placeholder 123">
                  <a:extLst>
                    <a:ext uri="{FF2B5EF4-FFF2-40B4-BE49-F238E27FC236}">
                      <a16:creationId xmlns:a16="http://schemas.microsoft.com/office/drawing/2014/main" id="{03765CED-163F-BD33-96C4-9E1A28D16A38}"/>
                    </a:ext>
                  </a:extLst>
                </p:cNvPr>
                <p:cNvSpPr txBox="1">
                  <a:spLocks/>
                </p:cNvSpPr>
                <p:nvPr/>
              </p:nvSpPr>
              <p:spPr>
                <a:xfrm>
                  <a:off x="18754005"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96</a:t>
                  </a:r>
                </a:p>
              </p:txBody>
            </p:sp>
            <p:sp>
              <p:nvSpPr>
                <p:cNvPr id="4931" name="Content Placeholder 123">
                  <a:extLst>
                    <a:ext uri="{FF2B5EF4-FFF2-40B4-BE49-F238E27FC236}">
                      <a16:creationId xmlns:a16="http://schemas.microsoft.com/office/drawing/2014/main" id="{409F152C-8AB3-427F-7A61-6B72F378FD66}"/>
                    </a:ext>
                  </a:extLst>
                </p:cNvPr>
                <p:cNvSpPr txBox="1">
                  <a:spLocks/>
                </p:cNvSpPr>
                <p:nvPr/>
              </p:nvSpPr>
              <p:spPr>
                <a:xfrm>
                  <a:off x="18945863"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102</a:t>
                  </a:r>
                </a:p>
              </p:txBody>
            </p:sp>
            <p:sp>
              <p:nvSpPr>
                <p:cNvPr id="4932" name="Content Placeholder 123">
                  <a:extLst>
                    <a:ext uri="{FF2B5EF4-FFF2-40B4-BE49-F238E27FC236}">
                      <a16:creationId xmlns:a16="http://schemas.microsoft.com/office/drawing/2014/main" id="{9D7B694F-447A-465B-ECDB-5F5618D204D6}"/>
                    </a:ext>
                  </a:extLst>
                </p:cNvPr>
                <p:cNvSpPr txBox="1">
                  <a:spLocks/>
                </p:cNvSpPr>
                <p:nvPr/>
              </p:nvSpPr>
              <p:spPr>
                <a:xfrm>
                  <a:off x="19137722"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108</a:t>
                  </a:r>
                </a:p>
              </p:txBody>
            </p:sp>
            <p:sp>
              <p:nvSpPr>
                <p:cNvPr id="4933" name="Content Placeholder 123">
                  <a:extLst>
                    <a:ext uri="{FF2B5EF4-FFF2-40B4-BE49-F238E27FC236}">
                      <a16:creationId xmlns:a16="http://schemas.microsoft.com/office/drawing/2014/main" id="{E108416E-5262-2577-3931-174347E466CB}"/>
                    </a:ext>
                  </a:extLst>
                </p:cNvPr>
                <p:cNvSpPr txBox="1">
                  <a:spLocks/>
                </p:cNvSpPr>
                <p:nvPr/>
              </p:nvSpPr>
              <p:spPr>
                <a:xfrm>
                  <a:off x="19329579"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114</a:t>
                  </a:r>
                </a:p>
              </p:txBody>
            </p:sp>
            <p:sp>
              <p:nvSpPr>
                <p:cNvPr id="4934" name="Content Placeholder 123">
                  <a:extLst>
                    <a:ext uri="{FF2B5EF4-FFF2-40B4-BE49-F238E27FC236}">
                      <a16:creationId xmlns:a16="http://schemas.microsoft.com/office/drawing/2014/main" id="{FEED3BD1-9AA4-6F6B-3F09-97BF4EB10A65}"/>
                    </a:ext>
                  </a:extLst>
                </p:cNvPr>
                <p:cNvSpPr txBox="1">
                  <a:spLocks/>
                </p:cNvSpPr>
                <p:nvPr/>
              </p:nvSpPr>
              <p:spPr>
                <a:xfrm>
                  <a:off x="19521437"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120</a:t>
                  </a:r>
                </a:p>
              </p:txBody>
            </p:sp>
            <p:sp>
              <p:nvSpPr>
                <p:cNvPr id="4935" name="Content Placeholder 123">
                  <a:extLst>
                    <a:ext uri="{FF2B5EF4-FFF2-40B4-BE49-F238E27FC236}">
                      <a16:creationId xmlns:a16="http://schemas.microsoft.com/office/drawing/2014/main" id="{7327C5C3-4E46-1E30-B0B0-592F83017144}"/>
                    </a:ext>
                  </a:extLst>
                </p:cNvPr>
                <p:cNvSpPr txBox="1">
                  <a:spLocks/>
                </p:cNvSpPr>
                <p:nvPr/>
              </p:nvSpPr>
              <p:spPr>
                <a:xfrm>
                  <a:off x="19713295"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126</a:t>
                  </a:r>
                </a:p>
              </p:txBody>
            </p:sp>
            <p:sp>
              <p:nvSpPr>
                <p:cNvPr id="4936" name="Content Placeholder 123">
                  <a:extLst>
                    <a:ext uri="{FF2B5EF4-FFF2-40B4-BE49-F238E27FC236}">
                      <a16:creationId xmlns:a16="http://schemas.microsoft.com/office/drawing/2014/main" id="{0A5F2B38-3882-35C8-E3CE-78616BDA604F}"/>
                    </a:ext>
                  </a:extLst>
                </p:cNvPr>
                <p:cNvSpPr txBox="1">
                  <a:spLocks/>
                </p:cNvSpPr>
                <p:nvPr/>
              </p:nvSpPr>
              <p:spPr>
                <a:xfrm>
                  <a:off x="19905154"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132</a:t>
                  </a:r>
                </a:p>
              </p:txBody>
            </p:sp>
            <p:sp>
              <p:nvSpPr>
                <p:cNvPr id="4937" name="Content Placeholder 123">
                  <a:extLst>
                    <a:ext uri="{FF2B5EF4-FFF2-40B4-BE49-F238E27FC236}">
                      <a16:creationId xmlns:a16="http://schemas.microsoft.com/office/drawing/2014/main" id="{E4339611-61D2-B510-9ED1-5F27BBC2A501}"/>
                    </a:ext>
                  </a:extLst>
                </p:cNvPr>
                <p:cNvSpPr txBox="1">
                  <a:spLocks/>
                </p:cNvSpPr>
                <p:nvPr/>
              </p:nvSpPr>
              <p:spPr>
                <a:xfrm>
                  <a:off x="20097011"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138</a:t>
                  </a:r>
                </a:p>
              </p:txBody>
            </p:sp>
            <p:sp>
              <p:nvSpPr>
                <p:cNvPr id="4938" name="Content Placeholder 123">
                  <a:extLst>
                    <a:ext uri="{FF2B5EF4-FFF2-40B4-BE49-F238E27FC236}">
                      <a16:creationId xmlns:a16="http://schemas.microsoft.com/office/drawing/2014/main" id="{91FCDA5F-B452-7C39-9DA6-86F1EA207466}"/>
                    </a:ext>
                  </a:extLst>
                </p:cNvPr>
                <p:cNvSpPr txBox="1">
                  <a:spLocks/>
                </p:cNvSpPr>
                <p:nvPr/>
              </p:nvSpPr>
              <p:spPr>
                <a:xfrm>
                  <a:off x="20288869"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144</a:t>
                  </a:r>
                </a:p>
              </p:txBody>
            </p:sp>
            <p:sp>
              <p:nvSpPr>
                <p:cNvPr id="4939" name="Content Placeholder 123">
                  <a:extLst>
                    <a:ext uri="{FF2B5EF4-FFF2-40B4-BE49-F238E27FC236}">
                      <a16:creationId xmlns:a16="http://schemas.microsoft.com/office/drawing/2014/main" id="{DE39F290-64AB-3837-61BB-5097C165D297}"/>
                    </a:ext>
                  </a:extLst>
                </p:cNvPr>
                <p:cNvSpPr txBox="1">
                  <a:spLocks/>
                </p:cNvSpPr>
                <p:nvPr/>
              </p:nvSpPr>
              <p:spPr>
                <a:xfrm>
                  <a:off x="20480733" y="8582896"/>
                  <a:ext cx="274320" cy="161162"/>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150</a:t>
                  </a:r>
                </a:p>
              </p:txBody>
            </p:sp>
          </p:grpSp>
          <p:grpSp>
            <p:nvGrpSpPr>
              <p:cNvPr id="4768" name="Group 4767">
                <a:extLst>
                  <a:ext uri="{FF2B5EF4-FFF2-40B4-BE49-F238E27FC236}">
                    <a16:creationId xmlns:a16="http://schemas.microsoft.com/office/drawing/2014/main" id="{1FFE35C7-7F82-07F6-209D-12C5197A18C1}"/>
                  </a:ext>
                </a:extLst>
              </p:cNvPr>
              <p:cNvGrpSpPr/>
              <p:nvPr/>
            </p:nvGrpSpPr>
            <p:grpSpPr>
              <a:xfrm>
                <a:off x="42205846" y="11935826"/>
                <a:ext cx="7246589" cy="460632"/>
                <a:chOff x="15684277" y="8582896"/>
                <a:chExt cx="5070776" cy="322325"/>
              </a:xfrm>
            </p:grpSpPr>
            <p:sp>
              <p:nvSpPr>
                <p:cNvPr id="4888" name="Content Placeholder 123">
                  <a:extLst>
                    <a:ext uri="{FF2B5EF4-FFF2-40B4-BE49-F238E27FC236}">
                      <a16:creationId xmlns:a16="http://schemas.microsoft.com/office/drawing/2014/main" id="{5B6F8E91-ECB0-6E80-2AD2-A1275D173C3B}"/>
                    </a:ext>
                  </a:extLst>
                </p:cNvPr>
                <p:cNvSpPr txBox="1">
                  <a:spLocks/>
                </p:cNvSpPr>
                <p:nvPr/>
              </p:nvSpPr>
              <p:spPr>
                <a:xfrm>
                  <a:off x="15684277"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54</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42</a:t>
                  </a:r>
                </a:p>
              </p:txBody>
            </p:sp>
            <p:sp>
              <p:nvSpPr>
                <p:cNvPr id="4889" name="Content Placeholder 123">
                  <a:extLst>
                    <a:ext uri="{FF2B5EF4-FFF2-40B4-BE49-F238E27FC236}">
                      <a16:creationId xmlns:a16="http://schemas.microsoft.com/office/drawing/2014/main" id="{BD17F360-3710-45BC-808B-062BE86569CB}"/>
                    </a:ext>
                  </a:extLst>
                </p:cNvPr>
                <p:cNvSpPr txBox="1">
                  <a:spLocks/>
                </p:cNvSpPr>
                <p:nvPr/>
              </p:nvSpPr>
              <p:spPr>
                <a:xfrm>
                  <a:off x="15876135"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44</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36</a:t>
                  </a:r>
                </a:p>
              </p:txBody>
            </p:sp>
            <p:sp>
              <p:nvSpPr>
                <p:cNvPr id="4890" name="Content Placeholder 123">
                  <a:extLst>
                    <a:ext uri="{FF2B5EF4-FFF2-40B4-BE49-F238E27FC236}">
                      <a16:creationId xmlns:a16="http://schemas.microsoft.com/office/drawing/2014/main" id="{FCDF9450-F678-E7FA-72C2-F2472AD822B7}"/>
                    </a:ext>
                  </a:extLst>
                </p:cNvPr>
                <p:cNvSpPr txBox="1">
                  <a:spLocks/>
                </p:cNvSpPr>
                <p:nvPr/>
              </p:nvSpPr>
              <p:spPr>
                <a:xfrm>
                  <a:off x="16067994"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29</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29</a:t>
                  </a:r>
                </a:p>
              </p:txBody>
            </p:sp>
            <p:sp>
              <p:nvSpPr>
                <p:cNvPr id="4891" name="Content Placeholder 123">
                  <a:extLst>
                    <a:ext uri="{FF2B5EF4-FFF2-40B4-BE49-F238E27FC236}">
                      <a16:creationId xmlns:a16="http://schemas.microsoft.com/office/drawing/2014/main" id="{6A3C87BA-51BE-6AAB-8461-9BC75064B157}"/>
                    </a:ext>
                  </a:extLst>
                </p:cNvPr>
                <p:cNvSpPr txBox="1">
                  <a:spLocks/>
                </p:cNvSpPr>
                <p:nvPr/>
              </p:nvSpPr>
              <p:spPr>
                <a:xfrm>
                  <a:off x="16259851"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20</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27</a:t>
                  </a:r>
                </a:p>
              </p:txBody>
            </p:sp>
            <p:sp>
              <p:nvSpPr>
                <p:cNvPr id="4892" name="Content Placeholder 123">
                  <a:extLst>
                    <a:ext uri="{FF2B5EF4-FFF2-40B4-BE49-F238E27FC236}">
                      <a16:creationId xmlns:a16="http://schemas.microsoft.com/office/drawing/2014/main" id="{77DFED8B-F371-59E5-5715-8D0E10775257}"/>
                    </a:ext>
                  </a:extLst>
                </p:cNvPr>
                <p:cNvSpPr txBox="1">
                  <a:spLocks/>
                </p:cNvSpPr>
                <p:nvPr/>
              </p:nvSpPr>
              <p:spPr>
                <a:xfrm>
                  <a:off x="16451709"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16</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19</a:t>
                  </a:r>
                </a:p>
              </p:txBody>
            </p:sp>
            <p:sp>
              <p:nvSpPr>
                <p:cNvPr id="4893" name="Content Placeholder 123">
                  <a:extLst>
                    <a:ext uri="{FF2B5EF4-FFF2-40B4-BE49-F238E27FC236}">
                      <a16:creationId xmlns:a16="http://schemas.microsoft.com/office/drawing/2014/main" id="{D093DE1F-94E6-4E7A-8F66-1DFF8A3B0AB1}"/>
                    </a:ext>
                  </a:extLst>
                </p:cNvPr>
                <p:cNvSpPr txBox="1">
                  <a:spLocks/>
                </p:cNvSpPr>
                <p:nvPr/>
              </p:nvSpPr>
              <p:spPr>
                <a:xfrm>
                  <a:off x="16643567"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14</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13</a:t>
                  </a:r>
                </a:p>
              </p:txBody>
            </p:sp>
            <p:sp>
              <p:nvSpPr>
                <p:cNvPr id="4894" name="Content Placeholder 123">
                  <a:extLst>
                    <a:ext uri="{FF2B5EF4-FFF2-40B4-BE49-F238E27FC236}">
                      <a16:creationId xmlns:a16="http://schemas.microsoft.com/office/drawing/2014/main" id="{C7FFBE70-23C8-22DF-69FD-6FE9ECC8CE36}"/>
                    </a:ext>
                  </a:extLst>
                </p:cNvPr>
                <p:cNvSpPr txBox="1">
                  <a:spLocks/>
                </p:cNvSpPr>
                <p:nvPr/>
              </p:nvSpPr>
              <p:spPr>
                <a:xfrm>
                  <a:off x="16835426"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9</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10</a:t>
                  </a:r>
                </a:p>
              </p:txBody>
            </p:sp>
            <p:sp>
              <p:nvSpPr>
                <p:cNvPr id="4895" name="Content Placeholder 123">
                  <a:extLst>
                    <a:ext uri="{FF2B5EF4-FFF2-40B4-BE49-F238E27FC236}">
                      <a16:creationId xmlns:a16="http://schemas.microsoft.com/office/drawing/2014/main" id="{55E68EAD-31F0-F8DD-C7AA-5DDC985BAA4D}"/>
                    </a:ext>
                  </a:extLst>
                </p:cNvPr>
                <p:cNvSpPr txBox="1">
                  <a:spLocks/>
                </p:cNvSpPr>
                <p:nvPr/>
              </p:nvSpPr>
              <p:spPr>
                <a:xfrm>
                  <a:off x="17027283"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6</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8</a:t>
                  </a:r>
                </a:p>
              </p:txBody>
            </p:sp>
            <p:sp>
              <p:nvSpPr>
                <p:cNvPr id="4896" name="Content Placeholder 123">
                  <a:extLst>
                    <a:ext uri="{FF2B5EF4-FFF2-40B4-BE49-F238E27FC236}">
                      <a16:creationId xmlns:a16="http://schemas.microsoft.com/office/drawing/2014/main" id="{680FB536-46FB-87D8-75A6-9CC92D39C494}"/>
                    </a:ext>
                  </a:extLst>
                </p:cNvPr>
                <p:cNvSpPr txBox="1">
                  <a:spLocks/>
                </p:cNvSpPr>
                <p:nvPr/>
              </p:nvSpPr>
              <p:spPr>
                <a:xfrm>
                  <a:off x="17410999"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3</a:t>
                  </a:r>
                </a:p>
              </p:txBody>
            </p:sp>
            <p:sp>
              <p:nvSpPr>
                <p:cNvPr id="4897" name="Content Placeholder 123">
                  <a:extLst>
                    <a:ext uri="{FF2B5EF4-FFF2-40B4-BE49-F238E27FC236}">
                      <a16:creationId xmlns:a16="http://schemas.microsoft.com/office/drawing/2014/main" id="{68CFBCCE-D4C4-7FC7-4107-6C42CB6C4FAF}"/>
                    </a:ext>
                  </a:extLst>
                </p:cNvPr>
                <p:cNvSpPr txBox="1">
                  <a:spLocks/>
                </p:cNvSpPr>
                <p:nvPr/>
              </p:nvSpPr>
              <p:spPr>
                <a:xfrm>
                  <a:off x="17602858"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2</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2</a:t>
                  </a:r>
                </a:p>
              </p:txBody>
            </p:sp>
            <p:sp>
              <p:nvSpPr>
                <p:cNvPr id="4898" name="Content Placeholder 123">
                  <a:extLst>
                    <a:ext uri="{FF2B5EF4-FFF2-40B4-BE49-F238E27FC236}">
                      <a16:creationId xmlns:a16="http://schemas.microsoft.com/office/drawing/2014/main" id="{FB98BA2C-9E6B-FB74-2F96-87043913B951}"/>
                    </a:ext>
                  </a:extLst>
                </p:cNvPr>
                <p:cNvSpPr txBox="1">
                  <a:spLocks/>
                </p:cNvSpPr>
                <p:nvPr/>
              </p:nvSpPr>
              <p:spPr>
                <a:xfrm>
                  <a:off x="17794715"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a:t>
                  </a:r>
                </a:p>
              </p:txBody>
            </p:sp>
            <p:sp>
              <p:nvSpPr>
                <p:cNvPr id="4899" name="Content Placeholder 123">
                  <a:extLst>
                    <a:ext uri="{FF2B5EF4-FFF2-40B4-BE49-F238E27FC236}">
                      <a16:creationId xmlns:a16="http://schemas.microsoft.com/office/drawing/2014/main" id="{2503A747-A593-3731-A1A4-E41FBD03980C}"/>
                    </a:ext>
                  </a:extLst>
                </p:cNvPr>
                <p:cNvSpPr txBox="1">
                  <a:spLocks/>
                </p:cNvSpPr>
                <p:nvPr/>
              </p:nvSpPr>
              <p:spPr>
                <a:xfrm>
                  <a:off x="17986573"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a:t>
                  </a:r>
                </a:p>
              </p:txBody>
            </p:sp>
            <p:sp>
              <p:nvSpPr>
                <p:cNvPr id="4900" name="Content Placeholder 123">
                  <a:extLst>
                    <a:ext uri="{FF2B5EF4-FFF2-40B4-BE49-F238E27FC236}">
                      <a16:creationId xmlns:a16="http://schemas.microsoft.com/office/drawing/2014/main" id="{94F7E4DE-1558-60A7-6813-113C4110638B}"/>
                    </a:ext>
                  </a:extLst>
                </p:cNvPr>
                <p:cNvSpPr txBox="1">
                  <a:spLocks/>
                </p:cNvSpPr>
                <p:nvPr/>
              </p:nvSpPr>
              <p:spPr>
                <a:xfrm>
                  <a:off x="18178431"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a:t>
                  </a:r>
                </a:p>
              </p:txBody>
            </p:sp>
            <p:sp>
              <p:nvSpPr>
                <p:cNvPr id="4901" name="Content Placeholder 123">
                  <a:extLst>
                    <a:ext uri="{FF2B5EF4-FFF2-40B4-BE49-F238E27FC236}">
                      <a16:creationId xmlns:a16="http://schemas.microsoft.com/office/drawing/2014/main" id="{3CC26F31-32E6-D895-BCCB-005228B3C938}"/>
                    </a:ext>
                  </a:extLst>
                </p:cNvPr>
                <p:cNvSpPr txBox="1">
                  <a:spLocks/>
                </p:cNvSpPr>
                <p:nvPr/>
              </p:nvSpPr>
              <p:spPr>
                <a:xfrm>
                  <a:off x="17219141"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3</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5</a:t>
                  </a:r>
                </a:p>
              </p:txBody>
            </p:sp>
            <p:sp>
              <p:nvSpPr>
                <p:cNvPr id="4902" name="Content Placeholder 123">
                  <a:extLst>
                    <a:ext uri="{FF2B5EF4-FFF2-40B4-BE49-F238E27FC236}">
                      <a16:creationId xmlns:a16="http://schemas.microsoft.com/office/drawing/2014/main" id="{A97D63EA-7FC1-3689-7156-779373603790}"/>
                    </a:ext>
                  </a:extLst>
                </p:cNvPr>
                <p:cNvSpPr txBox="1">
                  <a:spLocks/>
                </p:cNvSpPr>
                <p:nvPr/>
              </p:nvSpPr>
              <p:spPr>
                <a:xfrm>
                  <a:off x="18370290"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a:t>
                  </a:r>
                </a:p>
              </p:txBody>
            </p:sp>
            <p:sp>
              <p:nvSpPr>
                <p:cNvPr id="4903" name="Content Placeholder 123">
                  <a:extLst>
                    <a:ext uri="{FF2B5EF4-FFF2-40B4-BE49-F238E27FC236}">
                      <a16:creationId xmlns:a16="http://schemas.microsoft.com/office/drawing/2014/main" id="{005F8627-A1F0-962B-EDC7-8140EE7A9BF2}"/>
                    </a:ext>
                  </a:extLst>
                </p:cNvPr>
                <p:cNvSpPr txBox="1">
                  <a:spLocks/>
                </p:cNvSpPr>
                <p:nvPr/>
              </p:nvSpPr>
              <p:spPr>
                <a:xfrm>
                  <a:off x="18562147"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a:t>
                  </a:r>
                </a:p>
              </p:txBody>
            </p:sp>
            <p:sp>
              <p:nvSpPr>
                <p:cNvPr id="4904" name="Content Placeholder 123">
                  <a:extLst>
                    <a:ext uri="{FF2B5EF4-FFF2-40B4-BE49-F238E27FC236}">
                      <a16:creationId xmlns:a16="http://schemas.microsoft.com/office/drawing/2014/main" id="{AEE95B49-5A03-7252-0C45-FE9033521ED6}"/>
                    </a:ext>
                  </a:extLst>
                </p:cNvPr>
                <p:cNvSpPr txBox="1">
                  <a:spLocks/>
                </p:cNvSpPr>
                <p:nvPr/>
              </p:nvSpPr>
              <p:spPr>
                <a:xfrm>
                  <a:off x="18754005"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a:t>
                  </a:r>
                </a:p>
              </p:txBody>
            </p:sp>
            <p:sp>
              <p:nvSpPr>
                <p:cNvPr id="4905" name="Content Placeholder 123">
                  <a:extLst>
                    <a:ext uri="{FF2B5EF4-FFF2-40B4-BE49-F238E27FC236}">
                      <a16:creationId xmlns:a16="http://schemas.microsoft.com/office/drawing/2014/main" id="{80BA2A29-8236-6D99-563C-47ADD04151A6}"/>
                    </a:ext>
                  </a:extLst>
                </p:cNvPr>
                <p:cNvSpPr txBox="1">
                  <a:spLocks/>
                </p:cNvSpPr>
                <p:nvPr/>
              </p:nvSpPr>
              <p:spPr>
                <a:xfrm>
                  <a:off x="18945863"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a:t>
                  </a:r>
                </a:p>
              </p:txBody>
            </p:sp>
            <p:sp>
              <p:nvSpPr>
                <p:cNvPr id="4906" name="Content Placeholder 123">
                  <a:extLst>
                    <a:ext uri="{FF2B5EF4-FFF2-40B4-BE49-F238E27FC236}">
                      <a16:creationId xmlns:a16="http://schemas.microsoft.com/office/drawing/2014/main" id="{9139BE28-6A29-9BFC-8050-21EBBE8D4DE4}"/>
                    </a:ext>
                  </a:extLst>
                </p:cNvPr>
                <p:cNvSpPr txBox="1">
                  <a:spLocks/>
                </p:cNvSpPr>
                <p:nvPr/>
              </p:nvSpPr>
              <p:spPr>
                <a:xfrm>
                  <a:off x="19137722"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1</a:t>
                  </a:r>
                </a:p>
              </p:txBody>
            </p:sp>
            <p:sp>
              <p:nvSpPr>
                <p:cNvPr id="4907" name="Content Placeholder 123">
                  <a:extLst>
                    <a:ext uri="{FF2B5EF4-FFF2-40B4-BE49-F238E27FC236}">
                      <a16:creationId xmlns:a16="http://schemas.microsoft.com/office/drawing/2014/main" id="{7AE614F0-AC30-90F0-5883-EAF0661D2C94}"/>
                    </a:ext>
                  </a:extLst>
                </p:cNvPr>
                <p:cNvSpPr txBox="1">
                  <a:spLocks/>
                </p:cNvSpPr>
                <p:nvPr/>
              </p:nvSpPr>
              <p:spPr>
                <a:xfrm>
                  <a:off x="19329579"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0</a:t>
                  </a:r>
                </a:p>
              </p:txBody>
            </p:sp>
            <p:sp>
              <p:nvSpPr>
                <p:cNvPr id="4908" name="Content Placeholder 123">
                  <a:extLst>
                    <a:ext uri="{FF2B5EF4-FFF2-40B4-BE49-F238E27FC236}">
                      <a16:creationId xmlns:a16="http://schemas.microsoft.com/office/drawing/2014/main" id="{504DBB5F-0C3F-AFAF-B1A9-AA4C08D4D11E}"/>
                    </a:ext>
                  </a:extLst>
                </p:cNvPr>
                <p:cNvSpPr txBox="1">
                  <a:spLocks/>
                </p:cNvSpPr>
                <p:nvPr/>
              </p:nvSpPr>
              <p:spPr>
                <a:xfrm>
                  <a:off x="19521437"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0</a:t>
                  </a:r>
                </a:p>
              </p:txBody>
            </p:sp>
            <p:sp>
              <p:nvSpPr>
                <p:cNvPr id="4909" name="Content Placeholder 123">
                  <a:extLst>
                    <a:ext uri="{FF2B5EF4-FFF2-40B4-BE49-F238E27FC236}">
                      <a16:creationId xmlns:a16="http://schemas.microsoft.com/office/drawing/2014/main" id="{1AC28A60-D310-3B29-FD0A-DC2A410977C5}"/>
                    </a:ext>
                  </a:extLst>
                </p:cNvPr>
                <p:cNvSpPr txBox="1">
                  <a:spLocks/>
                </p:cNvSpPr>
                <p:nvPr/>
              </p:nvSpPr>
              <p:spPr>
                <a:xfrm>
                  <a:off x="19713295"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0</a:t>
                  </a:r>
                </a:p>
              </p:txBody>
            </p:sp>
            <p:sp>
              <p:nvSpPr>
                <p:cNvPr id="4910" name="Content Placeholder 123">
                  <a:extLst>
                    <a:ext uri="{FF2B5EF4-FFF2-40B4-BE49-F238E27FC236}">
                      <a16:creationId xmlns:a16="http://schemas.microsoft.com/office/drawing/2014/main" id="{8577C91B-2AE0-FA05-A29A-AFA3273B59C7}"/>
                    </a:ext>
                  </a:extLst>
                </p:cNvPr>
                <p:cNvSpPr txBox="1">
                  <a:spLocks/>
                </p:cNvSpPr>
                <p:nvPr/>
              </p:nvSpPr>
              <p:spPr>
                <a:xfrm>
                  <a:off x="19905154"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0</a:t>
                  </a:r>
                </a:p>
              </p:txBody>
            </p:sp>
            <p:sp>
              <p:nvSpPr>
                <p:cNvPr id="4911" name="Content Placeholder 123">
                  <a:extLst>
                    <a:ext uri="{FF2B5EF4-FFF2-40B4-BE49-F238E27FC236}">
                      <a16:creationId xmlns:a16="http://schemas.microsoft.com/office/drawing/2014/main" id="{1016305C-6191-27F4-AB08-03C17F6E307A}"/>
                    </a:ext>
                  </a:extLst>
                </p:cNvPr>
                <p:cNvSpPr txBox="1">
                  <a:spLocks/>
                </p:cNvSpPr>
                <p:nvPr/>
              </p:nvSpPr>
              <p:spPr>
                <a:xfrm>
                  <a:off x="20097011"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1</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0</a:t>
                  </a:r>
                </a:p>
              </p:txBody>
            </p:sp>
            <p:sp>
              <p:nvSpPr>
                <p:cNvPr id="4912" name="Content Placeholder 123">
                  <a:extLst>
                    <a:ext uri="{FF2B5EF4-FFF2-40B4-BE49-F238E27FC236}">
                      <a16:creationId xmlns:a16="http://schemas.microsoft.com/office/drawing/2014/main" id="{39479A35-4BAB-A2E0-BB85-C1B2D75B6509}"/>
                    </a:ext>
                  </a:extLst>
                </p:cNvPr>
                <p:cNvSpPr txBox="1">
                  <a:spLocks/>
                </p:cNvSpPr>
                <p:nvPr/>
              </p:nvSpPr>
              <p:spPr>
                <a:xfrm>
                  <a:off x="20288869"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0</a:t>
                  </a:r>
                </a:p>
              </p:txBody>
            </p:sp>
            <p:sp>
              <p:nvSpPr>
                <p:cNvPr id="4913" name="Content Placeholder 123">
                  <a:extLst>
                    <a:ext uri="{FF2B5EF4-FFF2-40B4-BE49-F238E27FC236}">
                      <a16:creationId xmlns:a16="http://schemas.microsoft.com/office/drawing/2014/main" id="{73C5A0BA-47A1-607D-5B76-4525B87DA118}"/>
                    </a:ext>
                  </a:extLst>
                </p:cNvPr>
                <p:cNvSpPr txBox="1">
                  <a:spLocks/>
                </p:cNvSpPr>
                <p:nvPr/>
              </p:nvSpPr>
              <p:spPr>
                <a:xfrm>
                  <a:off x="20480733" y="8582896"/>
                  <a:ext cx="274320" cy="322325"/>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0"/>
                    </a:spcAft>
                    <a:buNone/>
                  </a:pPr>
                  <a:r>
                    <a:rPr lang="en-US" sz="1400" spc="-40" dirty="0">
                      <a:solidFill>
                        <a:schemeClr val="accent6"/>
                      </a:solidFill>
                      <a:latin typeface="Source Sans Pro" panose="020B0503030403020204" pitchFamily="34" charset="0"/>
                      <a:ea typeface="Source Sans Pro" panose="020B0503030403020204" pitchFamily="34" charset="0"/>
                    </a:rPr>
                    <a:t>0</a:t>
                  </a:r>
                </a:p>
                <a:p>
                  <a:pPr marL="0" indent="0" algn="ctr">
                    <a:spcAft>
                      <a:spcPts val="0"/>
                    </a:spcAft>
                    <a:buNone/>
                  </a:pPr>
                  <a:r>
                    <a:rPr lang="en-US" sz="1400" spc="-40" dirty="0">
                      <a:solidFill>
                        <a:schemeClr val="accent5"/>
                      </a:solidFill>
                      <a:latin typeface="Source Sans Pro" panose="020B0503030403020204" pitchFamily="34" charset="0"/>
                      <a:ea typeface="Source Sans Pro" panose="020B0503030403020204" pitchFamily="34" charset="0"/>
                    </a:rPr>
                    <a:t>0</a:t>
                  </a:r>
                </a:p>
              </p:txBody>
            </p:sp>
          </p:grpSp>
          <p:grpSp>
            <p:nvGrpSpPr>
              <p:cNvPr id="4769" name="Group 4768">
                <a:extLst>
                  <a:ext uri="{FF2B5EF4-FFF2-40B4-BE49-F238E27FC236}">
                    <a16:creationId xmlns:a16="http://schemas.microsoft.com/office/drawing/2014/main" id="{62421E1B-652E-1BC4-3DB9-CE288B6CFFDA}"/>
                  </a:ext>
                </a:extLst>
              </p:cNvPr>
              <p:cNvGrpSpPr/>
              <p:nvPr/>
            </p:nvGrpSpPr>
            <p:grpSpPr>
              <a:xfrm>
                <a:off x="41548340" y="7524128"/>
                <a:ext cx="392028" cy="3584328"/>
                <a:chOff x="41548340" y="7524128"/>
                <a:chExt cx="392028" cy="3584328"/>
              </a:xfrm>
            </p:grpSpPr>
            <p:sp>
              <p:nvSpPr>
                <p:cNvPr id="4883" name="Content Placeholder 123">
                  <a:extLst>
                    <a:ext uri="{FF2B5EF4-FFF2-40B4-BE49-F238E27FC236}">
                      <a16:creationId xmlns:a16="http://schemas.microsoft.com/office/drawing/2014/main" id="{AC9939A6-B329-10C6-A14A-EC2946A29E14}"/>
                    </a:ext>
                  </a:extLst>
                </p:cNvPr>
                <p:cNvSpPr txBox="1">
                  <a:spLocks/>
                </p:cNvSpPr>
                <p:nvPr/>
              </p:nvSpPr>
              <p:spPr>
                <a:xfrm>
                  <a:off x="41548340" y="10878140"/>
                  <a:ext cx="392028" cy="23031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0.00</a:t>
                  </a:r>
                </a:p>
              </p:txBody>
            </p:sp>
            <p:sp>
              <p:nvSpPr>
                <p:cNvPr id="4884" name="Content Placeholder 123">
                  <a:extLst>
                    <a:ext uri="{FF2B5EF4-FFF2-40B4-BE49-F238E27FC236}">
                      <a16:creationId xmlns:a16="http://schemas.microsoft.com/office/drawing/2014/main" id="{6F8E51BF-78DC-4A2F-6AD0-8955799B2BCF}"/>
                    </a:ext>
                  </a:extLst>
                </p:cNvPr>
                <p:cNvSpPr txBox="1">
                  <a:spLocks/>
                </p:cNvSpPr>
                <p:nvPr/>
              </p:nvSpPr>
              <p:spPr>
                <a:xfrm>
                  <a:off x="41548340" y="10039638"/>
                  <a:ext cx="392028" cy="23031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0.25</a:t>
                  </a:r>
                </a:p>
              </p:txBody>
            </p:sp>
            <p:sp>
              <p:nvSpPr>
                <p:cNvPr id="4885" name="Content Placeholder 123">
                  <a:extLst>
                    <a:ext uri="{FF2B5EF4-FFF2-40B4-BE49-F238E27FC236}">
                      <a16:creationId xmlns:a16="http://schemas.microsoft.com/office/drawing/2014/main" id="{D0FC77A3-CDA0-65AE-F46D-63AD86785BC1}"/>
                    </a:ext>
                  </a:extLst>
                </p:cNvPr>
                <p:cNvSpPr txBox="1">
                  <a:spLocks/>
                </p:cNvSpPr>
                <p:nvPr/>
              </p:nvSpPr>
              <p:spPr>
                <a:xfrm>
                  <a:off x="41548340" y="9201134"/>
                  <a:ext cx="392028" cy="23031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0.50</a:t>
                  </a:r>
                </a:p>
              </p:txBody>
            </p:sp>
            <p:sp>
              <p:nvSpPr>
                <p:cNvPr id="4886" name="Content Placeholder 123">
                  <a:extLst>
                    <a:ext uri="{FF2B5EF4-FFF2-40B4-BE49-F238E27FC236}">
                      <a16:creationId xmlns:a16="http://schemas.microsoft.com/office/drawing/2014/main" id="{81B92032-F240-1463-BA82-F87BCCA32764}"/>
                    </a:ext>
                  </a:extLst>
                </p:cNvPr>
                <p:cNvSpPr txBox="1">
                  <a:spLocks/>
                </p:cNvSpPr>
                <p:nvPr/>
              </p:nvSpPr>
              <p:spPr>
                <a:xfrm>
                  <a:off x="41548340" y="8362632"/>
                  <a:ext cx="392028" cy="23031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0.75</a:t>
                  </a:r>
                </a:p>
              </p:txBody>
            </p:sp>
            <p:sp>
              <p:nvSpPr>
                <p:cNvPr id="4887" name="Content Placeholder 123">
                  <a:extLst>
                    <a:ext uri="{FF2B5EF4-FFF2-40B4-BE49-F238E27FC236}">
                      <a16:creationId xmlns:a16="http://schemas.microsoft.com/office/drawing/2014/main" id="{C471426C-1D96-7B64-F305-18D94F63264D}"/>
                    </a:ext>
                  </a:extLst>
                </p:cNvPr>
                <p:cNvSpPr txBox="1">
                  <a:spLocks/>
                </p:cNvSpPr>
                <p:nvPr/>
              </p:nvSpPr>
              <p:spPr>
                <a:xfrm>
                  <a:off x="41548340" y="7524128"/>
                  <a:ext cx="392028" cy="230316"/>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r">
                    <a:spcAft>
                      <a:spcPts val="402"/>
                    </a:spcAft>
                    <a:buNone/>
                  </a:pPr>
                  <a:r>
                    <a:rPr lang="en-US" sz="1400" spc="-40" dirty="0">
                      <a:solidFill>
                        <a:schemeClr val="accent4"/>
                      </a:solidFill>
                      <a:latin typeface="Source Sans Pro" panose="020B0503030403020204" pitchFamily="34" charset="0"/>
                      <a:ea typeface="Source Sans Pro" panose="020B0503030403020204" pitchFamily="34" charset="0"/>
                    </a:rPr>
                    <a:t>1.00</a:t>
                  </a:r>
                </a:p>
              </p:txBody>
            </p:sp>
          </p:grpSp>
          <p:sp>
            <p:nvSpPr>
              <p:cNvPr id="4770" name="Content Placeholder 123">
                <a:extLst>
                  <a:ext uri="{FF2B5EF4-FFF2-40B4-BE49-F238E27FC236}">
                    <a16:creationId xmlns:a16="http://schemas.microsoft.com/office/drawing/2014/main" id="{CC7B85E8-9971-682D-9946-EFB97A5C2D5F}"/>
                  </a:ext>
                </a:extLst>
              </p:cNvPr>
              <p:cNvSpPr txBox="1">
                <a:spLocks/>
              </p:cNvSpPr>
              <p:nvPr/>
            </p:nvSpPr>
            <p:spPr>
              <a:xfrm rot="16200000">
                <a:off x="40383588" y="9185898"/>
                <a:ext cx="1698785"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800" b="1" spc="-40" dirty="0">
                    <a:solidFill>
                      <a:schemeClr val="accent4"/>
                    </a:solidFill>
                    <a:latin typeface="Source Sans Pro" panose="020B0503030403020204" pitchFamily="34" charset="0"/>
                    <a:ea typeface="Source Sans Pro" panose="020B0503030403020204" pitchFamily="34" charset="0"/>
                  </a:rPr>
                  <a:t>Survival probability</a:t>
                </a:r>
              </a:p>
            </p:txBody>
          </p:sp>
          <p:sp>
            <p:nvSpPr>
              <p:cNvPr id="4771" name="Content Placeholder 123">
                <a:extLst>
                  <a:ext uri="{FF2B5EF4-FFF2-40B4-BE49-F238E27FC236}">
                    <a16:creationId xmlns:a16="http://schemas.microsoft.com/office/drawing/2014/main" id="{10D42F54-57FD-CE8A-56BA-ABA732E925BA}"/>
                  </a:ext>
                </a:extLst>
              </p:cNvPr>
              <p:cNvSpPr txBox="1">
                <a:spLocks/>
              </p:cNvSpPr>
              <p:nvPr/>
            </p:nvSpPr>
            <p:spPr>
              <a:xfrm>
                <a:off x="44979747" y="11455015"/>
                <a:ext cx="1698787" cy="22234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gn="ctr">
                  <a:spcAft>
                    <a:spcPts val="402"/>
                  </a:spcAft>
                  <a:buNone/>
                </a:pPr>
                <a:r>
                  <a:rPr lang="en-US" sz="1800" b="1" spc="-40" dirty="0">
                    <a:solidFill>
                      <a:schemeClr val="accent4"/>
                    </a:solidFill>
                    <a:latin typeface="Source Sans Pro" panose="020B0503030403020204" pitchFamily="34" charset="0"/>
                    <a:ea typeface="Source Sans Pro" panose="020B0503030403020204" pitchFamily="34" charset="0"/>
                  </a:rPr>
                  <a:t>Time, months</a:t>
                </a:r>
              </a:p>
            </p:txBody>
          </p:sp>
          <p:grpSp>
            <p:nvGrpSpPr>
              <p:cNvPr id="4772" name="Group 4771">
                <a:extLst>
                  <a:ext uri="{FF2B5EF4-FFF2-40B4-BE49-F238E27FC236}">
                    <a16:creationId xmlns:a16="http://schemas.microsoft.com/office/drawing/2014/main" id="{9D8DAC56-DDD4-CE33-0E80-8631352083D0}"/>
                  </a:ext>
                </a:extLst>
              </p:cNvPr>
              <p:cNvGrpSpPr/>
              <p:nvPr/>
            </p:nvGrpSpPr>
            <p:grpSpPr>
              <a:xfrm>
                <a:off x="42392196" y="9311076"/>
                <a:ext cx="1579253" cy="1698785"/>
                <a:chOff x="15814675" y="7240057"/>
                <a:chExt cx="962569" cy="1168931"/>
              </a:xfrm>
            </p:grpSpPr>
            <p:cxnSp>
              <p:nvCxnSpPr>
                <p:cNvPr id="4880" name="Straight Connector 4879">
                  <a:extLst>
                    <a:ext uri="{FF2B5EF4-FFF2-40B4-BE49-F238E27FC236}">
                      <a16:creationId xmlns:a16="http://schemas.microsoft.com/office/drawing/2014/main" id="{ECEDDFDA-0288-4A9A-AB3C-B0D38D7D90A3}"/>
                    </a:ext>
                  </a:extLst>
                </p:cNvPr>
                <p:cNvCxnSpPr>
                  <a:cxnSpLocks/>
                </p:cNvCxnSpPr>
                <p:nvPr/>
              </p:nvCxnSpPr>
              <p:spPr>
                <a:xfrm>
                  <a:off x="15814675" y="7240057"/>
                  <a:ext cx="962569"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881" name="Straight Connector 4880">
                  <a:extLst>
                    <a:ext uri="{FF2B5EF4-FFF2-40B4-BE49-F238E27FC236}">
                      <a16:creationId xmlns:a16="http://schemas.microsoft.com/office/drawing/2014/main" id="{ED57F323-E0A9-EC7F-D2A3-FF7EEA09A583}"/>
                    </a:ext>
                  </a:extLst>
                </p:cNvPr>
                <p:cNvCxnSpPr>
                  <a:cxnSpLocks/>
                </p:cNvCxnSpPr>
                <p:nvPr/>
              </p:nvCxnSpPr>
              <p:spPr>
                <a:xfrm>
                  <a:off x="16777244" y="7240057"/>
                  <a:ext cx="0" cy="11689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882" name="Straight Connector 4881">
                  <a:extLst>
                    <a:ext uri="{FF2B5EF4-FFF2-40B4-BE49-F238E27FC236}">
                      <a16:creationId xmlns:a16="http://schemas.microsoft.com/office/drawing/2014/main" id="{30F6C35A-97AF-4D5C-0880-B9B687BC6AF8}"/>
                    </a:ext>
                  </a:extLst>
                </p:cNvPr>
                <p:cNvCxnSpPr>
                  <a:cxnSpLocks/>
                </p:cNvCxnSpPr>
                <p:nvPr/>
              </p:nvCxnSpPr>
              <p:spPr>
                <a:xfrm>
                  <a:off x="16256991" y="7240057"/>
                  <a:ext cx="0" cy="11689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4773" name="Freeform: Shape 4772">
                <a:extLst>
                  <a:ext uri="{FF2B5EF4-FFF2-40B4-BE49-F238E27FC236}">
                    <a16:creationId xmlns:a16="http://schemas.microsoft.com/office/drawing/2014/main" id="{9CB42BEC-D55A-DC47-B462-0826CFDA11B0}"/>
                  </a:ext>
                </a:extLst>
              </p:cNvPr>
              <p:cNvSpPr/>
              <p:nvPr/>
            </p:nvSpPr>
            <p:spPr>
              <a:xfrm>
                <a:off x="42455389" y="7626957"/>
                <a:ext cx="6425322" cy="3331866"/>
              </a:xfrm>
              <a:custGeom>
                <a:avLst/>
                <a:gdLst>
                  <a:gd name="csX0" fmla="*/ 0 w 4496097"/>
                  <a:gd name="csY0" fmla="*/ 129391 h 2331463"/>
                  <a:gd name="csX1" fmla="*/ 0 w 4496097"/>
                  <a:gd name="csY1" fmla="*/ 0 h 2331463"/>
                  <a:gd name="csX2" fmla="*/ 70936 w 4496097"/>
                  <a:gd name="csY2" fmla="*/ 0 h 2331463"/>
                  <a:gd name="csX3" fmla="*/ 70936 w 4496097"/>
                  <a:gd name="csY3" fmla="*/ 5986 h 2331463"/>
                  <a:gd name="csX4" fmla="*/ 100355 w 4496097"/>
                  <a:gd name="csY4" fmla="*/ 5986 h 2331463"/>
                  <a:gd name="csX5" fmla="*/ 100355 w 4496097"/>
                  <a:gd name="csY5" fmla="*/ 30438 h 2331463"/>
                  <a:gd name="csX6" fmla="*/ 114491 w 4496097"/>
                  <a:gd name="csY6" fmla="*/ 30438 h 2331463"/>
                  <a:gd name="csX7" fmla="*/ 114491 w 4496097"/>
                  <a:gd name="csY7" fmla="*/ 55144 h 2331463"/>
                  <a:gd name="csX8" fmla="*/ 136905 w 4496097"/>
                  <a:gd name="csY8" fmla="*/ 55144 h 2331463"/>
                  <a:gd name="csX9" fmla="*/ 136905 w 4496097"/>
                  <a:gd name="csY9" fmla="*/ 86473 h 2331463"/>
                  <a:gd name="csX10" fmla="*/ 143273 w 4496097"/>
                  <a:gd name="csY10" fmla="*/ 86473 h 2331463"/>
                  <a:gd name="csX11" fmla="*/ 143273 w 4496097"/>
                  <a:gd name="csY11" fmla="*/ 148622 h 2331463"/>
                  <a:gd name="csX12" fmla="*/ 157919 w 4496097"/>
                  <a:gd name="csY12" fmla="*/ 148622 h 2331463"/>
                  <a:gd name="csX13" fmla="*/ 157919 w 4496097"/>
                  <a:gd name="csY13" fmla="*/ 179059 h 2331463"/>
                  <a:gd name="csX14" fmla="*/ 194214 w 4496097"/>
                  <a:gd name="csY14" fmla="*/ 179059 h 2331463"/>
                  <a:gd name="csX15" fmla="*/ 194214 w 4496097"/>
                  <a:gd name="csY15" fmla="*/ 216246 h 2331463"/>
                  <a:gd name="csX16" fmla="*/ 200582 w 4496097"/>
                  <a:gd name="csY16" fmla="*/ 216246 h 2331463"/>
                  <a:gd name="csX17" fmla="*/ 200582 w 4496097"/>
                  <a:gd name="csY17" fmla="*/ 246811 h 2331463"/>
                  <a:gd name="csX18" fmla="*/ 215228 w 4496097"/>
                  <a:gd name="csY18" fmla="*/ 246811 h 2331463"/>
                  <a:gd name="csX19" fmla="*/ 215228 w 4496097"/>
                  <a:gd name="csY19" fmla="*/ 284253 h 2331463"/>
                  <a:gd name="csX20" fmla="*/ 222487 w 4496097"/>
                  <a:gd name="csY20" fmla="*/ 284253 h 2331463"/>
                  <a:gd name="csX21" fmla="*/ 222487 w 4496097"/>
                  <a:gd name="csY21" fmla="*/ 321313 h 2331463"/>
                  <a:gd name="csX22" fmla="*/ 251269 w 4496097"/>
                  <a:gd name="csY22" fmla="*/ 321313 h 2331463"/>
                  <a:gd name="csX23" fmla="*/ 251269 w 4496097"/>
                  <a:gd name="csY23" fmla="*/ 364741 h 2331463"/>
                  <a:gd name="csX24" fmla="*/ 294315 w 4496097"/>
                  <a:gd name="csY24" fmla="*/ 364741 h 2331463"/>
                  <a:gd name="csX25" fmla="*/ 294315 w 4496097"/>
                  <a:gd name="csY25" fmla="*/ 401801 h 2331463"/>
                  <a:gd name="csX26" fmla="*/ 301446 w 4496097"/>
                  <a:gd name="csY26" fmla="*/ 401801 h 2331463"/>
                  <a:gd name="csX27" fmla="*/ 301446 w 4496097"/>
                  <a:gd name="csY27" fmla="*/ 488274 h 2331463"/>
                  <a:gd name="csX28" fmla="*/ 352006 w 4496097"/>
                  <a:gd name="csY28" fmla="*/ 488274 h 2331463"/>
                  <a:gd name="csX29" fmla="*/ 352006 w 4496097"/>
                  <a:gd name="csY29" fmla="*/ 532211 h 2331463"/>
                  <a:gd name="csX30" fmla="*/ 387792 w 4496097"/>
                  <a:gd name="csY30" fmla="*/ 532211 h 2331463"/>
                  <a:gd name="csX31" fmla="*/ 387792 w 4496097"/>
                  <a:gd name="csY31" fmla="*/ 624160 h 2331463"/>
                  <a:gd name="csX32" fmla="*/ 430328 w 4496097"/>
                  <a:gd name="csY32" fmla="*/ 624160 h 2331463"/>
                  <a:gd name="csX33" fmla="*/ 430328 w 4496097"/>
                  <a:gd name="csY33" fmla="*/ 667970 h 2331463"/>
                  <a:gd name="csX34" fmla="*/ 437970 w 4496097"/>
                  <a:gd name="csY34" fmla="*/ 667970 h 2331463"/>
                  <a:gd name="csX35" fmla="*/ 437970 w 4496097"/>
                  <a:gd name="csY35" fmla="*/ 717510 h 2331463"/>
                  <a:gd name="csX36" fmla="*/ 445229 w 4496097"/>
                  <a:gd name="csY36" fmla="*/ 717510 h 2331463"/>
                  <a:gd name="csX37" fmla="*/ 445229 w 4496097"/>
                  <a:gd name="csY37" fmla="*/ 766669 h 2331463"/>
                  <a:gd name="csX38" fmla="*/ 459492 w 4496097"/>
                  <a:gd name="csY38" fmla="*/ 766669 h 2331463"/>
                  <a:gd name="csX39" fmla="*/ 459492 w 4496097"/>
                  <a:gd name="csY39" fmla="*/ 816210 h 2331463"/>
                  <a:gd name="csX40" fmla="*/ 488020 w 4496097"/>
                  <a:gd name="csY40" fmla="*/ 816210 h 2331463"/>
                  <a:gd name="csX41" fmla="*/ 488020 w 4496097"/>
                  <a:gd name="csY41" fmla="*/ 865750 h 2331463"/>
                  <a:gd name="csX42" fmla="*/ 495661 w 4496097"/>
                  <a:gd name="csY42" fmla="*/ 865750 h 2331463"/>
                  <a:gd name="csX43" fmla="*/ 495661 w 4496097"/>
                  <a:gd name="csY43" fmla="*/ 915036 h 2331463"/>
                  <a:gd name="csX44" fmla="*/ 617538 w 4496097"/>
                  <a:gd name="csY44" fmla="*/ 915036 h 2331463"/>
                  <a:gd name="csX45" fmla="*/ 617538 w 4496097"/>
                  <a:gd name="csY45" fmla="*/ 964831 h 2331463"/>
                  <a:gd name="csX46" fmla="*/ 624798 w 4496097"/>
                  <a:gd name="csY46" fmla="*/ 964831 h 2331463"/>
                  <a:gd name="csX47" fmla="*/ 624798 w 4496097"/>
                  <a:gd name="csY47" fmla="*/ 1013735 h 2331463"/>
                  <a:gd name="csX48" fmla="*/ 696370 w 4496097"/>
                  <a:gd name="csY48" fmla="*/ 1013735 h 2331463"/>
                  <a:gd name="csX49" fmla="*/ 696370 w 4496097"/>
                  <a:gd name="csY49" fmla="*/ 1069516 h 2331463"/>
                  <a:gd name="csX50" fmla="*/ 912744 w 4496097"/>
                  <a:gd name="csY50" fmla="*/ 1069516 h 2331463"/>
                  <a:gd name="csX51" fmla="*/ 912744 w 4496097"/>
                  <a:gd name="csY51" fmla="*/ 1125297 h 2331463"/>
                  <a:gd name="csX52" fmla="*/ 940890 w 4496097"/>
                  <a:gd name="csY52" fmla="*/ 1125297 h 2331463"/>
                  <a:gd name="csX53" fmla="*/ 940890 w 4496097"/>
                  <a:gd name="csY53" fmla="*/ 1186936 h 2331463"/>
                  <a:gd name="csX54" fmla="*/ 948404 w 4496097"/>
                  <a:gd name="csY54" fmla="*/ 1186936 h 2331463"/>
                  <a:gd name="csX55" fmla="*/ 948404 w 4496097"/>
                  <a:gd name="csY55" fmla="*/ 1243099 h 2331463"/>
                  <a:gd name="csX56" fmla="*/ 1005713 w 4496097"/>
                  <a:gd name="csY56" fmla="*/ 1243099 h 2331463"/>
                  <a:gd name="csX57" fmla="*/ 1005713 w 4496097"/>
                  <a:gd name="csY57" fmla="*/ 1304993 h 2331463"/>
                  <a:gd name="csX58" fmla="*/ 1027363 w 4496097"/>
                  <a:gd name="csY58" fmla="*/ 1304993 h 2331463"/>
                  <a:gd name="csX59" fmla="*/ 1027363 w 4496097"/>
                  <a:gd name="csY59" fmla="*/ 1366505 h 2331463"/>
                  <a:gd name="csX60" fmla="*/ 1055763 w 4496097"/>
                  <a:gd name="csY60" fmla="*/ 1366505 h 2331463"/>
                  <a:gd name="csX61" fmla="*/ 1055763 w 4496097"/>
                  <a:gd name="csY61" fmla="*/ 1428526 h 2331463"/>
                  <a:gd name="csX62" fmla="*/ 1185154 w 4496097"/>
                  <a:gd name="csY62" fmla="*/ 1428526 h 2331463"/>
                  <a:gd name="csX63" fmla="*/ 1185154 w 4496097"/>
                  <a:gd name="csY63" fmla="*/ 1490802 h 2331463"/>
                  <a:gd name="csX64" fmla="*/ 1343328 w 4496097"/>
                  <a:gd name="csY64" fmla="*/ 1490802 h 2331463"/>
                  <a:gd name="csX65" fmla="*/ 1343328 w 4496097"/>
                  <a:gd name="csY65" fmla="*/ 1558427 h 2331463"/>
                  <a:gd name="csX66" fmla="*/ 1379114 w 4496097"/>
                  <a:gd name="csY66" fmla="*/ 1558427 h 2331463"/>
                  <a:gd name="csX67" fmla="*/ 1379114 w 4496097"/>
                  <a:gd name="csY67" fmla="*/ 1632674 h 2331463"/>
                  <a:gd name="csX68" fmla="*/ 1401019 w 4496097"/>
                  <a:gd name="csY68" fmla="*/ 1632674 h 2331463"/>
                  <a:gd name="csX69" fmla="*/ 1401019 w 4496097"/>
                  <a:gd name="csY69" fmla="*/ 1713161 h 2331463"/>
                  <a:gd name="csX70" fmla="*/ 1990285 w 4496097"/>
                  <a:gd name="csY70" fmla="*/ 1713161 h 2331463"/>
                  <a:gd name="csX71" fmla="*/ 1990285 w 4496097"/>
                  <a:gd name="csY71" fmla="*/ 1701063 h 2331463"/>
                  <a:gd name="csX72" fmla="*/ 4496098 w 4496097"/>
                  <a:gd name="csY72" fmla="*/ 1701063 h 2331463"/>
                  <a:gd name="csX73" fmla="*/ 4496098 w 4496097"/>
                  <a:gd name="csY73" fmla="*/ 2331463 h 2331463"/>
                  <a:gd name="csX74" fmla="*/ 1990285 w 4496097"/>
                  <a:gd name="csY74" fmla="*/ 2331463 h 2331463"/>
                  <a:gd name="csX75" fmla="*/ 1990285 w 4496097"/>
                  <a:gd name="csY75" fmla="*/ 2269315 h 2331463"/>
                  <a:gd name="csX76" fmla="*/ 1400509 w 4496097"/>
                  <a:gd name="csY76" fmla="*/ 2269315 h 2331463"/>
                  <a:gd name="csX77" fmla="*/ 1400509 w 4496097"/>
                  <a:gd name="csY77" fmla="*/ 2219519 h 2331463"/>
                  <a:gd name="csX78" fmla="*/ 1379369 w 4496097"/>
                  <a:gd name="csY78" fmla="*/ 2219519 h 2331463"/>
                  <a:gd name="csX79" fmla="*/ 1379369 w 4496097"/>
                  <a:gd name="csY79" fmla="*/ 2158008 h 2331463"/>
                  <a:gd name="csX80" fmla="*/ 1343328 w 4496097"/>
                  <a:gd name="csY80" fmla="*/ 2158008 h 2331463"/>
                  <a:gd name="csX81" fmla="*/ 1343328 w 4496097"/>
                  <a:gd name="csY81" fmla="*/ 2095986 h 2331463"/>
                  <a:gd name="csX82" fmla="*/ 1185282 w 4496097"/>
                  <a:gd name="csY82" fmla="*/ 2095986 h 2331463"/>
                  <a:gd name="csX83" fmla="*/ 1185282 w 4496097"/>
                  <a:gd name="csY83" fmla="*/ 2046446 h 2331463"/>
                  <a:gd name="csX84" fmla="*/ 1056272 w 4496097"/>
                  <a:gd name="csY84" fmla="*/ 2046446 h 2331463"/>
                  <a:gd name="csX85" fmla="*/ 1056272 w 4496097"/>
                  <a:gd name="csY85" fmla="*/ 2003782 h 2331463"/>
                  <a:gd name="csX86" fmla="*/ 1027490 w 4496097"/>
                  <a:gd name="csY86" fmla="*/ 2003782 h 2331463"/>
                  <a:gd name="csX87" fmla="*/ 1027490 w 4496097"/>
                  <a:gd name="csY87" fmla="*/ 1953605 h 2331463"/>
                  <a:gd name="csX88" fmla="*/ 1005713 w 4496097"/>
                  <a:gd name="csY88" fmla="*/ 1953605 h 2331463"/>
                  <a:gd name="csX89" fmla="*/ 1005713 w 4496097"/>
                  <a:gd name="csY89" fmla="*/ 1904701 h 2331463"/>
                  <a:gd name="csX90" fmla="*/ 948021 w 4496097"/>
                  <a:gd name="csY90" fmla="*/ 1904701 h 2331463"/>
                  <a:gd name="csX91" fmla="*/ 948021 w 4496097"/>
                  <a:gd name="csY91" fmla="*/ 1848920 h 2331463"/>
                  <a:gd name="csX92" fmla="*/ 941017 w 4496097"/>
                  <a:gd name="csY92" fmla="*/ 1848920 h 2331463"/>
                  <a:gd name="csX93" fmla="*/ 941017 w 4496097"/>
                  <a:gd name="csY93" fmla="*/ 1798743 h 2331463"/>
                  <a:gd name="csX94" fmla="*/ 912490 w 4496097"/>
                  <a:gd name="csY94" fmla="*/ 1798743 h 2331463"/>
                  <a:gd name="csX95" fmla="*/ 912490 w 4496097"/>
                  <a:gd name="csY95" fmla="*/ 1743344 h 2331463"/>
                  <a:gd name="csX96" fmla="*/ 696752 w 4496097"/>
                  <a:gd name="csY96" fmla="*/ 1743344 h 2331463"/>
                  <a:gd name="csX97" fmla="*/ 696752 w 4496097"/>
                  <a:gd name="csY97" fmla="*/ 1688200 h 2331463"/>
                  <a:gd name="csX98" fmla="*/ 625434 w 4496097"/>
                  <a:gd name="csY98" fmla="*/ 1688200 h 2331463"/>
                  <a:gd name="csX99" fmla="*/ 625434 w 4496097"/>
                  <a:gd name="csY99" fmla="*/ 1644390 h 2331463"/>
                  <a:gd name="csX100" fmla="*/ 617411 w 4496097"/>
                  <a:gd name="csY100" fmla="*/ 1644390 h 2331463"/>
                  <a:gd name="csX101" fmla="*/ 617411 w 4496097"/>
                  <a:gd name="csY101" fmla="*/ 1595487 h 2331463"/>
                  <a:gd name="csX102" fmla="*/ 495661 w 4496097"/>
                  <a:gd name="csY102" fmla="*/ 1595487 h 2331463"/>
                  <a:gd name="csX103" fmla="*/ 495661 w 4496097"/>
                  <a:gd name="csY103" fmla="*/ 1545437 h 2331463"/>
                  <a:gd name="csX104" fmla="*/ 488911 w 4496097"/>
                  <a:gd name="csY104" fmla="*/ 1545437 h 2331463"/>
                  <a:gd name="csX105" fmla="*/ 488911 w 4496097"/>
                  <a:gd name="csY105" fmla="*/ 1490165 h 2331463"/>
                  <a:gd name="csX106" fmla="*/ 460002 w 4496097"/>
                  <a:gd name="csY106" fmla="*/ 1490165 h 2331463"/>
                  <a:gd name="csX107" fmla="*/ 460002 w 4496097"/>
                  <a:gd name="csY107" fmla="*/ 1440497 h 2331463"/>
                  <a:gd name="csX108" fmla="*/ 445483 w 4496097"/>
                  <a:gd name="csY108" fmla="*/ 1440497 h 2331463"/>
                  <a:gd name="csX109" fmla="*/ 445483 w 4496097"/>
                  <a:gd name="csY109" fmla="*/ 1391339 h 2331463"/>
                  <a:gd name="csX110" fmla="*/ 437842 w 4496097"/>
                  <a:gd name="csY110" fmla="*/ 1391339 h 2331463"/>
                  <a:gd name="csX111" fmla="*/ 437842 w 4496097"/>
                  <a:gd name="csY111" fmla="*/ 1335558 h 2331463"/>
                  <a:gd name="csX112" fmla="*/ 430710 w 4496097"/>
                  <a:gd name="csY112" fmla="*/ 1335558 h 2331463"/>
                  <a:gd name="csX113" fmla="*/ 430710 w 4496097"/>
                  <a:gd name="csY113" fmla="*/ 1279395 h 2331463"/>
                  <a:gd name="csX114" fmla="*/ 387920 w 4496097"/>
                  <a:gd name="csY114" fmla="*/ 1279395 h 2331463"/>
                  <a:gd name="csX115" fmla="*/ 387920 w 4496097"/>
                  <a:gd name="csY115" fmla="*/ 1174710 h 2331463"/>
                  <a:gd name="csX116" fmla="*/ 352261 w 4496097"/>
                  <a:gd name="csY116" fmla="*/ 1174710 h 2331463"/>
                  <a:gd name="csX117" fmla="*/ 352261 w 4496097"/>
                  <a:gd name="csY117" fmla="*/ 1119184 h 2331463"/>
                  <a:gd name="csX118" fmla="*/ 301828 w 4496097"/>
                  <a:gd name="csY118" fmla="*/ 1119184 h 2331463"/>
                  <a:gd name="csX119" fmla="*/ 301828 w 4496097"/>
                  <a:gd name="csY119" fmla="*/ 1001509 h 2331463"/>
                  <a:gd name="csX120" fmla="*/ 294951 w 4496097"/>
                  <a:gd name="csY120" fmla="*/ 1001509 h 2331463"/>
                  <a:gd name="csX121" fmla="*/ 294951 w 4496097"/>
                  <a:gd name="csY121" fmla="*/ 945983 h 2331463"/>
                  <a:gd name="csX122" fmla="*/ 251651 w 4496097"/>
                  <a:gd name="csY122" fmla="*/ 945983 h 2331463"/>
                  <a:gd name="csX123" fmla="*/ 251651 w 4496097"/>
                  <a:gd name="csY123" fmla="*/ 890075 h 2331463"/>
                  <a:gd name="csX124" fmla="*/ 221723 w 4496097"/>
                  <a:gd name="csY124" fmla="*/ 890075 h 2331463"/>
                  <a:gd name="csX125" fmla="*/ 221723 w 4496097"/>
                  <a:gd name="csY125" fmla="*/ 834294 h 2331463"/>
                  <a:gd name="csX126" fmla="*/ 215865 w 4496097"/>
                  <a:gd name="csY126" fmla="*/ 834294 h 2331463"/>
                  <a:gd name="csX127" fmla="*/ 215865 w 4496097"/>
                  <a:gd name="csY127" fmla="*/ 785008 h 2331463"/>
                  <a:gd name="csX128" fmla="*/ 201601 w 4496097"/>
                  <a:gd name="csY128" fmla="*/ 785008 h 2331463"/>
                  <a:gd name="csX129" fmla="*/ 201601 w 4496097"/>
                  <a:gd name="csY129" fmla="*/ 729609 h 2331463"/>
                  <a:gd name="csX130" fmla="*/ 193832 w 4496097"/>
                  <a:gd name="csY130" fmla="*/ 729609 h 2331463"/>
                  <a:gd name="csX131" fmla="*/ 193832 w 4496097"/>
                  <a:gd name="csY131" fmla="*/ 679814 h 2331463"/>
                  <a:gd name="csX132" fmla="*/ 157664 w 4496097"/>
                  <a:gd name="csY132" fmla="*/ 679814 h 2331463"/>
                  <a:gd name="csX133" fmla="*/ 157664 w 4496097"/>
                  <a:gd name="csY133" fmla="*/ 624415 h 2331463"/>
                  <a:gd name="csX134" fmla="*/ 143655 w 4496097"/>
                  <a:gd name="csY134" fmla="*/ 624415 h 2331463"/>
                  <a:gd name="csX135" fmla="*/ 143655 w 4496097"/>
                  <a:gd name="csY135" fmla="*/ 512089 h 2331463"/>
                  <a:gd name="csX136" fmla="*/ 136014 w 4496097"/>
                  <a:gd name="csY136" fmla="*/ 512089 h 2331463"/>
                  <a:gd name="csX137" fmla="*/ 136014 w 4496097"/>
                  <a:gd name="csY137" fmla="*/ 457709 h 2331463"/>
                  <a:gd name="csX138" fmla="*/ 115637 w 4496097"/>
                  <a:gd name="csY138" fmla="*/ 457709 h 2331463"/>
                  <a:gd name="csX139" fmla="*/ 115637 w 4496097"/>
                  <a:gd name="csY139" fmla="*/ 402438 h 2331463"/>
                  <a:gd name="csX140" fmla="*/ 101119 w 4496097"/>
                  <a:gd name="csY140" fmla="*/ 402438 h 2331463"/>
                  <a:gd name="csX141" fmla="*/ 101119 w 4496097"/>
                  <a:gd name="csY141" fmla="*/ 339525 h 2331463"/>
                  <a:gd name="csX142" fmla="*/ 71700 w 4496097"/>
                  <a:gd name="csY142" fmla="*/ 339525 h 2331463"/>
                  <a:gd name="csX143" fmla="*/ 71700 w 4496097"/>
                  <a:gd name="csY143" fmla="*/ 203256 h 2331463"/>
                  <a:gd name="csX144" fmla="*/ 36168 w 4496097"/>
                  <a:gd name="csY144" fmla="*/ 203256 h 2331463"/>
                  <a:gd name="csX145" fmla="*/ 36168 w 4496097"/>
                  <a:gd name="csY145" fmla="*/ 129519 h 2331463"/>
                  <a:gd name="csX146" fmla="*/ 0 w 4496097"/>
                  <a:gd name="csY146" fmla="*/ 129391 h 23314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Lst>
                <a:rect l="l" t="t" r="r" b="b"/>
                <a:pathLst>
                  <a:path w="4496097" h="2331463">
                    <a:moveTo>
                      <a:pt x="0" y="129391"/>
                    </a:moveTo>
                    <a:lnTo>
                      <a:pt x="0" y="0"/>
                    </a:lnTo>
                    <a:lnTo>
                      <a:pt x="70936" y="0"/>
                    </a:lnTo>
                    <a:lnTo>
                      <a:pt x="70936" y="5986"/>
                    </a:lnTo>
                    <a:lnTo>
                      <a:pt x="100355" y="5986"/>
                    </a:lnTo>
                    <a:lnTo>
                      <a:pt x="100355" y="30438"/>
                    </a:lnTo>
                    <a:lnTo>
                      <a:pt x="114491" y="30438"/>
                    </a:lnTo>
                    <a:lnTo>
                      <a:pt x="114491" y="55144"/>
                    </a:lnTo>
                    <a:lnTo>
                      <a:pt x="136905" y="55144"/>
                    </a:lnTo>
                    <a:lnTo>
                      <a:pt x="136905" y="86473"/>
                    </a:lnTo>
                    <a:lnTo>
                      <a:pt x="143273" y="86473"/>
                    </a:lnTo>
                    <a:lnTo>
                      <a:pt x="143273" y="148622"/>
                    </a:lnTo>
                    <a:lnTo>
                      <a:pt x="157919" y="148622"/>
                    </a:lnTo>
                    <a:lnTo>
                      <a:pt x="157919" y="179059"/>
                    </a:lnTo>
                    <a:lnTo>
                      <a:pt x="194214" y="179059"/>
                    </a:lnTo>
                    <a:lnTo>
                      <a:pt x="194214" y="216246"/>
                    </a:lnTo>
                    <a:lnTo>
                      <a:pt x="200582" y="216246"/>
                    </a:lnTo>
                    <a:lnTo>
                      <a:pt x="200582" y="246811"/>
                    </a:lnTo>
                    <a:lnTo>
                      <a:pt x="215228" y="246811"/>
                    </a:lnTo>
                    <a:lnTo>
                      <a:pt x="215228" y="284253"/>
                    </a:lnTo>
                    <a:lnTo>
                      <a:pt x="222487" y="284253"/>
                    </a:lnTo>
                    <a:lnTo>
                      <a:pt x="222487" y="321313"/>
                    </a:lnTo>
                    <a:lnTo>
                      <a:pt x="251269" y="321313"/>
                    </a:lnTo>
                    <a:lnTo>
                      <a:pt x="251269" y="364741"/>
                    </a:lnTo>
                    <a:lnTo>
                      <a:pt x="294315" y="364741"/>
                    </a:lnTo>
                    <a:lnTo>
                      <a:pt x="294315" y="401801"/>
                    </a:lnTo>
                    <a:lnTo>
                      <a:pt x="301446" y="401801"/>
                    </a:lnTo>
                    <a:lnTo>
                      <a:pt x="301446" y="488274"/>
                    </a:lnTo>
                    <a:lnTo>
                      <a:pt x="352006" y="488274"/>
                    </a:lnTo>
                    <a:lnTo>
                      <a:pt x="352006" y="532211"/>
                    </a:lnTo>
                    <a:lnTo>
                      <a:pt x="387792" y="532211"/>
                    </a:lnTo>
                    <a:lnTo>
                      <a:pt x="387792" y="624160"/>
                    </a:lnTo>
                    <a:lnTo>
                      <a:pt x="430328" y="624160"/>
                    </a:lnTo>
                    <a:lnTo>
                      <a:pt x="430328" y="667970"/>
                    </a:lnTo>
                    <a:lnTo>
                      <a:pt x="437970" y="667970"/>
                    </a:lnTo>
                    <a:lnTo>
                      <a:pt x="437970" y="717510"/>
                    </a:lnTo>
                    <a:lnTo>
                      <a:pt x="445229" y="717510"/>
                    </a:lnTo>
                    <a:lnTo>
                      <a:pt x="445229" y="766669"/>
                    </a:lnTo>
                    <a:lnTo>
                      <a:pt x="459492" y="766669"/>
                    </a:lnTo>
                    <a:lnTo>
                      <a:pt x="459492" y="816210"/>
                    </a:lnTo>
                    <a:lnTo>
                      <a:pt x="488020" y="816210"/>
                    </a:lnTo>
                    <a:lnTo>
                      <a:pt x="488020" y="865750"/>
                    </a:lnTo>
                    <a:lnTo>
                      <a:pt x="495661" y="865750"/>
                    </a:lnTo>
                    <a:lnTo>
                      <a:pt x="495661" y="915036"/>
                    </a:lnTo>
                    <a:lnTo>
                      <a:pt x="617538" y="915036"/>
                    </a:lnTo>
                    <a:lnTo>
                      <a:pt x="617538" y="964831"/>
                    </a:lnTo>
                    <a:lnTo>
                      <a:pt x="624798" y="964831"/>
                    </a:lnTo>
                    <a:lnTo>
                      <a:pt x="624798" y="1013735"/>
                    </a:lnTo>
                    <a:lnTo>
                      <a:pt x="696370" y="1013735"/>
                    </a:lnTo>
                    <a:lnTo>
                      <a:pt x="696370" y="1069516"/>
                    </a:lnTo>
                    <a:lnTo>
                      <a:pt x="912744" y="1069516"/>
                    </a:lnTo>
                    <a:lnTo>
                      <a:pt x="912744" y="1125297"/>
                    </a:lnTo>
                    <a:lnTo>
                      <a:pt x="940890" y="1125297"/>
                    </a:lnTo>
                    <a:lnTo>
                      <a:pt x="940890" y="1186936"/>
                    </a:lnTo>
                    <a:lnTo>
                      <a:pt x="948404" y="1186936"/>
                    </a:lnTo>
                    <a:lnTo>
                      <a:pt x="948404" y="1243099"/>
                    </a:lnTo>
                    <a:lnTo>
                      <a:pt x="1005713" y="1243099"/>
                    </a:lnTo>
                    <a:lnTo>
                      <a:pt x="1005713" y="1304993"/>
                    </a:lnTo>
                    <a:lnTo>
                      <a:pt x="1027363" y="1304993"/>
                    </a:lnTo>
                    <a:lnTo>
                      <a:pt x="1027363" y="1366505"/>
                    </a:lnTo>
                    <a:lnTo>
                      <a:pt x="1055763" y="1366505"/>
                    </a:lnTo>
                    <a:lnTo>
                      <a:pt x="1055763" y="1428526"/>
                    </a:lnTo>
                    <a:lnTo>
                      <a:pt x="1185154" y="1428526"/>
                    </a:lnTo>
                    <a:lnTo>
                      <a:pt x="1185154" y="1490802"/>
                    </a:lnTo>
                    <a:lnTo>
                      <a:pt x="1343328" y="1490802"/>
                    </a:lnTo>
                    <a:lnTo>
                      <a:pt x="1343328" y="1558427"/>
                    </a:lnTo>
                    <a:lnTo>
                      <a:pt x="1379114" y="1558427"/>
                    </a:lnTo>
                    <a:lnTo>
                      <a:pt x="1379114" y="1632674"/>
                    </a:lnTo>
                    <a:lnTo>
                      <a:pt x="1401019" y="1632674"/>
                    </a:lnTo>
                    <a:lnTo>
                      <a:pt x="1401019" y="1713161"/>
                    </a:lnTo>
                    <a:lnTo>
                      <a:pt x="1990285" y="1713161"/>
                    </a:lnTo>
                    <a:lnTo>
                      <a:pt x="1990285" y="1701063"/>
                    </a:lnTo>
                    <a:lnTo>
                      <a:pt x="4496098" y="1701063"/>
                    </a:lnTo>
                    <a:lnTo>
                      <a:pt x="4496098" y="2331463"/>
                    </a:lnTo>
                    <a:lnTo>
                      <a:pt x="1990285" y="2331463"/>
                    </a:lnTo>
                    <a:lnTo>
                      <a:pt x="1990285" y="2269315"/>
                    </a:lnTo>
                    <a:lnTo>
                      <a:pt x="1400509" y="2269315"/>
                    </a:lnTo>
                    <a:lnTo>
                      <a:pt x="1400509" y="2219519"/>
                    </a:lnTo>
                    <a:lnTo>
                      <a:pt x="1379369" y="2219519"/>
                    </a:lnTo>
                    <a:lnTo>
                      <a:pt x="1379369" y="2158008"/>
                    </a:lnTo>
                    <a:lnTo>
                      <a:pt x="1343328" y="2158008"/>
                    </a:lnTo>
                    <a:lnTo>
                      <a:pt x="1343328" y="2095986"/>
                    </a:lnTo>
                    <a:lnTo>
                      <a:pt x="1185282" y="2095986"/>
                    </a:lnTo>
                    <a:lnTo>
                      <a:pt x="1185282" y="2046446"/>
                    </a:lnTo>
                    <a:lnTo>
                      <a:pt x="1056272" y="2046446"/>
                    </a:lnTo>
                    <a:lnTo>
                      <a:pt x="1056272" y="2003782"/>
                    </a:lnTo>
                    <a:lnTo>
                      <a:pt x="1027490" y="2003782"/>
                    </a:lnTo>
                    <a:lnTo>
                      <a:pt x="1027490" y="1953605"/>
                    </a:lnTo>
                    <a:lnTo>
                      <a:pt x="1005713" y="1953605"/>
                    </a:lnTo>
                    <a:lnTo>
                      <a:pt x="1005713" y="1904701"/>
                    </a:lnTo>
                    <a:lnTo>
                      <a:pt x="948021" y="1904701"/>
                    </a:lnTo>
                    <a:lnTo>
                      <a:pt x="948021" y="1848920"/>
                    </a:lnTo>
                    <a:lnTo>
                      <a:pt x="941017" y="1848920"/>
                    </a:lnTo>
                    <a:lnTo>
                      <a:pt x="941017" y="1798743"/>
                    </a:lnTo>
                    <a:lnTo>
                      <a:pt x="912490" y="1798743"/>
                    </a:lnTo>
                    <a:lnTo>
                      <a:pt x="912490" y="1743344"/>
                    </a:lnTo>
                    <a:lnTo>
                      <a:pt x="696752" y="1743344"/>
                    </a:lnTo>
                    <a:lnTo>
                      <a:pt x="696752" y="1688200"/>
                    </a:lnTo>
                    <a:lnTo>
                      <a:pt x="625434" y="1688200"/>
                    </a:lnTo>
                    <a:lnTo>
                      <a:pt x="625434" y="1644390"/>
                    </a:lnTo>
                    <a:lnTo>
                      <a:pt x="617411" y="1644390"/>
                    </a:lnTo>
                    <a:lnTo>
                      <a:pt x="617411" y="1595487"/>
                    </a:lnTo>
                    <a:lnTo>
                      <a:pt x="495661" y="1595487"/>
                    </a:lnTo>
                    <a:lnTo>
                      <a:pt x="495661" y="1545437"/>
                    </a:lnTo>
                    <a:lnTo>
                      <a:pt x="488911" y="1545437"/>
                    </a:lnTo>
                    <a:lnTo>
                      <a:pt x="488911" y="1490165"/>
                    </a:lnTo>
                    <a:lnTo>
                      <a:pt x="460002" y="1490165"/>
                    </a:lnTo>
                    <a:lnTo>
                      <a:pt x="460002" y="1440497"/>
                    </a:lnTo>
                    <a:lnTo>
                      <a:pt x="445483" y="1440497"/>
                    </a:lnTo>
                    <a:lnTo>
                      <a:pt x="445483" y="1391339"/>
                    </a:lnTo>
                    <a:lnTo>
                      <a:pt x="437842" y="1391339"/>
                    </a:lnTo>
                    <a:lnTo>
                      <a:pt x="437842" y="1335558"/>
                    </a:lnTo>
                    <a:lnTo>
                      <a:pt x="430710" y="1335558"/>
                    </a:lnTo>
                    <a:lnTo>
                      <a:pt x="430710" y="1279395"/>
                    </a:lnTo>
                    <a:lnTo>
                      <a:pt x="387920" y="1279395"/>
                    </a:lnTo>
                    <a:lnTo>
                      <a:pt x="387920" y="1174710"/>
                    </a:lnTo>
                    <a:lnTo>
                      <a:pt x="352261" y="1174710"/>
                    </a:lnTo>
                    <a:lnTo>
                      <a:pt x="352261" y="1119184"/>
                    </a:lnTo>
                    <a:lnTo>
                      <a:pt x="301828" y="1119184"/>
                    </a:lnTo>
                    <a:lnTo>
                      <a:pt x="301828" y="1001509"/>
                    </a:lnTo>
                    <a:lnTo>
                      <a:pt x="294951" y="1001509"/>
                    </a:lnTo>
                    <a:lnTo>
                      <a:pt x="294951" y="945983"/>
                    </a:lnTo>
                    <a:lnTo>
                      <a:pt x="251651" y="945983"/>
                    </a:lnTo>
                    <a:lnTo>
                      <a:pt x="251651" y="890075"/>
                    </a:lnTo>
                    <a:lnTo>
                      <a:pt x="221723" y="890075"/>
                    </a:lnTo>
                    <a:lnTo>
                      <a:pt x="221723" y="834294"/>
                    </a:lnTo>
                    <a:lnTo>
                      <a:pt x="215865" y="834294"/>
                    </a:lnTo>
                    <a:lnTo>
                      <a:pt x="215865" y="785008"/>
                    </a:lnTo>
                    <a:lnTo>
                      <a:pt x="201601" y="785008"/>
                    </a:lnTo>
                    <a:lnTo>
                      <a:pt x="201601" y="729609"/>
                    </a:lnTo>
                    <a:lnTo>
                      <a:pt x="193832" y="729609"/>
                    </a:lnTo>
                    <a:lnTo>
                      <a:pt x="193832" y="679814"/>
                    </a:lnTo>
                    <a:lnTo>
                      <a:pt x="157664" y="679814"/>
                    </a:lnTo>
                    <a:lnTo>
                      <a:pt x="157664" y="624415"/>
                    </a:lnTo>
                    <a:lnTo>
                      <a:pt x="143655" y="624415"/>
                    </a:lnTo>
                    <a:lnTo>
                      <a:pt x="143655" y="512089"/>
                    </a:lnTo>
                    <a:lnTo>
                      <a:pt x="136014" y="512089"/>
                    </a:lnTo>
                    <a:lnTo>
                      <a:pt x="136014" y="457709"/>
                    </a:lnTo>
                    <a:lnTo>
                      <a:pt x="115637" y="457709"/>
                    </a:lnTo>
                    <a:lnTo>
                      <a:pt x="115637" y="402438"/>
                    </a:lnTo>
                    <a:lnTo>
                      <a:pt x="101119" y="402438"/>
                    </a:lnTo>
                    <a:lnTo>
                      <a:pt x="101119" y="339525"/>
                    </a:lnTo>
                    <a:lnTo>
                      <a:pt x="71700" y="339525"/>
                    </a:lnTo>
                    <a:lnTo>
                      <a:pt x="71700" y="203256"/>
                    </a:lnTo>
                    <a:lnTo>
                      <a:pt x="36168" y="203256"/>
                    </a:lnTo>
                    <a:lnTo>
                      <a:pt x="36168" y="129519"/>
                    </a:lnTo>
                    <a:lnTo>
                      <a:pt x="0" y="129391"/>
                    </a:lnTo>
                    <a:close/>
                  </a:path>
                </a:pathLst>
              </a:custGeom>
              <a:solidFill>
                <a:schemeClr val="accent6">
                  <a:alpha val="50000"/>
                </a:schemeClr>
              </a:solidFill>
              <a:ln w="12735" cap="flat">
                <a:noFill/>
                <a:prstDash val="solid"/>
                <a:miter/>
              </a:ln>
            </p:spPr>
            <p:txBody>
              <a:bodyPr/>
              <a:lstStyle/>
              <a:p>
                <a:endParaRPr lang="en-US" sz="1400" dirty="0">
                  <a:latin typeface="Source Sans Pro" panose="020B0503030403020204" pitchFamily="34" charset="0"/>
                </a:endParaRPr>
              </a:p>
            </p:txBody>
          </p:sp>
          <p:grpSp>
            <p:nvGrpSpPr>
              <p:cNvPr id="4774" name="Graphic 6">
                <a:extLst>
                  <a:ext uri="{FF2B5EF4-FFF2-40B4-BE49-F238E27FC236}">
                    <a16:creationId xmlns:a16="http://schemas.microsoft.com/office/drawing/2014/main" id="{ACF01B8C-FBD3-E3C3-73B5-4A0863017CDC}"/>
                  </a:ext>
                </a:extLst>
              </p:cNvPr>
              <p:cNvGrpSpPr/>
              <p:nvPr/>
            </p:nvGrpSpPr>
            <p:grpSpPr>
              <a:xfrm>
                <a:off x="42405339" y="7624589"/>
                <a:ext cx="6537070" cy="3264890"/>
                <a:chOff x="29682916" y="5594023"/>
                <a:chExt cx="4574292" cy="2284596"/>
              </a:xfrm>
              <a:noFill/>
            </p:grpSpPr>
            <p:sp>
              <p:nvSpPr>
                <p:cNvPr id="4842" name="Freeform: Shape 4841">
                  <a:extLst>
                    <a:ext uri="{FF2B5EF4-FFF2-40B4-BE49-F238E27FC236}">
                      <a16:creationId xmlns:a16="http://schemas.microsoft.com/office/drawing/2014/main" id="{C90F2858-BD99-F879-F39C-D89DB45FEE88}"/>
                    </a:ext>
                  </a:extLst>
                </p:cNvPr>
                <p:cNvSpPr/>
                <p:nvPr/>
              </p:nvSpPr>
              <p:spPr>
                <a:xfrm>
                  <a:off x="29682916" y="5594023"/>
                  <a:ext cx="4528444" cy="2238749"/>
                </a:xfrm>
                <a:custGeom>
                  <a:avLst/>
                  <a:gdLst>
                    <a:gd name="csX0" fmla="*/ 0 w 4528444"/>
                    <a:gd name="csY0" fmla="*/ 0 h 2238749"/>
                    <a:gd name="csX1" fmla="*/ 37060 w 4528444"/>
                    <a:gd name="csY1" fmla="*/ 0 h 2238749"/>
                    <a:gd name="csX2" fmla="*/ 37060 w 4528444"/>
                    <a:gd name="csY2" fmla="*/ 37951 h 2238749"/>
                    <a:gd name="csX3" fmla="*/ 42664 w 4528444"/>
                    <a:gd name="csY3" fmla="*/ 37951 h 2238749"/>
                    <a:gd name="csX4" fmla="*/ 42664 w 4528444"/>
                    <a:gd name="csY4" fmla="*/ 55271 h 2238749"/>
                    <a:gd name="csX5" fmla="*/ 71828 w 4528444"/>
                    <a:gd name="csY5" fmla="*/ 55271 h 2238749"/>
                    <a:gd name="csX6" fmla="*/ 71828 w 4528444"/>
                    <a:gd name="csY6" fmla="*/ 93732 h 2238749"/>
                    <a:gd name="csX7" fmla="*/ 106595 w 4528444"/>
                    <a:gd name="csY7" fmla="*/ 93732 h 2238749"/>
                    <a:gd name="csX8" fmla="*/ 106595 w 4528444"/>
                    <a:gd name="csY8" fmla="*/ 180587 h 2238749"/>
                    <a:gd name="csX9" fmla="*/ 138051 w 4528444"/>
                    <a:gd name="csY9" fmla="*/ 180587 h 2238749"/>
                    <a:gd name="csX10" fmla="*/ 138051 w 4528444"/>
                    <a:gd name="csY10" fmla="*/ 221468 h 2238749"/>
                    <a:gd name="csX11" fmla="*/ 144292 w 4528444"/>
                    <a:gd name="csY11" fmla="*/ 221468 h 2238749"/>
                    <a:gd name="csX12" fmla="*/ 144292 w 4528444"/>
                    <a:gd name="csY12" fmla="*/ 225925 h 2238749"/>
                    <a:gd name="csX13" fmla="*/ 151806 w 4528444"/>
                    <a:gd name="csY13" fmla="*/ 225925 h 2238749"/>
                    <a:gd name="csX14" fmla="*/ 151806 w 4528444"/>
                    <a:gd name="csY14" fmla="*/ 266933 h 2238749"/>
                    <a:gd name="csX15" fmla="*/ 172182 w 4528444"/>
                    <a:gd name="csY15" fmla="*/ 266933 h 2238749"/>
                    <a:gd name="csX16" fmla="*/ 172182 w 4528444"/>
                    <a:gd name="csY16" fmla="*/ 313927 h 2238749"/>
                    <a:gd name="csX17" fmla="*/ 179824 w 4528444"/>
                    <a:gd name="csY17" fmla="*/ 313927 h 2238749"/>
                    <a:gd name="csX18" fmla="*/ 179824 w 4528444"/>
                    <a:gd name="csY18" fmla="*/ 400527 h 2238749"/>
                    <a:gd name="csX19" fmla="*/ 194342 w 4528444"/>
                    <a:gd name="csY19" fmla="*/ 400527 h 2238749"/>
                    <a:gd name="csX20" fmla="*/ 194342 w 4528444"/>
                    <a:gd name="csY20" fmla="*/ 442936 h 2238749"/>
                    <a:gd name="csX21" fmla="*/ 200710 w 4528444"/>
                    <a:gd name="csY21" fmla="*/ 442936 h 2238749"/>
                    <a:gd name="csX22" fmla="*/ 200710 w 4528444"/>
                    <a:gd name="csY22" fmla="*/ 450068 h 2238749"/>
                    <a:gd name="csX23" fmla="*/ 231784 w 4528444"/>
                    <a:gd name="csY23" fmla="*/ 450068 h 2238749"/>
                    <a:gd name="csX24" fmla="*/ 231784 w 4528444"/>
                    <a:gd name="csY24" fmla="*/ 491203 h 2238749"/>
                    <a:gd name="csX25" fmla="*/ 238024 w 4528444"/>
                    <a:gd name="csY25" fmla="*/ 491203 h 2238749"/>
                    <a:gd name="csX26" fmla="*/ 238024 w 4528444"/>
                    <a:gd name="csY26" fmla="*/ 544182 h 2238749"/>
                    <a:gd name="csX27" fmla="*/ 253434 w 4528444"/>
                    <a:gd name="csY27" fmla="*/ 544182 h 2238749"/>
                    <a:gd name="csX28" fmla="*/ 253434 w 4528444"/>
                    <a:gd name="csY28" fmla="*/ 627981 h 2238749"/>
                    <a:gd name="csX29" fmla="*/ 261585 w 4528444"/>
                    <a:gd name="csY29" fmla="*/ 627981 h 2238749"/>
                    <a:gd name="csX30" fmla="*/ 261585 w 4528444"/>
                    <a:gd name="csY30" fmla="*/ 632438 h 2238749"/>
                    <a:gd name="csX31" fmla="*/ 289475 w 4528444"/>
                    <a:gd name="csY31" fmla="*/ 632438 h 2238749"/>
                    <a:gd name="csX32" fmla="*/ 289475 w 4528444"/>
                    <a:gd name="csY32" fmla="*/ 679814 h 2238749"/>
                    <a:gd name="csX33" fmla="*/ 330483 w 4528444"/>
                    <a:gd name="csY33" fmla="*/ 679814 h 2238749"/>
                    <a:gd name="csX34" fmla="*/ 330483 w 4528444"/>
                    <a:gd name="csY34" fmla="*/ 735467 h 2238749"/>
                    <a:gd name="csX35" fmla="*/ 338634 w 4528444"/>
                    <a:gd name="csY35" fmla="*/ 735467 h 2238749"/>
                    <a:gd name="csX36" fmla="*/ 338634 w 4528444"/>
                    <a:gd name="csY36" fmla="*/ 835567 h 2238749"/>
                    <a:gd name="csX37" fmla="*/ 386901 w 4528444"/>
                    <a:gd name="csY37" fmla="*/ 835567 h 2238749"/>
                    <a:gd name="csX38" fmla="*/ 386901 w 4528444"/>
                    <a:gd name="csY38" fmla="*/ 884344 h 2238749"/>
                    <a:gd name="csX39" fmla="*/ 423706 w 4528444"/>
                    <a:gd name="csY39" fmla="*/ 884344 h 2238749"/>
                    <a:gd name="csX40" fmla="*/ 423706 w 4528444"/>
                    <a:gd name="csY40" fmla="*/ 989665 h 2238749"/>
                    <a:gd name="csX41" fmla="*/ 466115 w 4528444"/>
                    <a:gd name="csY41" fmla="*/ 989665 h 2238749"/>
                    <a:gd name="csX42" fmla="*/ 466115 w 4528444"/>
                    <a:gd name="csY42" fmla="*/ 1046465 h 2238749"/>
                    <a:gd name="csX43" fmla="*/ 472992 w 4528444"/>
                    <a:gd name="csY43" fmla="*/ 1046465 h 2238749"/>
                    <a:gd name="csX44" fmla="*/ 472992 w 4528444"/>
                    <a:gd name="csY44" fmla="*/ 1096770 h 2238749"/>
                    <a:gd name="csX45" fmla="*/ 482034 w 4528444"/>
                    <a:gd name="csY45" fmla="*/ 1096770 h 2238749"/>
                    <a:gd name="csX46" fmla="*/ 482034 w 4528444"/>
                    <a:gd name="csY46" fmla="*/ 1150513 h 2238749"/>
                    <a:gd name="csX47" fmla="*/ 489548 w 4528444"/>
                    <a:gd name="csY47" fmla="*/ 1150513 h 2238749"/>
                    <a:gd name="csX48" fmla="*/ 489548 w 4528444"/>
                    <a:gd name="csY48" fmla="*/ 1154079 h 2238749"/>
                    <a:gd name="csX49" fmla="*/ 495788 w 4528444"/>
                    <a:gd name="csY49" fmla="*/ 1154079 h 2238749"/>
                    <a:gd name="csX50" fmla="*/ 495788 w 4528444"/>
                    <a:gd name="csY50" fmla="*/ 1200181 h 2238749"/>
                    <a:gd name="csX51" fmla="*/ 524315 w 4528444"/>
                    <a:gd name="csY51" fmla="*/ 1200181 h 2238749"/>
                    <a:gd name="csX52" fmla="*/ 524315 w 4528444"/>
                    <a:gd name="csY52" fmla="*/ 1257872 h 2238749"/>
                    <a:gd name="csX53" fmla="*/ 531575 w 4528444"/>
                    <a:gd name="csY53" fmla="*/ 1257872 h 2238749"/>
                    <a:gd name="csX54" fmla="*/ 531575 w 4528444"/>
                    <a:gd name="csY54" fmla="*/ 1304865 h 2238749"/>
                    <a:gd name="csX55" fmla="*/ 654726 w 4528444"/>
                    <a:gd name="csY55" fmla="*/ 1304865 h 2238749"/>
                    <a:gd name="csX56" fmla="*/ 654726 w 4528444"/>
                    <a:gd name="csY56" fmla="*/ 1362429 h 2238749"/>
                    <a:gd name="csX57" fmla="*/ 660966 w 4528444"/>
                    <a:gd name="csY57" fmla="*/ 1362429 h 2238749"/>
                    <a:gd name="csX58" fmla="*/ 660966 w 4528444"/>
                    <a:gd name="csY58" fmla="*/ 1410442 h 2238749"/>
                    <a:gd name="csX59" fmla="*/ 727317 w 4528444"/>
                    <a:gd name="csY59" fmla="*/ 1410442 h 2238749"/>
                    <a:gd name="csX60" fmla="*/ 727317 w 4528444"/>
                    <a:gd name="csY60" fmla="*/ 1421394 h 2238749"/>
                    <a:gd name="csX61" fmla="*/ 733558 w 4528444"/>
                    <a:gd name="csY61" fmla="*/ 1421394 h 2238749"/>
                    <a:gd name="csX62" fmla="*/ 733558 w 4528444"/>
                    <a:gd name="csY62" fmla="*/ 1466477 h 2238749"/>
                    <a:gd name="csX63" fmla="*/ 948786 w 4528444"/>
                    <a:gd name="csY63" fmla="*/ 1466477 h 2238749"/>
                    <a:gd name="csX64" fmla="*/ 948786 w 4528444"/>
                    <a:gd name="csY64" fmla="*/ 1529263 h 2238749"/>
                    <a:gd name="csX65" fmla="*/ 978586 w 4528444"/>
                    <a:gd name="csY65" fmla="*/ 1529263 h 2238749"/>
                    <a:gd name="csX66" fmla="*/ 978586 w 4528444"/>
                    <a:gd name="csY66" fmla="*/ 1586317 h 2238749"/>
                    <a:gd name="csX67" fmla="*/ 983680 w 4528444"/>
                    <a:gd name="csY67" fmla="*/ 1586317 h 2238749"/>
                    <a:gd name="csX68" fmla="*/ 983680 w 4528444"/>
                    <a:gd name="csY68" fmla="*/ 1644645 h 2238749"/>
                    <a:gd name="csX69" fmla="*/ 1042773 w 4528444"/>
                    <a:gd name="csY69" fmla="*/ 1644645 h 2238749"/>
                    <a:gd name="csX70" fmla="*/ 1042773 w 4528444"/>
                    <a:gd name="csY70" fmla="*/ 1705520 h 2238749"/>
                    <a:gd name="csX71" fmla="*/ 1048376 w 4528444"/>
                    <a:gd name="csY71" fmla="*/ 1705520 h 2238749"/>
                    <a:gd name="csX72" fmla="*/ 1048376 w 4528444"/>
                    <a:gd name="csY72" fmla="*/ 1710105 h 2238749"/>
                    <a:gd name="csX73" fmla="*/ 1065824 w 4528444"/>
                    <a:gd name="csY73" fmla="*/ 1710105 h 2238749"/>
                    <a:gd name="csX74" fmla="*/ 1065824 w 4528444"/>
                    <a:gd name="csY74" fmla="*/ 1764103 h 2238749"/>
                    <a:gd name="csX75" fmla="*/ 1091167 w 4528444"/>
                    <a:gd name="csY75" fmla="*/ 1764103 h 2238749"/>
                    <a:gd name="csX76" fmla="*/ 1091167 w 4528444"/>
                    <a:gd name="csY76" fmla="*/ 1825615 h 2238749"/>
                    <a:gd name="csX77" fmla="*/ 1222469 w 4528444"/>
                    <a:gd name="csY77" fmla="*/ 1825615 h 2238749"/>
                    <a:gd name="csX78" fmla="*/ 1222469 w 4528444"/>
                    <a:gd name="csY78" fmla="*/ 1882032 h 2238749"/>
                    <a:gd name="csX79" fmla="*/ 1380515 w 4528444"/>
                    <a:gd name="csY79" fmla="*/ 1882032 h 2238749"/>
                    <a:gd name="csX80" fmla="*/ 1380515 w 4528444"/>
                    <a:gd name="csY80" fmla="*/ 1960609 h 2238749"/>
                    <a:gd name="csX81" fmla="*/ 1416301 w 4528444"/>
                    <a:gd name="csY81" fmla="*/ 1960609 h 2238749"/>
                    <a:gd name="csX82" fmla="*/ 1416301 w 4528444"/>
                    <a:gd name="csY82" fmla="*/ 2039951 h 2238749"/>
                    <a:gd name="csX83" fmla="*/ 1422287 w 4528444"/>
                    <a:gd name="csY83" fmla="*/ 2039951 h 2238749"/>
                    <a:gd name="csX84" fmla="*/ 1422287 w 4528444"/>
                    <a:gd name="csY84" fmla="*/ 2044408 h 2238749"/>
                    <a:gd name="csX85" fmla="*/ 1436551 w 4528444"/>
                    <a:gd name="csY85" fmla="*/ 2044408 h 2238749"/>
                    <a:gd name="csX86" fmla="*/ 1436551 w 4528444"/>
                    <a:gd name="csY86" fmla="*/ 2122348 h 2238749"/>
                    <a:gd name="csX87" fmla="*/ 2025689 w 4528444"/>
                    <a:gd name="csY87" fmla="*/ 2122348 h 2238749"/>
                    <a:gd name="csX88" fmla="*/ 2025689 w 4528444"/>
                    <a:gd name="csY88" fmla="*/ 2238750 h 2238749"/>
                    <a:gd name="csX89" fmla="*/ 4528445 w 4528444"/>
                    <a:gd name="csY89" fmla="*/ 2238750 h 22387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Lst>
                  <a:rect l="l" t="t" r="r" b="b"/>
                  <a:pathLst>
                    <a:path w="4528444" h="2238749">
                      <a:moveTo>
                        <a:pt x="0" y="0"/>
                      </a:moveTo>
                      <a:lnTo>
                        <a:pt x="37060" y="0"/>
                      </a:lnTo>
                      <a:lnTo>
                        <a:pt x="37060" y="37951"/>
                      </a:lnTo>
                      <a:lnTo>
                        <a:pt x="42664" y="37951"/>
                      </a:lnTo>
                      <a:lnTo>
                        <a:pt x="42664" y="55271"/>
                      </a:lnTo>
                      <a:lnTo>
                        <a:pt x="71828" y="55271"/>
                      </a:lnTo>
                      <a:lnTo>
                        <a:pt x="71828" y="93732"/>
                      </a:lnTo>
                      <a:lnTo>
                        <a:pt x="106595" y="93732"/>
                      </a:lnTo>
                      <a:lnTo>
                        <a:pt x="106595" y="180587"/>
                      </a:lnTo>
                      <a:lnTo>
                        <a:pt x="138051" y="180587"/>
                      </a:lnTo>
                      <a:lnTo>
                        <a:pt x="138051" y="221468"/>
                      </a:lnTo>
                      <a:lnTo>
                        <a:pt x="144292" y="221468"/>
                      </a:lnTo>
                      <a:lnTo>
                        <a:pt x="144292" y="225925"/>
                      </a:lnTo>
                      <a:lnTo>
                        <a:pt x="151806" y="225925"/>
                      </a:lnTo>
                      <a:lnTo>
                        <a:pt x="151806" y="266933"/>
                      </a:lnTo>
                      <a:lnTo>
                        <a:pt x="172182" y="266933"/>
                      </a:lnTo>
                      <a:lnTo>
                        <a:pt x="172182" y="313927"/>
                      </a:lnTo>
                      <a:lnTo>
                        <a:pt x="179824" y="313927"/>
                      </a:lnTo>
                      <a:lnTo>
                        <a:pt x="179824" y="400527"/>
                      </a:lnTo>
                      <a:lnTo>
                        <a:pt x="194342" y="400527"/>
                      </a:lnTo>
                      <a:lnTo>
                        <a:pt x="194342" y="442936"/>
                      </a:lnTo>
                      <a:lnTo>
                        <a:pt x="200710" y="442936"/>
                      </a:lnTo>
                      <a:lnTo>
                        <a:pt x="200710" y="450068"/>
                      </a:lnTo>
                      <a:lnTo>
                        <a:pt x="231784" y="450068"/>
                      </a:lnTo>
                      <a:lnTo>
                        <a:pt x="231784" y="491203"/>
                      </a:lnTo>
                      <a:lnTo>
                        <a:pt x="238024" y="491203"/>
                      </a:lnTo>
                      <a:lnTo>
                        <a:pt x="238024" y="544182"/>
                      </a:lnTo>
                      <a:lnTo>
                        <a:pt x="253434" y="544182"/>
                      </a:lnTo>
                      <a:lnTo>
                        <a:pt x="253434" y="627981"/>
                      </a:lnTo>
                      <a:lnTo>
                        <a:pt x="261585" y="627981"/>
                      </a:lnTo>
                      <a:lnTo>
                        <a:pt x="261585" y="632438"/>
                      </a:lnTo>
                      <a:lnTo>
                        <a:pt x="289475" y="632438"/>
                      </a:lnTo>
                      <a:lnTo>
                        <a:pt x="289475" y="679814"/>
                      </a:lnTo>
                      <a:lnTo>
                        <a:pt x="330483" y="679814"/>
                      </a:lnTo>
                      <a:lnTo>
                        <a:pt x="330483" y="735467"/>
                      </a:lnTo>
                      <a:lnTo>
                        <a:pt x="338634" y="735467"/>
                      </a:lnTo>
                      <a:lnTo>
                        <a:pt x="338634" y="835567"/>
                      </a:lnTo>
                      <a:lnTo>
                        <a:pt x="386901" y="835567"/>
                      </a:lnTo>
                      <a:lnTo>
                        <a:pt x="386901" y="884344"/>
                      </a:lnTo>
                      <a:lnTo>
                        <a:pt x="423706" y="884344"/>
                      </a:lnTo>
                      <a:lnTo>
                        <a:pt x="423706" y="989665"/>
                      </a:lnTo>
                      <a:lnTo>
                        <a:pt x="466115" y="989665"/>
                      </a:lnTo>
                      <a:lnTo>
                        <a:pt x="466115" y="1046465"/>
                      </a:lnTo>
                      <a:lnTo>
                        <a:pt x="472992" y="1046465"/>
                      </a:lnTo>
                      <a:lnTo>
                        <a:pt x="472992" y="1096770"/>
                      </a:lnTo>
                      <a:lnTo>
                        <a:pt x="482034" y="1096770"/>
                      </a:lnTo>
                      <a:lnTo>
                        <a:pt x="482034" y="1150513"/>
                      </a:lnTo>
                      <a:lnTo>
                        <a:pt x="489548" y="1150513"/>
                      </a:lnTo>
                      <a:lnTo>
                        <a:pt x="489548" y="1154079"/>
                      </a:lnTo>
                      <a:lnTo>
                        <a:pt x="495788" y="1154079"/>
                      </a:lnTo>
                      <a:lnTo>
                        <a:pt x="495788" y="1200181"/>
                      </a:lnTo>
                      <a:lnTo>
                        <a:pt x="524315" y="1200181"/>
                      </a:lnTo>
                      <a:lnTo>
                        <a:pt x="524315" y="1257872"/>
                      </a:lnTo>
                      <a:lnTo>
                        <a:pt x="531575" y="1257872"/>
                      </a:lnTo>
                      <a:lnTo>
                        <a:pt x="531575" y="1304865"/>
                      </a:lnTo>
                      <a:lnTo>
                        <a:pt x="654726" y="1304865"/>
                      </a:lnTo>
                      <a:lnTo>
                        <a:pt x="654726" y="1362429"/>
                      </a:lnTo>
                      <a:lnTo>
                        <a:pt x="660966" y="1362429"/>
                      </a:lnTo>
                      <a:lnTo>
                        <a:pt x="660966" y="1410442"/>
                      </a:lnTo>
                      <a:lnTo>
                        <a:pt x="727317" y="1410442"/>
                      </a:lnTo>
                      <a:lnTo>
                        <a:pt x="727317" y="1421394"/>
                      </a:lnTo>
                      <a:lnTo>
                        <a:pt x="733558" y="1421394"/>
                      </a:lnTo>
                      <a:lnTo>
                        <a:pt x="733558" y="1466477"/>
                      </a:lnTo>
                      <a:lnTo>
                        <a:pt x="948786" y="1466477"/>
                      </a:lnTo>
                      <a:lnTo>
                        <a:pt x="948786" y="1529263"/>
                      </a:lnTo>
                      <a:lnTo>
                        <a:pt x="978586" y="1529263"/>
                      </a:lnTo>
                      <a:lnTo>
                        <a:pt x="978586" y="1586317"/>
                      </a:lnTo>
                      <a:lnTo>
                        <a:pt x="983680" y="1586317"/>
                      </a:lnTo>
                      <a:lnTo>
                        <a:pt x="983680" y="1644645"/>
                      </a:lnTo>
                      <a:lnTo>
                        <a:pt x="1042773" y="1644645"/>
                      </a:lnTo>
                      <a:lnTo>
                        <a:pt x="1042773" y="1705520"/>
                      </a:lnTo>
                      <a:lnTo>
                        <a:pt x="1048376" y="1705520"/>
                      </a:lnTo>
                      <a:lnTo>
                        <a:pt x="1048376" y="1710105"/>
                      </a:lnTo>
                      <a:lnTo>
                        <a:pt x="1065824" y="1710105"/>
                      </a:lnTo>
                      <a:lnTo>
                        <a:pt x="1065824" y="1764103"/>
                      </a:lnTo>
                      <a:lnTo>
                        <a:pt x="1091167" y="1764103"/>
                      </a:lnTo>
                      <a:lnTo>
                        <a:pt x="1091167" y="1825615"/>
                      </a:lnTo>
                      <a:lnTo>
                        <a:pt x="1222469" y="1825615"/>
                      </a:lnTo>
                      <a:lnTo>
                        <a:pt x="1222469" y="1882032"/>
                      </a:lnTo>
                      <a:lnTo>
                        <a:pt x="1380515" y="1882032"/>
                      </a:lnTo>
                      <a:lnTo>
                        <a:pt x="1380515" y="1960609"/>
                      </a:lnTo>
                      <a:lnTo>
                        <a:pt x="1416301" y="1960609"/>
                      </a:lnTo>
                      <a:lnTo>
                        <a:pt x="1416301" y="2039951"/>
                      </a:lnTo>
                      <a:lnTo>
                        <a:pt x="1422287" y="2039951"/>
                      </a:lnTo>
                      <a:lnTo>
                        <a:pt x="1422287" y="2044408"/>
                      </a:lnTo>
                      <a:lnTo>
                        <a:pt x="1436551" y="2044408"/>
                      </a:lnTo>
                      <a:lnTo>
                        <a:pt x="1436551" y="2122348"/>
                      </a:lnTo>
                      <a:lnTo>
                        <a:pt x="2025689" y="2122348"/>
                      </a:lnTo>
                      <a:lnTo>
                        <a:pt x="2025689" y="2238750"/>
                      </a:lnTo>
                      <a:lnTo>
                        <a:pt x="4528445" y="2238750"/>
                      </a:lnTo>
                    </a:path>
                  </a:pathLst>
                </a:custGeom>
                <a:noFill/>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nvGrpSpPr>
                <p:cNvPr id="4843" name="Graphic 6">
                  <a:extLst>
                    <a:ext uri="{FF2B5EF4-FFF2-40B4-BE49-F238E27FC236}">
                      <a16:creationId xmlns:a16="http://schemas.microsoft.com/office/drawing/2014/main" id="{D4DA01B0-798D-C4F6-C1E0-D5A2E73B6577}"/>
                    </a:ext>
                  </a:extLst>
                </p:cNvPr>
                <p:cNvGrpSpPr/>
                <p:nvPr/>
              </p:nvGrpSpPr>
              <p:grpSpPr>
                <a:xfrm>
                  <a:off x="29697179" y="5605612"/>
                  <a:ext cx="4560028" cy="2273007"/>
                  <a:chOff x="29697179" y="5605612"/>
                  <a:chExt cx="4560028" cy="2273007"/>
                </a:xfrm>
              </p:grpSpPr>
              <p:grpSp>
                <p:nvGrpSpPr>
                  <p:cNvPr id="4844" name="Graphic 6">
                    <a:extLst>
                      <a:ext uri="{FF2B5EF4-FFF2-40B4-BE49-F238E27FC236}">
                        <a16:creationId xmlns:a16="http://schemas.microsoft.com/office/drawing/2014/main" id="{6C92A6F4-9CB4-3488-3381-AE1FBE0225C4}"/>
                      </a:ext>
                    </a:extLst>
                  </p:cNvPr>
                  <p:cNvGrpSpPr/>
                  <p:nvPr/>
                </p:nvGrpSpPr>
                <p:grpSpPr>
                  <a:xfrm>
                    <a:off x="34165513" y="7786926"/>
                    <a:ext cx="91694" cy="91694"/>
                    <a:chOff x="34165513" y="7786926"/>
                    <a:chExt cx="91694" cy="91694"/>
                  </a:xfrm>
                </p:grpSpPr>
                <p:sp>
                  <p:nvSpPr>
                    <p:cNvPr id="4878" name="Freeform: Shape 4877">
                      <a:extLst>
                        <a:ext uri="{FF2B5EF4-FFF2-40B4-BE49-F238E27FC236}">
                          <a16:creationId xmlns:a16="http://schemas.microsoft.com/office/drawing/2014/main" id="{DB0D39B8-C642-D672-99F8-C6E93B6597E2}"/>
                        </a:ext>
                      </a:extLst>
                    </p:cNvPr>
                    <p:cNvSpPr/>
                    <p:nvPr/>
                  </p:nvSpPr>
                  <p:spPr>
                    <a:xfrm>
                      <a:off x="34211361" y="778692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79" name="Freeform: Shape 4878">
                      <a:extLst>
                        <a:ext uri="{FF2B5EF4-FFF2-40B4-BE49-F238E27FC236}">
                          <a16:creationId xmlns:a16="http://schemas.microsoft.com/office/drawing/2014/main" id="{4BAE6D68-C336-6BEA-5BB2-9D74112502F5}"/>
                        </a:ext>
                      </a:extLst>
                    </p:cNvPr>
                    <p:cNvSpPr/>
                    <p:nvPr/>
                  </p:nvSpPr>
                  <p:spPr>
                    <a:xfrm>
                      <a:off x="34165513" y="7832773"/>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45" name="Graphic 6">
                    <a:extLst>
                      <a:ext uri="{FF2B5EF4-FFF2-40B4-BE49-F238E27FC236}">
                        <a16:creationId xmlns:a16="http://schemas.microsoft.com/office/drawing/2014/main" id="{F85ABA7E-5972-5333-10ED-98B9248A502D}"/>
                      </a:ext>
                    </a:extLst>
                  </p:cNvPr>
                  <p:cNvGrpSpPr/>
                  <p:nvPr/>
                </p:nvGrpSpPr>
                <p:grpSpPr>
                  <a:xfrm>
                    <a:off x="31179577" y="7670652"/>
                    <a:ext cx="91694" cy="91694"/>
                    <a:chOff x="31179577" y="7670652"/>
                    <a:chExt cx="91694" cy="91694"/>
                  </a:xfrm>
                </p:grpSpPr>
                <p:sp>
                  <p:nvSpPr>
                    <p:cNvPr id="4876" name="Freeform: Shape 4875">
                      <a:extLst>
                        <a:ext uri="{FF2B5EF4-FFF2-40B4-BE49-F238E27FC236}">
                          <a16:creationId xmlns:a16="http://schemas.microsoft.com/office/drawing/2014/main" id="{5A25DFA1-AD46-28CB-222F-EAFB7BF53D90}"/>
                        </a:ext>
                      </a:extLst>
                    </p:cNvPr>
                    <p:cNvSpPr/>
                    <p:nvPr/>
                  </p:nvSpPr>
                  <p:spPr>
                    <a:xfrm>
                      <a:off x="31225424" y="767065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77" name="Freeform: Shape 4876">
                      <a:extLst>
                        <a:ext uri="{FF2B5EF4-FFF2-40B4-BE49-F238E27FC236}">
                          <a16:creationId xmlns:a16="http://schemas.microsoft.com/office/drawing/2014/main" id="{C4498FF7-F80D-CDE6-FD24-A59FED0792F0}"/>
                        </a:ext>
                      </a:extLst>
                    </p:cNvPr>
                    <p:cNvSpPr/>
                    <p:nvPr/>
                  </p:nvSpPr>
                  <p:spPr>
                    <a:xfrm>
                      <a:off x="31179577" y="771649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46" name="Graphic 6">
                    <a:extLst>
                      <a:ext uri="{FF2B5EF4-FFF2-40B4-BE49-F238E27FC236}">
                        <a16:creationId xmlns:a16="http://schemas.microsoft.com/office/drawing/2014/main" id="{8AA381E6-D4EC-AD73-990D-91EFE0690AD8}"/>
                      </a:ext>
                    </a:extLst>
                  </p:cNvPr>
                  <p:cNvGrpSpPr/>
                  <p:nvPr/>
                </p:nvGrpSpPr>
                <p:grpSpPr>
                  <a:xfrm>
                    <a:off x="30975047" y="7429571"/>
                    <a:ext cx="91694" cy="91694"/>
                    <a:chOff x="30975047" y="7429571"/>
                    <a:chExt cx="91694" cy="91694"/>
                  </a:xfrm>
                </p:grpSpPr>
                <p:sp>
                  <p:nvSpPr>
                    <p:cNvPr id="4874" name="Freeform: Shape 4873">
                      <a:extLst>
                        <a:ext uri="{FF2B5EF4-FFF2-40B4-BE49-F238E27FC236}">
                          <a16:creationId xmlns:a16="http://schemas.microsoft.com/office/drawing/2014/main" id="{42F51306-9DD0-4B34-3788-E31C423A8700}"/>
                        </a:ext>
                      </a:extLst>
                    </p:cNvPr>
                    <p:cNvSpPr/>
                    <p:nvPr/>
                  </p:nvSpPr>
                  <p:spPr>
                    <a:xfrm>
                      <a:off x="31020894" y="742957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75" name="Freeform: Shape 4874">
                      <a:extLst>
                        <a:ext uri="{FF2B5EF4-FFF2-40B4-BE49-F238E27FC236}">
                          <a16:creationId xmlns:a16="http://schemas.microsoft.com/office/drawing/2014/main" id="{7CE88167-0C8D-849C-17E1-DBBF0026414D}"/>
                        </a:ext>
                      </a:extLst>
                    </p:cNvPr>
                    <p:cNvSpPr/>
                    <p:nvPr/>
                  </p:nvSpPr>
                  <p:spPr>
                    <a:xfrm>
                      <a:off x="30975047" y="747541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47" name="Graphic 6">
                    <a:extLst>
                      <a:ext uri="{FF2B5EF4-FFF2-40B4-BE49-F238E27FC236}">
                        <a16:creationId xmlns:a16="http://schemas.microsoft.com/office/drawing/2014/main" id="{C01F63ED-3CE1-F8EB-2F05-A8EF9F260441}"/>
                      </a:ext>
                    </a:extLst>
                  </p:cNvPr>
                  <p:cNvGrpSpPr/>
                  <p:nvPr/>
                </p:nvGrpSpPr>
                <p:grpSpPr>
                  <a:xfrm>
                    <a:off x="30933657" y="7429571"/>
                    <a:ext cx="91694" cy="91694"/>
                    <a:chOff x="30933657" y="7429571"/>
                    <a:chExt cx="91694" cy="91694"/>
                  </a:xfrm>
                </p:grpSpPr>
                <p:sp>
                  <p:nvSpPr>
                    <p:cNvPr id="4872" name="Freeform: Shape 4871">
                      <a:extLst>
                        <a:ext uri="{FF2B5EF4-FFF2-40B4-BE49-F238E27FC236}">
                          <a16:creationId xmlns:a16="http://schemas.microsoft.com/office/drawing/2014/main" id="{7814F4EF-0688-6A0D-3912-E0541D95C15F}"/>
                        </a:ext>
                      </a:extLst>
                    </p:cNvPr>
                    <p:cNvSpPr/>
                    <p:nvPr/>
                  </p:nvSpPr>
                  <p:spPr>
                    <a:xfrm>
                      <a:off x="30979504" y="7429571"/>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73" name="Freeform: Shape 4872">
                      <a:extLst>
                        <a:ext uri="{FF2B5EF4-FFF2-40B4-BE49-F238E27FC236}">
                          <a16:creationId xmlns:a16="http://schemas.microsoft.com/office/drawing/2014/main" id="{D79F955A-642D-69DA-9E57-FF7DA6297BE9}"/>
                        </a:ext>
                      </a:extLst>
                    </p:cNvPr>
                    <p:cNvSpPr/>
                    <p:nvPr/>
                  </p:nvSpPr>
                  <p:spPr>
                    <a:xfrm>
                      <a:off x="30933657" y="747541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48" name="Graphic 6">
                    <a:extLst>
                      <a:ext uri="{FF2B5EF4-FFF2-40B4-BE49-F238E27FC236}">
                        <a16:creationId xmlns:a16="http://schemas.microsoft.com/office/drawing/2014/main" id="{0701A855-FE72-D8F1-3E7C-0398DA0B64CF}"/>
                      </a:ext>
                    </a:extLst>
                  </p:cNvPr>
                  <p:cNvGrpSpPr/>
                  <p:nvPr/>
                </p:nvGrpSpPr>
                <p:grpSpPr>
                  <a:xfrm>
                    <a:off x="30417747" y="7014780"/>
                    <a:ext cx="91694" cy="91694"/>
                    <a:chOff x="30417747" y="7014780"/>
                    <a:chExt cx="91694" cy="91694"/>
                  </a:xfrm>
                </p:grpSpPr>
                <p:sp>
                  <p:nvSpPr>
                    <p:cNvPr id="4870" name="Freeform: Shape 4869">
                      <a:extLst>
                        <a:ext uri="{FF2B5EF4-FFF2-40B4-BE49-F238E27FC236}">
                          <a16:creationId xmlns:a16="http://schemas.microsoft.com/office/drawing/2014/main" id="{5FA8E3C5-23E8-B229-6E65-CC9450AB7277}"/>
                        </a:ext>
                      </a:extLst>
                    </p:cNvPr>
                    <p:cNvSpPr/>
                    <p:nvPr/>
                  </p:nvSpPr>
                  <p:spPr>
                    <a:xfrm>
                      <a:off x="30463594" y="7014780"/>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71" name="Freeform: Shape 4870">
                      <a:extLst>
                        <a:ext uri="{FF2B5EF4-FFF2-40B4-BE49-F238E27FC236}">
                          <a16:creationId xmlns:a16="http://schemas.microsoft.com/office/drawing/2014/main" id="{638CBA5B-96C0-BEFB-CFD3-D65DD205825A}"/>
                        </a:ext>
                      </a:extLst>
                    </p:cNvPr>
                    <p:cNvSpPr/>
                    <p:nvPr/>
                  </p:nvSpPr>
                  <p:spPr>
                    <a:xfrm>
                      <a:off x="30417747" y="7060628"/>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49" name="Graphic 6">
                    <a:extLst>
                      <a:ext uri="{FF2B5EF4-FFF2-40B4-BE49-F238E27FC236}">
                        <a16:creationId xmlns:a16="http://schemas.microsoft.com/office/drawing/2014/main" id="{555D81EE-B33E-3A35-C445-530CCEDBB509}"/>
                      </a:ext>
                    </a:extLst>
                  </p:cNvPr>
                  <p:cNvGrpSpPr/>
                  <p:nvPr/>
                </p:nvGrpSpPr>
                <p:grpSpPr>
                  <a:xfrm>
                    <a:off x="30353688" y="6958745"/>
                    <a:ext cx="91694" cy="91694"/>
                    <a:chOff x="30353688" y="6958745"/>
                    <a:chExt cx="91694" cy="91694"/>
                  </a:xfrm>
                </p:grpSpPr>
                <p:sp>
                  <p:nvSpPr>
                    <p:cNvPr id="4868" name="Freeform: Shape 4867">
                      <a:extLst>
                        <a:ext uri="{FF2B5EF4-FFF2-40B4-BE49-F238E27FC236}">
                          <a16:creationId xmlns:a16="http://schemas.microsoft.com/office/drawing/2014/main" id="{2ADEF28D-DEF4-D100-A000-A7BCFF38380E}"/>
                        </a:ext>
                      </a:extLst>
                    </p:cNvPr>
                    <p:cNvSpPr/>
                    <p:nvPr/>
                  </p:nvSpPr>
                  <p:spPr>
                    <a:xfrm>
                      <a:off x="30399535" y="6958745"/>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69" name="Freeform: Shape 4868">
                      <a:extLst>
                        <a:ext uri="{FF2B5EF4-FFF2-40B4-BE49-F238E27FC236}">
                          <a16:creationId xmlns:a16="http://schemas.microsoft.com/office/drawing/2014/main" id="{8653F28B-2512-47A1-AA25-67CF2D4B1AE0}"/>
                        </a:ext>
                      </a:extLst>
                    </p:cNvPr>
                    <p:cNvSpPr/>
                    <p:nvPr/>
                  </p:nvSpPr>
                  <p:spPr>
                    <a:xfrm>
                      <a:off x="30353688" y="700459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50" name="Graphic 6">
                    <a:extLst>
                      <a:ext uri="{FF2B5EF4-FFF2-40B4-BE49-F238E27FC236}">
                        <a16:creationId xmlns:a16="http://schemas.microsoft.com/office/drawing/2014/main" id="{BC830EAB-6807-F154-D773-0FFA28FDF148}"/>
                      </a:ext>
                    </a:extLst>
                  </p:cNvPr>
                  <p:cNvGrpSpPr/>
                  <p:nvPr/>
                </p:nvGrpSpPr>
                <p:grpSpPr>
                  <a:xfrm>
                    <a:off x="29967679" y="6283643"/>
                    <a:ext cx="91694" cy="91694"/>
                    <a:chOff x="29967679" y="6283643"/>
                    <a:chExt cx="91694" cy="91694"/>
                  </a:xfrm>
                </p:grpSpPr>
                <p:sp>
                  <p:nvSpPr>
                    <p:cNvPr id="4866" name="Freeform: Shape 4865">
                      <a:extLst>
                        <a:ext uri="{FF2B5EF4-FFF2-40B4-BE49-F238E27FC236}">
                          <a16:creationId xmlns:a16="http://schemas.microsoft.com/office/drawing/2014/main" id="{C8466698-67CB-F5F8-DA9E-C8641933F42F}"/>
                        </a:ext>
                      </a:extLst>
                    </p:cNvPr>
                    <p:cNvSpPr/>
                    <p:nvPr/>
                  </p:nvSpPr>
                  <p:spPr>
                    <a:xfrm>
                      <a:off x="30013526" y="628364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67" name="Freeform: Shape 4866">
                      <a:extLst>
                        <a:ext uri="{FF2B5EF4-FFF2-40B4-BE49-F238E27FC236}">
                          <a16:creationId xmlns:a16="http://schemas.microsoft.com/office/drawing/2014/main" id="{2FA5EF0A-6526-32F0-1E5A-9EB03865BE0E}"/>
                        </a:ext>
                      </a:extLst>
                    </p:cNvPr>
                    <p:cNvSpPr/>
                    <p:nvPr/>
                  </p:nvSpPr>
                  <p:spPr>
                    <a:xfrm>
                      <a:off x="29967679" y="632949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51" name="Graphic 6">
                    <a:extLst>
                      <a:ext uri="{FF2B5EF4-FFF2-40B4-BE49-F238E27FC236}">
                        <a16:creationId xmlns:a16="http://schemas.microsoft.com/office/drawing/2014/main" id="{A7113F6E-C750-D833-B189-4BC07285F6C0}"/>
                      </a:ext>
                    </a:extLst>
                  </p:cNvPr>
                  <p:cNvGrpSpPr/>
                  <p:nvPr/>
                </p:nvGrpSpPr>
                <p:grpSpPr>
                  <a:xfrm>
                    <a:off x="29925906" y="6228244"/>
                    <a:ext cx="91694" cy="91694"/>
                    <a:chOff x="29925906" y="6228244"/>
                    <a:chExt cx="91694" cy="91694"/>
                  </a:xfrm>
                </p:grpSpPr>
                <p:sp>
                  <p:nvSpPr>
                    <p:cNvPr id="4864" name="Freeform: Shape 4863">
                      <a:extLst>
                        <a:ext uri="{FF2B5EF4-FFF2-40B4-BE49-F238E27FC236}">
                          <a16:creationId xmlns:a16="http://schemas.microsoft.com/office/drawing/2014/main" id="{43E53A88-4975-70E4-30FA-7EF4B33238C7}"/>
                        </a:ext>
                      </a:extLst>
                    </p:cNvPr>
                    <p:cNvSpPr/>
                    <p:nvPr/>
                  </p:nvSpPr>
                  <p:spPr>
                    <a:xfrm>
                      <a:off x="29971754" y="6228244"/>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65" name="Freeform: Shape 4864">
                      <a:extLst>
                        <a:ext uri="{FF2B5EF4-FFF2-40B4-BE49-F238E27FC236}">
                          <a16:creationId xmlns:a16="http://schemas.microsoft.com/office/drawing/2014/main" id="{08B3D7E5-214F-30F4-8624-A5E4016F3B97}"/>
                        </a:ext>
                      </a:extLst>
                    </p:cNvPr>
                    <p:cNvSpPr/>
                    <p:nvPr/>
                  </p:nvSpPr>
                  <p:spPr>
                    <a:xfrm>
                      <a:off x="29925906" y="627409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52" name="Graphic 6">
                    <a:extLst>
                      <a:ext uri="{FF2B5EF4-FFF2-40B4-BE49-F238E27FC236}">
                        <a16:creationId xmlns:a16="http://schemas.microsoft.com/office/drawing/2014/main" id="{38C092BD-B422-FCBF-EDA1-2403AB2E37BE}"/>
                      </a:ext>
                    </a:extLst>
                  </p:cNvPr>
                  <p:cNvGrpSpPr/>
                  <p:nvPr/>
                </p:nvGrpSpPr>
                <p:grpSpPr>
                  <a:xfrm>
                    <a:off x="29890120" y="6143299"/>
                    <a:ext cx="91694" cy="91694"/>
                    <a:chOff x="29890120" y="6143299"/>
                    <a:chExt cx="91694" cy="91694"/>
                  </a:xfrm>
                </p:grpSpPr>
                <p:sp>
                  <p:nvSpPr>
                    <p:cNvPr id="4862" name="Freeform: Shape 4861">
                      <a:extLst>
                        <a:ext uri="{FF2B5EF4-FFF2-40B4-BE49-F238E27FC236}">
                          <a16:creationId xmlns:a16="http://schemas.microsoft.com/office/drawing/2014/main" id="{6FCA3CA0-1B1F-6957-11C8-C69FFFD5AF53}"/>
                        </a:ext>
                      </a:extLst>
                    </p:cNvPr>
                    <p:cNvSpPr/>
                    <p:nvPr/>
                  </p:nvSpPr>
                  <p:spPr>
                    <a:xfrm>
                      <a:off x="29935967" y="614329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63" name="Freeform: Shape 4862">
                      <a:extLst>
                        <a:ext uri="{FF2B5EF4-FFF2-40B4-BE49-F238E27FC236}">
                          <a16:creationId xmlns:a16="http://schemas.microsoft.com/office/drawing/2014/main" id="{2ADF96EF-B581-C17C-D790-A78282C9B40A}"/>
                        </a:ext>
                      </a:extLst>
                    </p:cNvPr>
                    <p:cNvSpPr/>
                    <p:nvPr/>
                  </p:nvSpPr>
                  <p:spPr>
                    <a:xfrm>
                      <a:off x="29890120" y="6189147"/>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53" name="Graphic 6">
                    <a:extLst>
                      <a:ext uri="{FF2B5EF4-FFF2-40B4-BE49-F238E27FC236}">
                        <a16:creationId xmlns:a16="http://schemas.microsoft.com/office/drawing/2014/main" id="{E1A737B5-4E5C-857A-C48C-8C150D6B5594}"/>
                      </a:ext>
                    </a:extLst>
                  </p:cNvPr>
                  <p:cNvGrpSpPr/>
                  <p:nvPr/>
                </p:nvGrpSpPr>
                <p:grpSpPr>
                  <a:xfrm>
                    <a:off x="29874073" y="6092103"/>
                    <a:ext cx="91694" cy="91694"/>
                    <a:chOff x="29874073" y="6092103"/>
                    <a:chExt cx="91694" cy="91694"/>
                  </a:xfrm>
                </p:grpSpPr>
                <p:sp>
                  <p:nvSpPr>
                    <p:cNvPr id="4860" name="Freeform: Shape 4859">
                      <a:extLst>
                        <a:ext uri="{FF2B5EF4-FFF2-40B4-BE49-F238E27FC236}">
                          <a16:creationId xmlns:a16="http://schemas.microsoft.com/office/drawing/2014/main" id="{17366AB2-9C8E-BA39-68B6-D314E75E7DD5}"/>
                        </a:ext>
                      </a:extLst>
                    </p:cNvPr>
                    <p:cNvSpPr/>
                    <p:nvPr/>
                  </p:nvSpPr>
                  <p:spPr>
                    <a:xfrm>
                      <a:off x="29919921" y="609210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61" name="Freeform: Shape 4860">
                      <a:extLst>
                        <a:ext uri="{FF2B5EF4-FFF2-40B4-BE49-F238E27FC236}">
                          <a16:creationId xmlns:a16="http://schemas.microsoft.com/office/drawing/2014/main" id="{4AE594BB-E4ED-F631-011D-A422DE82A7F4}"/>
                        </a:ext>
                      </a:extLst>
                    </p:cNvPr>
                    <p:cNvSpPr/>
                    <p:nvPr/>
                  </p:nvSpPr>
                  <p:spPr>
                    <a:xfrm>
                      <a:off x="29874073" y="613795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54" name="Graphic 6">
                    <a:extLst>
                      <a:ext uri="{FF2B5EF4-FFF2-40B4-BE49-F238E27FC236}">
                        <a16:creationId xmlns:a16="http://schemas.microsoft.com/office/drawing/2014/main" id="{82E496DE-172E-4F83-D51F-7B815F0CFDC5}"/>
                      </a:ext>
                    </a:extLst>
                  </p:cNvPr>
                  <p:cNvGrpSpPr/>
                  <p:nvPr/>
                </p:nvGrpSpPr>
                <p:grpSpPr>
                  <a:xfrm>
                    <a:off x="29849367" y="5998116"/>
                    <a:ext cx="91694" cy="91694"/>
                    <a:chOff x="29849367" y="5998116"/>
                    <a:chExt cx="91694" cy="91694"/>
                  </a:xfrm>
                </p:grpSpPr>
                <p:sp>
                  <p:nvSpPr>
                    <p:cNvPr id="4858" name="Freeform: Shape 4857">
                      <a:extLst>
                        <a:ext uri="{FF2B5EF4-FFF2-40B4-BE49-F238E27FC236}">
                          <a16:creationId xmlns:a16="http://schemas.microsoft.com/office/drawing/2014/main" id="{22696CA9-3F22-C6F1-2424-8CDFCF014C81}"/>
                        </a:ext>
                      </a:extLst>
                    </p:cNvPr>
                    <p:cNvSpPr/>
                    <p:nvPr/>
                  </p:nvSpPr>
                  <p:spPr>
                    <a:xfrm>
                      <a:off x="29895214" y="599811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59" name="Freeform: Shape 4858">
                      <a:extLst>
                        <a:ext uri="{FF2B5EF4-FFF2-40B4-BE49-F238E27FC236}">
                          <a16:creationId xmlns:a16="http://schemas.microsoft.com/office/drawing/2014/main" id="{47211283-6FE5-9988-B67F-D195C4775C87}"/>
                        </a:ext>
                      </a:extLst>
                    </p:cNvPr>
                    <p:cNvSpPr/>
                    <p:nvPr/>
                  </p:nvSpPr>
                  <p:spPr>
                    <a:xfrm>
                      <a:off x="29849367" y="604396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nvGrpSpPr>
                  <p:cNvPr id="4855" name="Graphic 6">
                    <a:extLst>
                      <a:ext uri="{FF2B5EF4-FFF2-40B4-BE49-F238E27FC236}">
                        <a16:creationId xmlns:a16="http://schemas.microsoft.com/office/drawing/2014/main" id="{100337F8-9B2C-5862-1B86-7899801A4F91}"/>
                      </a:ext>
                    </a:extLst>
                  </p:cNvPr>
                  <p:cNvGrpSpPr/>
                  <p:nvPr/>
                </p:nvGrpSpPr>
                <p:grpSpPr>
                  <a:xfrm>
                    <a:off x="29697179" y="5605612"/>
                    <a:ext cx="91694" cy="91694"/>
                    <a:chOff x="29697179" y="5605612"/>
                    <a:chExt cx="91694" cy="91694"/>
                  </a:xfrm>
                </p:grpSpPr>
                <p:sp>
                  <p:nvSpPr>
                    <p:cNvPr id="4856" name="Freeform: Shape 4855">
                      <a:extLst>
                        <a:ext uri="{FF2B5EF4-FFF2-40B4-BE49-F238E27FC236}">
                          <a16:creationId xmlns:a16="http://schemas.microsoft.com/office/drawing/2014/main" id="{0237DA7F-D098-8C60-7050-9D03FB387C6C}"/>
                        </a:ext>
                      </a:extLst>
                    </p:cNvPr>
                    <p:cNvSpPr/>
                    <p:nvPr/>
                  </p:nvSpPr>
                  <p:spPr>
                    <a:xfrm>
                      <a:off x="29743026" y="560561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sp>
                  <p:nvSpPr>
                    <p:cNvPr id="4857" name="Freeform: Shape 4856">
                      <a:extLst>
                        <a:ext uri="{FF2B5EF4-FFF2-40B4-BE49-F238E27FC236}">
                          <a16:creationId xmlns:a16="http://schemas.microsoft.com/office/drawing/2014/main" id="{36544249-D63B-A7FD-062C-C2882BB02374}"/>
                        </a:ext>
                      </a:extLst>
                    </p:cNvPr>
                    <p:cNvSpPr/>
                    <p:nvPr/>
                  </p:nvSpPr>
                  <p:spPr>
                    <a:xfrm>
                      <a:off x="29697179" y="565146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6"/>
                      </a:solidFill>
                      <a:prstDash val="solid"/>
                      <a:miter/>
                    </a:ln>
                  </p:spPr>
                  <p:txBody>
                    <a:bodyPr/>
                    <a:lstStyle/>
                    <a:p>
                      <a:endParaRPr lang="en-US" sz="1400" dirty="0">
                        <a:latin typeface="Source Sans Pro" panose="020B0503030403020204" pitchFamily="34" charset="0"/>
                      </a:endParaRPr>
                    </a:p>
                  </p:txBody>
                </p:sp>
              </p:grpSp>
            </p:grpSp>
          </p:grpSp>
          <p:sp>
            <p:nvSpPr>
              <p:cNvPr id="4775" name="Freeform: Shape 4774">
                <a:extLst>
                  <a:ext uri="{FF2B5EF4-FFF2-40B4-BE49-F238E27FC236}">
                    <a16:creationId xmlns:a16="http://schemas.microsoft.com/office/drawing/2014/main" id="{68C03112-26CF-F856-74F4-DACF5E2C8ECF}"/>
                  </a:ext>
                </a:extLst>
              </p:cNvPr>
              <p:cNvSpPr/>
              <p:nvPr/>
            </p:nvSpPr>
            <p:spPr>
              <a:xfrm>
                <a:off x="42475410" y="7626955"/>
                <a:ext cx="4887059" cy="2722349"/>
              </a:xfrm>
              <a:custGeom>
                <a:avLst/>
                <a:gdLst>
                  <a:gd name="csX0" fmla="*/ 382 w 3419703"/>
                  <a:gd name="csY0" fmla="*/ 0 h 1904955"/>
                  <a:gd name="csX1" fmla="*/ 65587 w 3419703"/>
                  <a:gd name="csY1" fmla="*/ 0 h 1904955"/>
                  <a:gd name="csX2" fmla="*/ 65587 w 3419703"/>
                  <a:gd name="csY2" fmla="*/ 6622 h 1904955"/>
                  <a:gd name="csX3" fmla="*/ 79087 w 3419703"/>
                  <a:gd name="csY3" fmla="*/ 6622 h 1904955"/>
                  <a:gd name="csX4" fmla="*/ 79087 w 3419703"/>
                  <a:gd name="csY4" fmla="*/ 36805 h 1904955"/>
                  <a:gd name="csX5" fmla="*/ 129137 w 3419703"/>
                  <a:gd name="csY5" fmla="*/ 36805 h 1904955"/>
                  <a:gd name="csX6" fmla="*/ 129137 w 3419703"/>
                  <a:gd name="csY6" fmla="*/ 73610 h 1904955"/>
                  <a:gd name="csX7" fmla="*/ 158555 w 3419703"/>
                  <a:gd name="csY7" fmla="*/ 73610 h 1904955"/>
                  <a:gd name="csX8" fmla="*/ 158555 w 3419703"/>
                  <a:gd name="csY8" fmla="*/ 110925 h 1904955"/>
                  <a:gd name="csX9" fmla="*/ 230383 w 3419703"/>
                  <a:gd name="csY9" fmla="*/ 110925 h 1904955"/>
                  <a:gd name="csX10" fmla="*/ 230383 w 3419703"/>
                  <a:gd name="csY10" fmla="*/ 147858 h 1904955"/>
                  <a:gd name="csX11" fmla="*/ 251906 w 3419703"/>
                  <a:gd name="csY11" fmla="*/ 147858 h 1904955"/>
                  <a:gd name="csX12" fmla="*/ 251906 w 3419703"/>
                  <a:gd name="csY12" fmla="*/ 191413 h 1904955"/>
                  <a:gd name="csX13" fmla="*/ 266551 w 3419703"/>
                  <a:gd name="csY13" fmla="*/ 191413 h 1904955"/>
                  <a:gd name="csX14" fmla="*/ 266551 w 3419703"/>
                  <a:gd name="csY14" fmla="*/ 235222 h 1904955"/>
                  <a:gd name="csX15" fmla="*/ 301956 w 3419703"/>
                  <a:gd name="csY15" fmla="*/ 235222 h 1904955"/>
                  <a:gd name="csX16" fmla="*/ 301956 w 3419703"/>
                  <a:gd name="csY16" fmla="*/ 278013 h 1904955"/>
                  <a:gd name="csX17" fmla="*/ 402565 w 3419703"/>
                  <a:gd name="csY17" fmla="*/ 278013 h 1904955"/>
                  <a:gd name="csX18" fmla="*/ 402565 w 3419703"/>
                  <a:gd name="csY18" fmla="*/ 370981 h 1904955"/>
                  <a:gd name="csX19" fmla="*/ 582516 w 3419703"/>
                  <a:gd name="csY19" fmla="*/ 370981 h 1904955"/>
                  <a:gd name="csX20" fmla="*/ 582516 w 3419703"/>
                  <a:gd name="csY20" fmla="*/ 420649 h 1904955"/>
                  <a:gd name="csX21" fmla="*/ 725789 w 3419703"/>
                  <a:gd name="csY21" fmla="*/ 420649 h 1904955"/>
                  <a:gd name="csX22" fmla="*/ 725789 w 3419703"/>
                  <a:gd name="csY22" fmla="*/ 482543 h 1904955"/>
                  <a:gd name="csX23" fmla="*/ 754698 w 3419703"/>
                  <a:gd name="csY23" fmla="*/ 482543 h 1904955"/>
                  <a:gd name="csX24" fmla="*/ 754698 w 3419703"/>
                  <a:gd name="csY24" fmla="*/ 544055 h 1904955"/>
                  <a:gd name="csX25" fmla="*/ 912617 w 3419703"/>
                  <a:gd name="csY25" fmla="*/ 544055 h 1904955"/>
                  <a:gd name="csX26" fmla="*/ 912617 w 3419703"/>
                  <a:gd name="csY26" fmla="*/ 611934 h 1904955"/>
                  <a:gd name="csX27" fmla="*/ 1042008 w 3419703"/>
                  <a:gd name="csY27" fmla="*/ 611934 h 1904955"/>
                  <a:gd name="csX28" fmla="*/ 1042008 w 3419703"/>
                  <a:gd name="csY28" fmla="*/ 686181 h 1904955"/>
                  <a:gd name="csX29" fmla="*/ 1229091 w 3419703"/>
                  <a:gd name="csY29" fmla="*/ 686181 h 1904955"/>
                  <a:gd name="csX30" fmla="*/ 1229091 w 3419703"/>
                  <a:gd name="csY30" fmla="*/ 766669 h 1904955"/>
                  <a:gd name="csX31" fmla="*/ 1537797 w 3419703"/>
                  <a:gd name="csY31" fmla="*/ 766669 h 1904955"/>
                  <a:gd name="csX32" fmla="*/ 1537797 w 3419703"/>
                  <a:gd name="csY32" fmla="*/ 822322 h 1904955"/>
                  <a:gd name="csX33" fmla="*/ 3419703 w 3419703"/>
                  <a:gd name="csY33" fmla="*/ 822322 h 1904955"/>
                  <a:gd name="csX34" fmla="*/ 3419703 w 3419703"/>
                  <a:gd name="csY34" fmla="*/ 1904956 h 1904955"/>
                  <a:gd name="csX35" fmla="*/ 1537415 w 3419703"/>
                  <a:gd name="csY35" fmla="*/ 1904956 h 1904955"/>
                  <a:gd name="csX36" fmla="*/ 1537415 w 3419703"/>
                  <a:gd name="csY36" fmla="*/ 1675847 h 1904955"/>
                  <a:gd name="csX37" fmla="*/ 1228709 w 3419703"/>
                  <a:gd name="csY37" fmla="*/ 1675847 h 1904955"/>
                  <a:gd name="csX38" fmla="*/ 1228709 w 3419703"/>
                  <a:gd name="csY38" fmla="*/ 1533720 h 1904955"/>
                  <a:gd name="csX39" fmla="*/ 1041881 w 3419703"/>
                  <a:gd name="csY39" fmla="*/ 1533720 h 1904955"/>
                  <a:gd name="csX40" fmla="*/ 1041881 w 3419703"/>
                  <a:gd name="csY40" fmla="*/ 1422158 h 1904955"/>
                  <a:gd name="csX41" fmla="*/ 912490 w 3419703"/>
                  <a:gd name="csY41" fmla="*/ 1422158 h 1904955"/>
                  <a:gd name="csX42" fmla="*/ 912490 w 3419703"/>
                  <a:gd name="csY42" fmla="*/ 1310851 h 1904955"/>
                  <a:gd name="csX43" fmla="*/ 754444 w 3419703"/>
                  <a:gd name="csY43" fmla="*/ 1310851 h 1904955"/>
                  <a:gd name="csX44" fmla="*/ 754444 w 3419703"/>
                  <a:gd name="csY44" fmla="*/ 1211897 h 1904955"/>
                  <a:gd name="csX45" fmla="*/ 725916 w 3419703"/>
                  <a:gd name="csY45" fmla="*/ 1211897 h 1904955"/>
                  <a:gd name="csX46" fmla="*/ 725916 w 3419703"/>
                  <a:gd name="csY46" fmla="*/ 1119184 h 1904955"/>
                  <a:gd name="csX47" fmla="*/ 582134 w 3419703"/>
                  <a:gd name="csY47" fmla="*/ 1119184 h 1904955"/>
                  <a:gd name="csX48" fmla="*/ 582134 w 3419703"/>
                  <a:gd name="csY48" fmla="*/ 1051177 h 1904955"/>
                  <a:gd name="csX49" fmla="*/ 402438 w 3419703"/>
                  <a:gd name="csY49" fmla="*/ 1051177 h 1904955"/>
                  <a:gd name="csX50" fmla="*/ 402438 w 3419703"/>
                  <a:gd name="csY50" fmla="*/ 915418 h 1904955"/>
                  <a:gd name="csX51" fmla="*/ 301956 w 3419703"/>
                  <a:gd name="csY51" fmla="*/ 915418 h 1904955"/>
                  <a:gd name="csX52" fmla="*/ 301956 w 3419703"/>
                  <a:gd name="csY52" fmla="*/ 846902 h 1904955"/>
                  <a:gd name="csX53" fmla="*/ 265915 w 3419703"/>
                  <a:gd name="csY53" fmla="*/ 846902 h 1904955"/>
                  <a:gd name="csX54" fmla="*/ 265915 w 3419703"/>
                  <a:gd name="csY54" fmla="*/ 778768 h 1904955"/>
                  <a:gd name="csX55" fmla="*/ 252033 w 3419703"/>
                  <a:gd name="csY55" fmla="*/ 778768 h 1904955"/>
                  <a:gd name="csX56" fmla="*/ 252033 w 3419703"/>
                  <a:gd name="csY56" fmla="*/ 711143 h 1904955"/>
                  <a:gd name="csX57" fmla="*/ 237642 w 3419703"/>
                  <a:gd name="csY57" fmla="*/ 711143 h 1904955"/>
                  <a:gd name="csX58" fmla="*/ 237642 w 3419703"/>
                  <a:gd name="csY58" fmla="*/ 642627 h 1904955"/>
                  <a:gd name="csX59" fmla="*/ 158173 w 3419703"/>
                  <a:gd name="csY59" fmla="*/ 642627 h 1904955"/>
                  <a:gd name="csX60" fmla="*/ 158173 w 3419703"/>
                  <a:gd name="csY60" fmla="*/ 574874 h 1904955"/>
                  <a:gd name="csX61" fmla="*/ 129646 w 3419703"/>
                  <a:gd name="csY61" fmla="*/ 574874 h 1904955"/>
                  <a:gd name="csX62" fmla="*/ 129646 w 3419703"/>
                  <a:gd name="csY62" fmla="*/ 500245 h 1904955"/>
                  <a:gd name="csX63" fmla="*/ 79087 w 3419703"/>
                  <a:gd name="csY63" fmla="*/ 500245 h 1904955"/>
                  <a:gd name="csX64" fmla="*/ 79087 w 3419703"/>
                  <a:gd name="csY64" fmla="*/ 426125 h 1904955"/>
                  <a:gd name="csX65" fmla="*/ 64696 w 3419703"/>
                  <a:gd name="csY65" fmla="*/ 426125 h 1904955"/>
                  <a:gd name="csX66" fmla="*/ 64696 w 3419703"/>
                  <a:gd name="csY66" fmla="*/ 346020 h 1904955"/>
                  <a:gd name="csX67" fmla="*/ 43046 w 3419703"/>
                  <a:gd name="csY67" fmla="*/ 346020 h 1904955"/>
                  <a:gd name="csX68" fmla="*/ 43046 w 3419703"/>
                  <a:gd name="csY68" fmla="*/ 259292 h 1904955"/>
                  <a:gd name="csX69" fmla="*/ 14391 w 3419703"/>
                  <a:gd name="csY69" fmla="*/ 259292 h 1904955"/>
                  <a:gd name="csX70" fmla="*/ 14391 w 3419703"/>
                  <a:gd name="csY70" fmla="*/ 166579 h 1904955"/>
                  <a:gd name="csX71" fmla="*/ 0 w 3419703"/>
                  <a:gd name="csY71" fmla="*/ 166579 h 1904955"/>
                  <a:gd name="csX72" fmla="*/ 0 w 3419703"/>
                  <a:gd name="csY72" fmla="*/ 0 h 19049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Lst>
                <a:rect l="l" t="t" r="r" b="b"/>
                <a:pathLst>
                  <a:path w="3419703" h="1904955">
                    <a:moveTo>
                      <a:pt x="382" y="0"/>
                    </a:moveTo>
                    <a:lnTo>
                      <a:pt x="65587" y="0"/>
                    </a:lnTo>
                    <a:lnTo>
                      <a:pt x="65587" y="6622"/>
                    </a:lnTo>
                    <a:lnTo>
                      <a:pt x="79087" y="6622"/>
                    </a:lnTo>
                    <a:lnTo>
                      <a:pt x="79087" y="36805"/>
                    </a:lnTo>
                    <a:lnTo>
                      <a:pt x="129137" y="36805"/>
                    </a:lnTo>
                    <a:lnTo>
                      <a:pt x="129137" y="73610"/>
                    </a:lnTo>
                    <a:lnTo>
                      <a:pt x="158555" y="73610"/>
                    </a:lnTo>
                    <a:lnTo>
                      <a:pt x="158555" y="110925"/>
                    </a:lnTo>
                    <a:lnTo>
                      <a:pt x="230383" y="110925"/>
                    </a:lnTo>
                    <a:lnTo>
                      <a:pt x="230383" y="147858"/>
                    </a:lnTo>
                    <a:lnTo>
                      <a:pt x="251906" y="147858"/>
                    </a:lnTo>
                    <a:lnTo>
                      <a:pt x="251906" y="191413"/>
                    </a:lnTo>
                    <a:lnTo>
                      <a:pt x="266551" y="191413"/>
                    </a:lnTo>
                    <a:lnTo>
                      <a:pt x="266551" y="235222"/>
                    </a:lnTo>
                    <a:lnTo>
                      <a:pt x="301956" y="235222"/>
                    </a:lnTo>
                    <a:lnTo>
                      <a:pt x="301956" y="278013"/>
                    </a:lnTo>
                    <a:lnTo>
                      <a:pt x="402565" y="278013"/>
                    </a:lnTo>
                    <a:lnTo>
                      <a:pt x="402565" y="370981"/>
                    </a:lnTo>
                    <a:lnTo>
                      <a:pt x="582516" y="370981"/>
                    </a:lnTo>
                    <a:lnTo>
                      <a:pt x="582516" y="420649"/>
                    </a:lnTo>
                    <a:lnTo>
                      <a:pt x="725789" y="420649"/>
                    </a:lnTo>
                    <a:lnTo>
                      <a:pt x="725789" y="482543"/>
                    </a:lnTo>
                    <a:lnTo>
                      <a:pt x="754698" y="482543"/>
                    </a:lnTo>
                    <a:lnTo>
                      <a:pt x="754698" y="544055"/>
                    </a:lnTo>
                    <a:lnTo>
                      <a:pt x="912617" y="544055"/>
                    </a:lnTo>
                    <a:lnTo>
                      <a:pt x="912617" y="611934"/>
                    </a:lnTo>
                    <a:lnTo>
                      <a:pt x="1042008" y="611934"/>
                    </a:lnTo>
                    <a:lnTo>
                      <a:pt x="1042008" y="686181"/>
                    </a:lnTo>
                    <a:lnTo>
                      <a:pt x="1229091" y="686181"/>
                    </a:lnTo>
                    <a:lnTo>
                      <a:pt x="1229091" y="766669"/>
                    </a:lnTo>
                    <a:lnTo>
                      <a:pt x="1537797" y="766669"/>
                    </a:lnTo>
                    <a:lnTo>
                      <a:pt x="1537797" y="822322"/>
                    </a:lnTo>
                    <a:lnTo>
                      <a:pt x="3419703" y="822322"/>
                    </a:lnTo>
                    <a:lnTo>
                      <a:pt x="3419703" y="1904956"/>
                    </a:lnTo>
                    <a:lnTo>
                      <a:pt x="1537415" y="1904956"/>
                    </a:lnTo>
                    <a:lnTo>
                      <a:pt x="1537415" y="1675847"/>
                    </a:lnTo>
                    <a:lnTo>
                      <a:pt x="1228709" y="1675847"/>
                    </a:lnTo>
                    <a:lnTo>
                      <a:pt x="1228709" y="1533720"/>
                    </a:lnTo>
                    <a:lnTo>
                      <a:pt x="1041881" y="1533720"/>
                    </a:lnTo>
                    <a:lnTo>
                      <a:pt x="1041881" y="1422158"/>
                    </a:lnTo>
                    <a:lnTo>
                      <a:pt x="912490" y="1422158"/>
                    </a:lnTo>
                    <a:lnTo>
                      <a:pt x="912490" y="1310851"/>
                    </a:lnTo>
                    <a:lnTo>
                      <a:pt x="754444" y="1310851"/>
                    </a:lnTo>
                    <a:lnTo>
                      <a:pt x="754444" y="1211897"/>
                    </a:lnTo>
                    <a:lnTo>
                      <a:pt x="725916" y="1211897"/>
                    </a:lnTo>
                    <a:lnTo>
                      <a:pt x="725916" y="1119184"/>
                    </a:lnTo>
                    <a:lnTo>
                      <a:pt x="582134" y="1119184"/>
                    </a:lnTo>
                    <a:lnTo>
                      <a:pt x="582134" y="1051177"/>
                    </a:lnTo>
                    <a:lnTo>
                      <a:pt x="402438" y="1051177"/>
                    </a:lnTo>
                    <a:lnTo>
                      <a:pt x="402438" y="915418"/>
                    </a:lnTo>
                    <a:lnTo>
                      <a:pt x="301956" y="915418"/>
                    </a:lnTo>
                    <a:lnTo>
                      <a:pt x="301956" y="846902"/>
                    </a:lnTo>
                    <a:lnTo>
                      <a:pt x="265915" y="846902"/>
                    </a:lnTo>
                    <a:lnTo>
                      <a:pt x="265915" y="778768"/>
                    </a:lnTo>
                    <a:lnTo>
                      <a:pt x="252033" y="778768"/>
                    </a:lnTo>
                    <a:lnTo>
                      <a:pt x="252033" y="711143"/>
                    </a:lnTo>
                    <a:lnTo>
                      <a:pt x="237642" y="711143"/>
                    </a:lnTo>
                    <a:lnTo>
                      <a:pt x="237642" y="642627"/>
                    </a:lnTo>
                    <a:lnTo>
                      <a:pt x="158173" y="642627"/>
                    </a:lnTo>
                    <a:lnTo>
                      <a:pt x="158173" y="574874"/>
                    </a:lnTo>
                    <a:lnTo>
                      <a:pt x="129646" y="574874"/>
                    </a:lnTo>
                    <a:lnTo>
                      <a:pt x="129646" y="500245"/>
                    </a:lnTo>
                    <a:lnTo>
                      <a:pt x="79087" y="500245"/>
                    </a:lnTo>
                    <a:lnTo>
                      <a:pt x="79087" y="426125"/>
                    </a:lnTo>
                    <a:lnTo>
                      <a:pt x="64696" y="426125"/>
                    </a:lnTo>
                    <a:lnTo>
                      <a:pt x="64696" y="346020"/>
                    </a:lnTo>
                    <a:lnTo>
                      <a:pt x="43046" y="346020"/>
                    </a:lnTo>
                    <a:lnTo>
                      <a:pt x="43046" y="259292"/>
                    </a:lnTo>
                    <a:lnTo>
                      <a:pt x="14391" y="259292"/>
                    </a:lnTo>
                    <a:lnTo>
                      <a:pt x="14391" y="166579"/>
                    </a:lnTo>
                    <a:lnTo>
                      <a:pt x="0" y="166579"/>
                    </a:lnTo>
                    <a:cubicBezTo>
                      <a:pt x="0" y="166579"/>
                      <a:pt x="509" y="0"/>
                      <a:pt x="0" y="0"/>
                    </a:cubicBezTo>
                    <a:close/>
                  </a:path>
                </a:pathLst>
              </a:custGeom>
              <a:solidFill>
                <a:schemeClr val="accent5">
                  <a:alpha val="50000"/>
                </a:schemeClr>
              </a:solidFill>
              <a:ln w="12735" cap="flat">
                <a:noFill/>
                <a:prstDash val="solid"/>
                <a:miter/>
              </a:ln>
            </p:spPr>
            <p:txBody>
              <a:bodyPr/>
              <a:lstStyle/>
              <a:p>
                <a:endParaRPr lang="en-US" sz="1400" dirty="0">
                  <a:latin typeface="Source Sans Pro" panose="020B0503030403020204" pitchFamily="34" charset="0"/>
                </a:endParaRPr>
              </a:p>
            </p:txBody>
          </p:sp>
          <p:grpSp>
            <p:nvGrpSpPr>
              <p:cNvPr id="4776" name="Graphic 6">
                <a:extLst>
                  <a:ext uri="{FF2B5EF4-FFF2-40B4-BE49-F238E27FC236}">
                    <a16:creationId xmlns:a16="http://schemas.microsoft.com/office/drawing/2014/main" id="{8B6183BD-5E27-7F24-5AC9-0660BA6D3EC7}"/>
                  </a:ext>
                </a:extLst>
              </p:cNvPr>
              <p:cNvGrpSpPr/>
              <p:nvPr/>
            </p:nvGrpSpPr>
            <p:grpSpPr>
              <a:xfrm>
                <a:off x="42405340" y="7624589"/>
                <a:ext cx="5017916" cy="2240415"/>
                <a:chOff x="29682916" y="5594023"/>
                <a:chExt cx="3511270" cy="1567723"/>
              </a:xfrm>
              <a:noFill/>
            </p:grpSpPr>
            <p:sp>
              <p:nvSpPr>
                <p:cNvPr id="4777" name="Freeform: Shape 4776">
                  <a:extLst>
                    <a:ext uri="{FF2B5EF4-FFF2-40B4-BE49-F238E27FC236}">
                      <a16:creationId xmlns:a16="http://schemas.microsoft.com/office/drawing/2014/main" id="{BAB29FD7-1890-1232-B079-9AD637B62E6F}"/>
                    </a:ext>
                  </a:extLst>
                </p:cNvPr>
                <p:cNvSpPr/>
                <p:nvPr/>
              </p:nvSpPr>
              <p:spPr>
                <a:xfrm>
                  <a:off x="29682916" y="5594023"/>
                  <a:ext cx="3465422" cy="1521876"/>
                </a:xfrm>
                <a:custGeom>
                  <a:avLst/>
                  <a:gdLst>
                    <a:gd name="csX0" fmla="*/ 0 w 3465422"/>
                    <a:gd name="csY0" fmla="*/ 0 h 1521876"/>
                    <a:gd name="csX1" fmla="*/ 50177 w 3465422"/>
                    <a:gd name="csY1" fmla="*/ 0 h 1521876"/>
                    <a:gd name="csX2" fmla="*/ 50177 w 3465422"/>
                    <a:gd name="csY2" fmla="*/ 55271 h 1521876"/>
                    <a:gd name="csX3" fmla="*/ 61002 w 3465422"/>
                    <a:gd name="csY3" fmla="*/ 55271 h 1521876"/>
                    <a:gd name="csX4" fmla="*/ 61002 w 3465422"/>
                    <a:gd name="csY4" fmla="*/ 113982 h 1521876"/>
                    <a:gd name="csX5" fmla="*/ 68516 w 3465422"/>
                    <a:gd name="csY5" fmla="*/ 113982 h 1521876"/>
                    <a:gd name="csX6" fmla="*/ 68516 w 3465422"/>
                    <a:gd name="csY6" fmla="*/ 118439 h 1521876"/>
                    <a:gd name="csX7" fmla="*/ 95515 w 3465422"/>
                    <a:gd name="csY7" fmla="*/ 118439 h 1521876"/>
                    <a:gd name="csX8" fmla="*/ 95515 w 3465422"/>
                    <a:gd name="csY8" fmla="*/ 173328 h 1521876"/>
                    <a:gd name="csX9" fmla="*/ 98317 w 3465422"/>
                    <a:gd name="csY9" fmla="*/ 173328 h 1521876"/>
                    <a:gd name="csX10" fmla="*/ 98317 w 3465422"/>
                    <a:gd name="csY10" fmla="*/ 177531 h 1521876"/>
                    <a:gd name="csX11" fmla="*/ 114746 w 3465422"/>
                    <a:gd name="csY11" fmla="*/ 177531 h 1521876"/>
                    <a:gd name="csX12" fmla="*/ 114746 w 3465422"/>
                    <a:gd name="csY12" fmla="*/ 228090 h 1521876"/>
                    <a:gd name="csX13" fmla="*/ 122005 w 3465422"/>
                    <a:gd name="csY13" fmla="*/ 228090 h 1521876"/>
                    <a:gd name="csX14" fmla="*/ 122005 w 3465422"/>
                    <a:gd name="csY14" fmla="*/ 232548 h 1521876"/>
                    <a:gd name="csX15" fmla="*/ 129137 w 3465422"/>
                    <a:gd name="csY15" fmla="*/ 232548 h 1521876"/>
                    <a:gd name="csX16" fmla="*/ 129137 w 3465422"/>
                    <a:gd name="csY16" fmla="*/ 285400 h 1521876"/>
                    <a:gd name="csX17" fmla="*/ 181352 w 3465422"/>
                    <a:gd name="csY17" fmla="*/ 285400 h 1521876"/>
                    <a:gd name="csX18" fmla="*/ 181352 w 3465422"/>
                    <a:gd name="csY18" fmla="*/ 343218 h 1521876"/>
                    <a:gd name="csX19" fmla="*/ 208860 w 3465422"/>
                    <a:gd name="csY19" fmla="*/ 343218 h 1521876"/>
                    <a:gd name="csX20" fmla="*/ 208860 w 3465422"/>
                    <a:gd name="csY20" fmla="*/ 395815 h 1521876"/>
                    <a:gd name="csX21" fmla="*/ 281452 w 3465422"/>
                    <a:gd name="csY21" fmla="*/ 395815 h 1521876"/>
                    <a:gd name="csX22" fmla="*/ 281452 w 3465422"/>
                    <a:gd name="csY22" fmla="*/ 450450 h 1521876"/>
                    <a:gd name="csX23" fmla="*/ 288456 w 3465422"/>
                    <a:gd name="csY23" fmla="*/ 450450 h 1521876"/>
                    <a:gd name="csX24" fmla="*/ 288456 w 3465422"/>
                    <a:gd name="csY24" fmla="*/ 457200 h 1521876"/>
                    <a:gd name="csX25" fmla="*/ 302338 w 3465422"/>
                    <a:gd name="csY25" fmla="*/ 457200 h 1521876"/>
                    <a:gd name="csX26" fmla="*/ 302338 w 3465422"/>
                    <a:gd name="csY26" fmla="*/ 505976 h 1521876"/>
                    <a:gd name="csX27" fmla="*/ 308960 w 3465422"/>
                    <a:gd name="csY27" fmla="*/ 505976 h 1521876"/>
                    <a:gd name="csX28" fmla="*/ 308960 w 3465422"/>
                    <a:gd name="csY28" fmla="*/ 511834 h 1521876"/>
                    <a:gd name="csX29" fmla="*/ 318512 w 3465422"/>
                    <a:gd name="csY29" fmla="*/ 511834 h 1521876"/>
                    <a:gd name="csX30" fmla="*/ 318512 w 3465422"/>
                    <a:gd name="csY30" fmla="*/ 575129 h 1521876"/>
                    <a:gd name="csX31" fmla="*/ 351242 w 3465422"/>
                    <a:gd name="csY31" fmla="*/ 575129 h 1521876"/>
                    <a:gd name="csX32" fmla="*/ 351242 w 3465422"/>
                    <a:gd name="csY32" fmla="*/ 626198 h 1521876"/>
                    <a:gd name="csX33" fmla="*/ 451851 w 3465422"/>
                    <a:gd name="csY33" fmla="*/ 626198 h 1521876"/>
                    <a:gd name="csX34" fmla="*/ 451851 w 3465422"/>
                    <a:gd name="csY34" fmla="*/ 747439 h 1521876"/>
                    <a:gd name="csX35" fmla="*/ 633203 w 3465422"/>
                    <a:gd name="csY35" fmla="*/ 747439 h 1521876"/>
                    <a:gd name="csX36" fmla="*/ 633203 w 3465422"/>
                    <a:gd name="csY36" fmla="*/ 808823 h 1521876"/>
                    <a:gd name="csX37" fmla="*/ 639189 w 3465422"/>
                    <a:gd name="csY37" fmla="*/ 808823 h 1521876"/>
                    <a:gd name="csX38" fmla="*/ 639189 w 3465422"/>
                    <a:gd name="csY38" fmla="*/ 813535 h 1521876"/>
                    <a:gd name="csX39" fmla="*/ 776858 w 3465422"/>
                    <a:gd name="csY39" fmla="*/ 813535 h 1521876"/>
                    <a:gd name="csX40" fmla="*/ 776858 w 3465422"/>
                    <a:gd name="csY40" fmla="*/ 895551 h 1521876"/>
                    <a:gd name="csX41" fmla="*/ 807041 w 3465422"/>
                    <a:gd name="csY41" fmla="*/ 895551 h 1521876"/>
                    <a:gd name="csX42" fmla="*/ 807041 w 3465422"/>
                    <a:gd name="csY42" fmla="*/ 983680 h 1521876"/>
                    <a:gd name="csX43" fmla="*/ 962794 w 3465422"/>
                    <a:gd name="csY43" fmla="*/ 983680 h 1521876"/>
                    <a:gd name="csX44" fmla="*/ 962794 w 3465422"/>
                    <a:gd name="csY44" fmla="*/ 1080214 h 1521876"/>
                    <a:gd name="csX45" fmla="*/ 969162 w 3465422"/>
                    <a:gd name="csY45" fmla="*/ 1080214 h 1521876"/>
                    <a:gd name="csX46" fmla="*/ 969162 w 3465422"/>
                    <a:gd name="csY46" fmla="*/ 1086199 h 1521876"/>
                    <a:gd name="csX47" fmla="*/ 1091804 w 3465422"/>
                    <a:gd name="csY47" fmla="*/ 1086199 h 1521876"/>
                    <a:gd name="csX48" fmla="*/ 1091804 w 3465422"/>
                    <a:gd name="csY48" fmla="*/ 1187955 h 1521876"/>
                    <a:gd name="csX49" fmla="*/ 1278887 w 3465422"/>
                    <a:gd name="csY49" fmla="*/ 1187955 h 1521876"/>
                    <a:gd name="csX50" fmla="*/ 1278887 w 3465422"/>
                    <a:gd name="csY50" fmla="*/ 1318110 h 1521876"/>
                    <a:gd name="csX51" fmla="*/ 1587847 w 3465422"/>
                    <a:gd name="csY51" fmla="*/ 1318110 h 1521876"/>
                    <a:gd name="csX52" fmla="*/ 1587847 w 3465422"/>
                    <a:gd name="csY52" fmla="*/ 1521876 h 1521876"/>
                    <a:gd name="csX53" fmla="*/ 3465423 w 3465422"/>
                    <a:gd name="csY53" fmla="*/ 1521876 h 15218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3465422" h="1521876">
                      <a:moveTo>
                        <a:pt x="0" y="0"/>
                      </a:moveTo>
                      <a:lnTo>
                        <a:pt x="50177" y="0"/>
                      </a:lnTo>
                      <a:lnTo>
                        <a:pt x="50177" y="55271"/>
                      </a:lnTo>
                      <a:lnTo>
                        <a:pt x="61002" y="55271"/>
                      </a:lnTo>
                      <a:lnTo>
                        <a:pt x="61002" y="113982"/>
                      </a:lnTo>
                      <a:lnTo>
                        <a:pt x="68516" y="113982"/>
                      </a:lnTo>
                      <a:lnTo>
                        <a:pt x="68516" y="118439"/>
                      </a:lnTo>
                      <a:lnTo>
                        <a:pt x="95515" y="118439"/>
                      </a:lnTo>
                      <a:lnTo>
                        <a:pt x="95515" y="173328"/>
                      </a:lnTo>
                      <a:lnTo>
                        <a:pt x="98317" y="173328"/>
                      </a:lnTo>
                      <a:lnTo>
                        <a:pt x="98317" y="177531"/>
                      </a:lnTo>
                      <a:lnTo>
                        <a:pt x="114746" y="177531"/>
                      </a:lnTo>
                      <a:lnTo>
                        <a:pt x="114746" y="228090"/>
                      </a:lnTo>
                      <a:lnTo>
                        <a:pt x="122005" y="228090"/>
                      </a:lnTo>
                      <a:lnTo>
                        <a:pt x="122005" y="232548"/>
                      </a:lnTo>
                      <a:lnTo>
                        <a:pt x="129137" y="232548"/>
                      </a:lnTo>
                      <a:lnTo>
                        <a:pt x="129137" y="285400"/>
                      </a:lnTo>
                      <a:lnTo>
                        <a:pt x="181352" y="285400"/>
                      </a:lnTo>
                      <a:lnTo>
                        <a:pt x="181352" y="343218"/>
                      </a:lnTo>
                      <a:lnTo>
                        <a:pt x="208860" y="343218"/>
                      </a:lnTo>
                      <a:lnTo>
                        <a:pt x="208860" y="395815"/>
                      </a:lnTo>
                      <a:lnTo>
                        <a:pt x="281452" y="395815"/>
                      </a:lnTo>
                      <a:lnTo>
                        <a:pt x="281452" y="450450"/>
                      </a:lnTo>
                      <a:lnTo>
                        <a:pt x="288456" y="450450"/>
                      </a:lnTo>
                      <a:lnTo>
                        <a:pt x="288456" y="457200"/>
                      </a:lnTo>
                      <a:lnTo>
                        <a:pt x="302338" y="457200"/>
                      </a:lnTo>
                      <a:lnTo>
                        <a:pt x="302338" y="505976"/>
                      </a:lnTo>
                      <a:lnTo>
                        <a:pt x="308960" y="505976"/>
                      </a:lnTo>
                      <a:lnTo>
                        <a:pt x="308960" y="511834"/>
                      </a:lnTo>
                      <a:lnTo>
                        <a:pt x="318512" y="511834"/>
                      </a:lnTo>
                      <a:lnTo>
                        <a:pt x="318512" y="575129"/>
                      </a:lnTo>
                      <a:lnTo>
                        <a:pt x="351242" y="575129"/>
                      </a:lnTo>
                      <a:lnTo>
                        <a:pt x="351242" y="626198"/>
                      </a:lnTo>
                      <a:lnTo>
                        <a:pt x="451851" y="626198"/>
                      </a:lnTo>
                      <a:lnTo>
                        <a:pt x="451851" y="747439"/>
                      </a:lnTo>
                      <a:lnTo>
                        <a:pt x="633203" y="747439"/>
                      </a:lnTo>
                      <a:lnTo>
                        <a:pt x="633203" y="808823"/>
                      </a:lnTo>
                      <a:lnTo>
                        <a:pt x="639189" y="808823"/>
                      </a:lnTo>
                      <a:lnTo>
                        <a:pt x="639189" y="813535"/>
                      </a:lnTo>
                      <a:lnTo>
                        <a:pt x="776858" y="813535"/>
                      </a:lnTo>
                      <a:lnTo>
                        <a:pt x="776858" y="895551"/>
                      </a:lnTo>
                      <a:lnTo>
                        <a:pt x="807041" y="895551"/>
                      </a:lnTo>
                      <a:lnTo>
                        <a:pt x="807041" y="983680"/>
                      </a:lnTo>
                      <a:lnTo>
                        <a:pt x="962794" y="983680"/>
                      </a:lnTo>
                      <a:lnTo>
                        <a:pt x="962794" y="1080214"/>
                      </a:lnTo>
                      <a:lnTo>
                        <a:pt x="969162" y="1080214"/>
                      </a:lnTo>
                      <a:lnTo>
                        <a:pt x="969162" y="1086199"/>
                      </a:lnTo>
                      <a:lnTo>
                        <a:pt x="1091804" y="1086199"/>
                      </a:lnTo>
                      <a:lnTo>
                        <a:pt x="1091804" y="1187955"/>
                      </a:lnTo>
                      <a:lnTo>
                        <a:pt x="1278887" y="1187955"/>
                      </a:lnTo>
                      <a:lnTo>
                        <a:pt x="1278887" y="1318110"/>
                      </a:lnTo>
                      <a:lnTo>
                        <a:pt x="1587847" y="1318110"/>
                      </a:lnTo>
                      <a:lnTo>
                        <a:pt x="1587847" y="1521876"/>
                      </a:lnTo>
                      <a:lnTo>
                        <a:pt x="3465423" y="1521876"/>
                      </a:lnTo>
                    </a:path>
                  </a:pathLst>
                </a:custGeom>
                <a:noFill/>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nvGrpSpPr>
                <p:cNvPr id="4778" name="Graphic 6">
                  <a:extLst>
                    <a:ext uri="{FF2B5EF4-FFF2-40B4-BE49-F238E27FC236}">
                      <a16:creationId xmlns:a16="http://schemas.microsoft.com/office/drawing/2014/main" id="{0633CC06-F2C4-A3D3-ECBB-77A9BB9AC345}"/>
                    </a:ext>
                  </a:extLst>
                </p:cNvPr>
                <p:cNvGrpSpPr/>
                <p:nvPr/>
              </p:nvGrpSpPr>
              <p:grpSpPr>
                <a:xfrm>
                  <a:off x="29859300" y="5945137"/>
                  <a:ext cx="3334885" cy="1216609"/>
                  <a:chOff x="29859300" y="5945137"/>
                  <a:chExt cx="3334885" cy="1216609"/>
                </a:xfrm>
              </p:grpSpPr>
              <p:grpSp>
                <p:nvGrpSpPr>
                  <p:cNvPr id="4779" name="Graphic 6">
                    <a:extLst>
                      <a:ext uri="{FF2B5EF4-FFF2-40B4-BE49-F238E27FC236}">
                        <a16:creationId xmlns:a16="http://schemas.microsoft.com/office/drawing/2014/main" id="{029D4220-0DB9-7E8A-D01F-0242821A0590}"/>
                      </a:ext>
                    </a:extLst>
                  </p:cNvPr>
                  <p:cNvGrpSpPr/>
                  <p:nvPr/>
                </p:nvGrpSpPr>
                <p:grpSpPr>
                  <a:xfrm>
                    <a:off x="33102491" y="7070052"/>
                    <a:ext cx="91694" cy="91694"/>
                    <a:chOff x="33102491" y="7070052"/>
                    <a:chExt cx="91694" cy="91694"/>
                  </a:xfrm>
                </p:grpSpPr>
                <p:sp>
                  <p:nvSpPr>
                    <p:cNvPr id="4840" name="Freeform: Shape 4839">
                      <a:extLst>
                        <a:ext uri="{FF2B5EF4-FFF2-40B4-BE49-F238E27FC236}">
                          <a16:creationId xmlns:a16="http://schemas.microsoft.com/office/drawing/2014/main" id="{9EB7EA69-3AED-6E0C-E31C-1CD608B251BB}"/>
                        </a:ext>
                      </a:extLst>
                    </p:cNvPr>
                    <p:cNvSpPr/>
                    <p:nvPr/>
                  </p:nvSpPr>
                  <p:spPr>
                    <a:xfrm>
                      <a:off x="33148339" y="707005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41" name="Freeform: Shape 4840">
                      <a:extLst>
                        <a:ext uri="{FF2B5EF4-FFF2-40B4-BE49-F238E27FC236}">
                          <a16:creationId xmlns:a16="http://schemas.microsoft.com/office/drawing/2014/main" id="{27318D62-8171-1493-D883-45F1EDB637DE}"/>
                        </a:ext>
                      </a:extLst>
                    </p:cNvPr>
                    <p:cNvSpPr/>
                    <p:nvPr/>
                  </p:nvSpPr>
                  <p:spPr>
                    <a:xfrm>
                      <a:off x="33102491" y="711589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0" name="Graphic 6">
                    <a:extLst>
                      <a:ext uri="{FF2B5EF4-FFF2-40B4-BE49-F238E27FC236}">
                        <a16:creationId xmlns:a16="http://schemas.microsoft.com/office/drawing/2014/main" id="{B7A4011C-4778-B77C-DE80-75ED025C5262}"/>
                      </a:ext>
                    </a:extLst>
                  </p:cNvPr>
                  <p:cNvGrpSpPr/>
                  <p:nvPr/>
                </p:nvGrpSpPr>
                <p:grpSpPr>
                  <a:xfrm>
                    <a:off x="31576029" y="7070052"/>
                    <a:ext cx="91694" cy="91694"/>
                    <a:chOff x="31576029" y="7070052"/>
                    <a:chExt cx="91694" cy="91694"/>
                  </a:xfrm>
                </p:grpSpPr>
                <p:sp>
                  <p:nvSpPr>
                    <p:cNvPr id="4838" name="Freeform: Shape 4837">
                      <a:extLst>
                        <a:ext uri="{FF2B5EF4-FFF2-40B4-BE49-F238E27FC236}">
                          <a16:creationId xmlns:a16="http://schemas.microsoft.com/office/drawing/2014/main" id="{B7A96E91-8728-4121-5768-6B8FF5E4099A}"/>
                        </a:ext>
                      </a:extLst>
                    </p:cNvPr>
                    <p:cNvSpPr/>
                    <p:nvPr/>
                  </p:nvSpPr>
                  <p:spPr>
                    <a:xfrm>
                      <a:off x="31621877" y="707005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39" name="Freeform: Shape 4838">
                      <a:extLst>
                        <a:ext uri="{FF2B5EF4-FFF2-40B4-BE49-F238E27FC236}">
                          <a16:creationId xmlns:a16="http://schemas.microsoft.com/office/drawing/2014/main" id="{36EAE6A3-967A-643D-F373-D1C58D788BCC}"/>
                        </a:ext>
                      </a:extLst>
                    </p:cNvPr>
                    <p:cNvSpPr/>
                    <p:nvPr/>
                  </p:nvSpPr>
                  <p:spPr>
                    <a:xfrm>
                      <a:off x="31576029" y="711589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1" name="Graphic 6">
                    <a:extLst>
                      <a:ext uri="{FF2B5EF4-FFF2-40B4-BE49-F238E27FC236}">
                        <a16:creationId xmlns:a16="http://schemas.microsoft.com/office/drawing/2014/main" id="{F8BD24C9-F1FE-C181-37BF-178788B7A1CC}"/>
                      </a:ext>
                    </a:extLst>
                  </p:cNvPr>
                  <p:cNvGrpSpPr/>
                  <p:nvPr/>
                </p:nvGrpSpPr>
                <p:grpSpPr>
                  <a:xfrm>
                    <a:off x="31367551" y="7070052"/>
                    <a:ext cx="91694" cy="91694"/>
                    <a:chOff x="31367551" y="7070052"/>
                    <a:chExt cx="91694" cy="91694"/>
                  </a:xfrm>
                </p:grpSpPr>
                <p:sp>
                  <p:nvSpPr>
                    <p:cNvPr id="4836" name="Freeform: Shape 4835">
                      <a:extLst>
                        <a:ext uri="{FF2B5EF4-FFF2-40B4-BE49-F238E27FC236}">
                          <a16:creationId xmlns:a16="http://schemas.microsoft.com/office/drawing/2014/main" id="{8926A5D5-ADD0-4416-6090-6B8B6BB05F2B}"/>
                        </a:ext>
                      </a:extLst>
                    </p:cNvPr>
                    <p:cNvSpPr/>
                    <p:nvPr/>
                  </p:nvSpPr>
                  <p:spPr>
                    <a:xfrm>
                      <a:off x="31413398" y="707005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37" name="Freeform: Shape 4836">
                      <a:extLst>
                        <a:ext uri="{FF2B5EF4-FFF2-40B4-BE49-F238E27FC236}">
                          <a16:creationId xmlns:a16="http://schemas.microsoft.com/office/drawing/2014/main" id="{7CBB52AC-53A1-AE5C-9604-D2314DA92E5D}"/>
                        </a:ext>
                      </a:extLst>
                    </p:cNvPr>
                    <p:cNvSpPr/>
                    <p:nvPr/>
                  </p:nvSpPr>
                  <p:spPr>
                    <a:xfrm>
                      <a:off x="31367551" y="711589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2" name="Graphic 6">
                    <a:extLst>
                      <a:ext uri="{FF2B5EF4-FFF2-40B4-BE49-F238E27FC236}">
                        <a16:creationId xmlns:a16="http://schemas.microsoft.com/office/drawing/2014/main" id="{86001B4C-5086-C9E2-7E74-71EA2BF6146A}"/>
                      </a:ext>
                    </a:extLst>
                  </p:cNvPr>
                  <p:cNvGrpSpPr/>
                  <p:nvPr/>
                </p:nvGrpSpPr>
                <p:grpSpPr>
                  <a:xfrm>
                    <a:off x="31284516" y="7070052"/>
                    <a:ext cx="91694" cy="91694"/>
                    <a:chOff x="31284516" y="7070052"/>
                    <a:chExt cx="91694" cy="91694"/>
                  </a:xfrm>
                </p:grpSpPr>
                <p:sp>
                  <p:nvSpPr>
                    <p:cNvPr id="4834" name="Freeform: Shape 4833">
                      <a:extLst>
                        <a:ext uri="{FF2B5EF4-FFF2-40B4-BE49-F238E27FC236}">
                          <a16:creationId xmlns:a16="http://schemas.microsoft.com/office/drawing/2014/main" id="{A92A553D-61CD-2F83-D8E8-2ACA0F3A21A2}"/>
                        </a:ext>
                      </a:extLst>
                    </p:cNvPr>
                    <p:cNvSpPr/>
                    <p:nvPr/>
                  </p:nvSpPr>
                  <p:spPr>
                    <a:xfrm>
                      <a:off x="31330364" y="707005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35" name="Freeform: Shape 4834">
                      <a:extLst>
                        <a:ext uri="{FF2B5EF4-FFF2-40B4-BE49-F238E27FC236}">
                          <a16:creationId xmlns:a16="http://schemas.microsoft.com/office/drawing/2014/main" id="{D9A9ABF5-8773-3294-C04B-6D989D7B2052}"/>
                        </a:ext>
                      </a:extLst>
                    </p:cNvPr>
                    <p:cNvSpPr/>
                    <p:nvPr/>
                  </p:nvSpPr>
                  <p:spPr>
                    <a:xfrm>
                      <a:off x="31284516" y="711589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3" name="Graphic 6">
                    <a:extLst>
                      <a:ext uri="{FF2B5EF4-FFF2-40B4-BE49-F238E27FC236}">
                        <a16:creationId xmlns:a16="http://schemas.microsoft.com/office/drawing/2014/main" id="{72993D8E-18F1-038A-C09D-47EA6F8987E1}"/>
                      </a:ext>
                    </a:extLst>
                  </p:cNvPr>
                  <p:cNvGrpSpPr/>
                  <p:nvPr/>
                </p:nvGrpSpPr>
                <p:grpSpPr>
                  <a:xfrm>
                    <a:off x="31158564" y="6866413"/>
                    <a:ext cx="91694" cy="91694"/>
                    <a:chOff x="31158564" y="6866413"/>
                    <a:chExt cx="91694" cy="91694"/>
                  </a:xfrm>
                </p:grpSpPr>
                <p:sp>
                  <p:nvSpPr>
                    <p:cNvPr id="4832" name="Freeform: Shape 4831">
                      <a:extLst>
                        <a:ext uri="{FF2B5EF4-FFF2-40B4-BE49-F238E27FC236}">
                          <a16:creationId xmlns:a16="http://schemas.microsoft.com/office/drawing/2014/main" id="{DDE15EC5-C3F9-E177-2C2B-A532FF4FB093}"/>
                        </a:ext>
                      </a:extLst>
                    </p:cNvPr>
                    <p:cNvSpPr/>
                    <p:nvPr/>
                  </p:nvSpPr>
                  <p:spPr>
                    <a:xfrm>
                      <a:off x="31204411" y="686641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33" name="Freeform: Shape 4832">
                      <a:extLst>
                        <a:ext uri="{FF2B5EF4-FFF2-40B4-BE49-F238E27FC236}">
                          <a16:creationId xmlns:a16="http://schemas.microsoft.com/office/drawing/2014/main" id="{77A36732-20D6-B99A-1F6A-A408F1D13B90}"/>
                        </a:ext>
                      </a:extLst>
                    </p:cNvPr>
                    <p:cNvSpPr/>
                    <p:nvPr/>
                  </p:nvSpPr>
                  <p:spPr>
                    <a:xfrm>
                      <a:off x="31158564" y="691226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4" name="Graphic 6">
                    <a:extLst>
                      <a:ext uri="{FF2B5EF4-FFF2-40B4-BE49-F238E27FC236}">
                        <a16:creationId xmlns:a16="http://schemas.microsoft.com/office/drawing/2014/main" id="{FF3438D6-BC73-8D54-30F2-C7661299129D}"/>
                      </a:ext>
                    </a:extLst>
                  </p:cNvPr>
                  <p:cNvGrpSpPr/>
                  <p:nvPr/>
                </p:nvGrpSpPr>
                <p:grpSpPr>
                  <a:xfrm>
                    <a:off x="31043563" y="6866413"/>
                    <a:ext cx="91694" cy="91694"/>
                    <a:chOff x="31043563" y="6866413"/>
                    <a:chExt cx="91694" cy="91694"/>
                  </a:xfrm>
                </p:grpSpPr>
                <p:sp>
                  <p:nvSpPr>
                    <p:cNvPr id="4830" name="Freeform: Shape 4829">
                      <a:extLst>
                        <a:ext uri="{FF2B5EF4-FFF2-40B4-BE49-F238E27FC236}">
                          <a16:creationId xmlns:a16="http://schemas.microsoft.com/office/drawing/2014/main" id="{AF53B181-8C0F-9EE6-8509-CD8E927E20A6}"/>
                        </a:ext>
                      </a:extLst>
                    </p:cNvPr>
                    <p:cNvSpPr/>
                    <p:nvPr/>
                  </p:nvSpPr>
                  <p:spPr>
                    <a:xfrm>
                      <a:off x="31089410" y="686641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31" name="Freeform: Shape 4830">
                      <a:extLst>
                        <a:ext uri="{FF2B5EF4-FFF2-40B4-BE49-F238E27FC236}">
                          <a16:creationId xmlns:a16="http://schemas.microsoft.com/office/drawing/2014/main" id="{7E4E745B-A30B-99ED-38D1-86E7EB393112}"/>
                        </a:ext>
                      </a:extLst>
                    </p:cNvPr>
                    <p:cNvSpPr/>
                    <p:nvPr/>
                  </p:nvSpPr>
                  <p:spPr>
                    <a:xfrm>
                      <a:off x="31043563" y="691226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5" name="Graphic 6">
                    <a:extLst>
                      <a:ext uri="{FF2B5EF4-FFF2-40B4-BE49-F238E27FC236}">
                        <a16:creationId xmlns:a16="http://schemas.microsoft.com/office/drawing/2014/main" id="{B7C7EA6E-3880-D4B5-F074-6DEE835212FA}"/>
                      </a:ext>
                    </a:extLst>
                  </p:cNvPr>
                  <p:cNvGrpSpPr/>
                  <p:nvPr/>
                </p:nvGrpSpPr>
                <p:grpSpPr>
                  <a:xfrm>
                    <a:off x="30991221" y="6866413"/>
                    <a:ext cx="91694" cy="91694"/>
                    <a:chOff x="30991221" y="6866413"/>
                    <a:chExt cx="91694" cy="91694"/>
                  </a:xfrm>
                </p:grpSpPr>
                <p:sp>
                  <p:nvSpPr>
                    <p:cNvPr id="4828" name="Freeform: Shape 4827">
                      <a:extLst>
                        <a:ext uri="{FF2B5EF4-FFF2-40B4-BE49-F238E27FC236}">
                          <a16:creationId xmlns:a16="http://schemas.microsoft.com/office/drawing/2014/main" id="{EB539FAC-F5F6-4576-8DDB-34F43ABB2125}"/>
                        </a:ext>
                      </a:extLst>
                    </p:cNvPr>
                    <p:cNvSpPr/>
                    <p:nvPr/>
                  </p:nvSpPr>
                  <p:spPr>
                    <a:xfrm>
                      <a:off x="31037068" y="686641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29" name="Freeform: Shape 4828">
                      <a:extLst>
                        <a:ext uri="{FF2B5EF4-FFF2-40B4-BE49-F238E27FC236}">
                          <a16:creationId xmlns:a16="http://schemas.microsoft.com/office/drawing/2014/main" id="{0E278644-CA2A-E0A9-C1FE-D3A08021B902}"/>
                        </a:ext>
                      </a:extLst>
                    </p:cNvPr>
                    <p:cNvSpPr/>
                    <p:nvPr/>
                  </p:nvSpPr>
                  <p:spPr>
                    <a:xfrm>
                      <a:off x="30991221" y="6912261"/>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6" name="Graphic 6">
                    <a:extLst>
                      <a:ext uri="{FF2B5EF4-FFF2-40B4-BE49-F238E27FC236}">
                        <a16:creationId xmlns:a16="http://schemas.microsoft.com/office/drawing/2014/main" id="{1CC40271-26CA-6402-2D8C-A7620A637560}"/>
                      </a:ext>
                    </a:extLst>
                  </p:cNvPr>
                  <p:cNvGrpSpPr/>
                  <p:nvPr/>
                </p:nvGrpSpPr>
                <p:grpSpPr>
                  <a:xfrm>
                    <a:off x="30836359" y="6736513"/>
                    <a:ext cx="91694" cy="91694"/>
                    <a:chOff x="30836359" y="6736513"/>
                    <a:chExt cx="91694" cy="91694"/>
                  </a:xfrm>
                </p:grpSpPr>
                <p:sp>
                  <p:nvSpPr>
                    <p:cNvPr id="4826" name="Freeform: Shape 4825">
                      <a:extLst>
                        <a:ext uri="{FF2B5EF4-FFF2-40B4-BE49-F238E27FC236}">
                          <a16:creationId xmlns:a16="http://schemas.microsoft.com/office/drawing/2014/main" id="{D6B5C1A4-9DBC-6B8A-087F-EB64BEEDA427}"/>
                        </a:ext>
                      </a:extLst>
                    </p:cNvPr>
                    <p:cNvSpPr/>
                    <p:nvPr/>
                  </p:nvSpPr>
                  <p:spPr>
                    <a:xfrm>
                      <a:off x="30882206" y="673651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27" name="Freeform: Shape 4826">
                      <a:extLst>
                        <a:ext uri="{FF2B5EF4-FFF2-40B4-BE49-F238E27FC236}">
                          <a16:creationId xmlns:a16="http://schemas.microsoft.com/office/drawing/2014/main" id="{3585F20D-33D8-2763-2134-3E999AAC27E9}"/>
                        </a:ext>
                      </a:extLst>
                    </p:cNvPr>
                    <p:cNvSpPr/>
                    <p:nvPr/>
                  </p:nvSpPr>
                  <p:spPr>
                    <a:xfrm>
                      <a:off x="30836359" y="678236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7" name="Graphic 6">
                    <a:extLst>
                      <a:ext uri="{FF2B5EF4-FFF2-40B4-BE49-F238E27FC236}">
                        <a16:creationId xmlns:a16="http://schemas.microsoft.com/office/drawing/2014/main" id="{8A095905-4667-AE2D-3262-33A05D51216B}"/>
                      </a:ext>
                    </a:extLst>
                  </p:cNvPr>
                  <p:cNvGrpSpPr/>
                  <p:nvPr/>
                </p:nvGrpSpPr>
                <p:grpSpPr>
                  <a:xfrm>
                    <a:off x="30778795" y="6736513"/>
                    <a:ext cx="91694" cy="91694"/>
                    <a:chOff x="30778795" y="6736513"/>
                    <a:chExt cx="91694" cy="91694"/>
                  </a:xfrm>
                </p:grpSpPr>
                <p:sp>
                  <p:nvSpPr>
                    <p:cNvPr id="4824" name="Freeform: Shape 4823">
                      <a:extLst>
                        <a:ext uri="{FF2B5EF4-FFF2-40B4-BE49-F238E27FC236}">
                          <a16:creationId xmlns:a16="http://schemas.microsoft.com/office/drawing/2014/main" id="{38151958-A3BD-2137-C24C-7844E719C41D}"/>
                        </a:ext>
                      </a:extLst>
                    </p:cNvPr>
                    <p:cNvSpPr/>
                    <p:nvPr/>
                  </p:nvSpPr>
                  <p:spPr>
                    <a:xfrm>
                      <a:off x="30824642" y="673651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25" name="Freeform: Shape 4824">
                      <a:extLst>
                        <a:ext uri="{FF2B5EF4-FFF2-40B4-BE49-F238E27FC236}">
                          <a16:creationId xmlns:a16="http://schemas.microsoft.com/office/drawing/2014/main" id="{69C88F5F-3EB2-9466-B32A-7877292A7A7A}"/>
                        </a:ext>
                      </a:extLst>
                    </p:cNvPr>
                    <p:cNvSpPr/>
                    <p:nvPr/>
                  </p:nvSpPr>
                  <p:spPr>
                    <a:xfrm>
                      <a:off x="30778795" y="678236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8" name="Graphic 6">
                    <a:extLst>
                      <a:ext uri="{FF2B5EF4-FFF2-40B4-BE49-F238E27FC236}">
                        <a16:creationId xmlns:a16="http://schemas.microsoft.com/office/drawing/2014/main" id="{33C667BB-4D8C-49B4-4606-0AC5A76281CB}"/>
                      </a:ext>
                    </a:extLst>
                  </p:cNvPr>
                  <p:cNvGrpSpPr/>
                  <p:nvPr/>
                </p:nvGrpSpPr>
                <p:grpSpPr>
                  <a:xfrm>
                    <a:off x="30649531" y="6633993"/>
                    <a:ext cx="91694" cy="91694"/>
                    <a:chOff x="30649531" y="6633993"/>
                    <a:chExt cx="91694" cy="91694"/>
                  </a:xfrm>
                </p:grpSpPr>
                <p:sp>
                  <p:nvSpPr>
                    <p:cNvPr id="4822" name="Freeform: Shape 4821">
                      <a:extLst>
                        <a:ext uri="{FF2B5EF4-FFF2-40B4-BE49-F238E27FC236}">
                          <a16:creationId xmlns:a16="http://schemas.microsoft.com/office/drawing/2014/main" id="{EA97E6C1-6DAE-456E-E335-D5EFA3D8587F}"/>
                        </a:ext>
                      </a:extLst>
                    </p:cNvPr>
                    <p:cNvSpPr/>
                    <p:nvPr/>
                  </p:nvSpPr>
                  <p:spPr>
                    <a:xfrm>
                      <a:off x="30695378" y="6633993"/>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23" name="Freeform: Shape 4822">
                      <a:extLst>
                        <a:ext uri="{FF2B5EF4-FFF2-40B4-BE49-F238E27FC236}">
                          <a16:creationId xmlns:a16="http://schemas.microsoft.com/office/drawing/2014/main" id="{7A751EAF-40BB-E450-C724-EC21E64B0D60}"/>
                        </a:ext>
                      </a:extLst>
                    </p:cNvPr>
                    <p:cNvSpPr/>
                    <p:nvPr/>
                  </p:nvSpPr>
                  <p:spPr>
                    <a:xfrm>
                      <a:off x="30649531" y="6679840"/>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89" name="Graphic 6">
                    <a:extLst>
                      <a:ext uri="{FF2B5EF4-FFF2-40B4-BE49-F238E27FC236}">
                        <a16:creationId xmlns:a16="http://schemas.microsoft.com/office/drawing/2014/main" id="{DAA7F17B-3A61-73B0-F33B-7A3B6B23F934}"/>
                      </a:ext>
                    </a:extLst>
                  </p:cNvPr>
                  <p:cNvGrpSpPr/>
                  <p:nvPr/>
                </p:nvGrpSpPr>
                <p:grpSpPr>
                  <a:xfrm>
                    <a:off x="30525997" y="6533256"/>
                    <a:ext cx="91694" cy="91694"/>
                    <a:chOff x="30525997" y="6533256"/>
                    <a:chExt cx="91694" cy="91694"/>
                  </a:xfrm>
                </p:grpSpPr>
                <p:sp>
                  <p:nvSpPr>
                    <p:cNvPr id="4820" name="Freeform: Shape 4819">
                      <a:extLst>
                        <a:ext uri="{FF2B5EF4-FFF2-40B4-BE49-F238E27FC236}">
                          <a16:creationId xmlns:a16="http://schemas.microsoft.com/office/drawing/2014/main" id="{9A89B29E-603A-EA27-4D24-EB78A5101803}"/>
                        </a:ext>
                      </a:extLst>
                    </p:cNvPr>
                    <p:cNvSpPr/>
                    <p:nvPr/>
                  </p:nvSpPr>
                  <p:spPr>
                    <a:xfrm>
                      <a:off x="30571845" y="6533256"/>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21" name="Freeform: Shape 4820">
                      <a:extLst>
                        <a:ext uri="{FF2B5EF4-FFF2-40B4-BE49-F238E27FC236}">
                          <a16:creationId xmlns:a16="http://schemas.microsoft.com/office/drawing/2014/main" id="{3A863A57-0232-6695-45CB-39C862038A69}"/>
                        </a:ext>
                      </a:extLst>
                    </p:cNvPr>
                    <p:cNvSpPr/>
                    <p:nvPr/>
                  </p:nvSpPr>
                  <p:spPr>
                    <a:xfrm>
                      <a:off x="30525997" y="657910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0" name="Graphic 6">
                    <a:extLst>
                      <a:ext uri="{FF2B5EF4-FFF2-40B4-BE49-F238E27FC236}">
                        <a16:creationId xmlns:a16="http://schemas.microsoft.com/office/drawing/2014/main" id="{C8719247-0386-781A-C3AB-55725379A55E}"/>
                      </a:ext>
                    </a:extLst>
                  </p:cNvPr>
                  <p:cNvGrpSpPr/>
                  <p:nvPr/>
                </p:nvGrpSpPr>
                <p:grpSpPr>
                  <a:xfrm>
                    <a:off x="30425261" y="6443472"/>
                    <a:ext cx="91694" cy="91694"/>
                    <a:chOff x="30425261" y="6443472"/>
                    <a:chExt cx="91694" cy="91694"/>
                  </a:xfrm>
                </p:grpSpPr>
                <p:sp>
                  <p:nvSpPr>
                    <p:cNvPr id="4818" name="Freeform: Shape 4817">
                      <a:extLst>
                        <a:ext uri="{FF2B5EF4-FFF2-40B4-BE49-F238E27FC236}">
                          <a16:creationId xmlns:a16="http://schemas.microsoft.com/office/drawing/2014/main" id="{A7D769F5-FB89-6256-3BCC-113BF43DE843}"/>
                        </a:ext>
                      </a:extLst>
                    </p:cNvPr>
                    <p:cNvSpPr/>
                    <p:nvPr/>
                  </p:nvSpPr>
                  <p:spPr>
                    <a:xfrm>
                      <a:off x="30471108" y="644347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19" name="Freeform: Shape 4818">
                      <a:extLst>
                        <a:ext uri="{FF2B5EF4-FFF2-40B4-BE49-F238E27FC236}">
                          <a16:creationId xmlns:a16="http://schemas.microsoft.com/office/drawing/2014/main" id="{49D6A4B1-7B01-40C1-8CB9-97EF9EDD6795}"/>
                        </a:ext>
                      </a:extLst>
                    </p:cNvPr>
                    <p:cNvSpPr/>
                    <p:nvPr/>
                  </p:nvSpPr>
                  <p:spPr>
                    <a:xfrm>
                      <a:off x="30425261" y="648931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1" name="Graphic 6">
                    <a:extLst>
                      <a:ext uri="{FF2B5EF4-FFF2-40B4-BE49-F238E27FC236}">
                        <a16:creationId xmlns:a16="http://schemas.microsoft.com/office/drawing/2014/main" id="{356BC9C8-6102-503F-3500-B72A5968783E}"/>
                      </a:ext>
                    </a:extLst>
                  </p:cNvPr>
                  <p:cNvGrpSpPr/>
                  <p:nvPr/>
                </p:nvGrpSpPr>
                <p:grpSpPr>
                  <a:xfrm>
                    <a:off x="30369352" y="6361329"/>
                    <a:ext cx="91694" cy="91694"/>
                    <a:chOff x="30369352" y="6361329"/>
                    <a:chExt cx="91694" cy="91694"/>
                  </a:xfrm>
                </p:grpSpPr>
                <p:sp>
                  <p:nvSpPr>
                    <p:cNvPr id="4816" name="Freeform: Shape 4815">
                      <a:extLst>
                        <a:ext uri="{FF2B5EF4-FFF2-40B4-BE49-F238E27FC236}">
                          <a16:creationId xmlns:a16="http://schemas.microsoft.com/office/drawing/2014/main" id="{F129275C-CBCA-909A-63A1-6BF758DE5902}"/>
                        </a:ext>
                      </a:extLst>
                    </p:cNvPr>
                    <p:cNvSpPr/>
                    <p:nvPr/>
                  </p:nvSpPr>
                  <p:spPr>
                    <a:xfrm>
                      <a:off x="30415200" y="636132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17" name="Freeform: Shape 4816">
                      <a:extLst>
                        <a:ext uri="{FF2B5EF4-FFF2-40B4-BE49-F238E27FC236}">
                          <a16:creationId xmlns:a16="http://schemas.microsoft.com/office/drawing/2014/main" id="{9D985BAE-4247-E369-EC92-803172AE1416}"/>
                        </a:ext>
                      </a:extLst>
                    </p:cNvPr>
                    <p:cNvSpPr/>
                    <p:nvPr/>
                  </p:nvSpPr>
                  <p:spPr>
                    <a:xfrm>
                      <a:off x="30369352" y="640717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2" name="Graphic 6">
                    <a:extLst>
                      <a:ext uri="{FF2B5EF4-FFF2-40B4-BE49-F238E27FC236}">
                        <a16:creationId xmlns:a16="http://schemas.microsoft.com/office/drawing/2014/main" id="{6C4BB6FD-DF26-86B8-5166-189754817118}"/>
                      </a:ext>
                    </a:extLst>
                  </p:cNvPr>
                  <p:cNvGrpSpPr/>
                  <p:nvPr/>
                </p:nvGrpSpPr>
                <p:grpSpPr>
                  <a:xfrm>
                    <a:off x="30350886" y="6361329"/>
                    <a:ext cx="91694" cy="91694"/>
                    <a:chOff x="30350886" y="6361329"/>
                    <a:chExt cx="91694" cy="91694"/>
                  </a:xfrm>
                </p:grpSpPr>
                <p:sp>
                  <p:nvSpPr>
                    <p:cNvPr id="4814" name="Freeform: Shape 4813">
                      <a:extLst>
                        <a:ext uri="{FF2B5EF4-FFF2-40B4-BE49-F238E27FC236}">
                          <a16:creationId xmlns:a16="http://schemas.microsoft.com/office/drawing/2014/main" id="{7F45C01D-E1B8-36E9-507F-3F0FD141AD2E}"/>
                        </a:ext>
                      </a:extLst>
                    </p:cNvPr>
                    <p:cNvSpPr/>
                    <p:nvPr/>
                  </p:nvSpPr>
                  <p:spPr>
                    <a:xfrm>
                      <a:off x="30396733" y="636132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15" name="Freeform: Shape 4814">
                      <a:extLst>
                        <a:ext uri="{FF2B5EF4-FFF2-40B4-BE49-F238E27FC236}">
                          <a16:creationId xmlns:a16="http://schemas.microsoft.com/office/drawing/2014/main" id="{A4720274-9844-3FE6-272D-E93F9B7EA621}"/>
                        </a:ext>
                      </a:extLst>
                    </p:cNvPr>
                    <p:cNvSpPr/>
                    <p:nvPr/>
                  </p:nvSpPr>
                  <p:spPr>
                    <a:xfrm>
                      <a:off x="30350886" y="640717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3" name="Graphic 6">
                    <a:extLst>
                      <a:ext uri="{FF2B5EF4-FFF2-40B4-BE49-F238E27FC236}">
                        <a16:creationId xmlns:a16="http://schemas.microsoft.com/office/drawing/2014/main" id="{3625CA9A-4F8E-B9F2-9CD9-72546B6436B7}"/>
                      </a:ext>
                    </a:extLst>
                  </p:cNvPr>
                  <p:cNvGrpSpPr/>
                  <p:nvPr/>
                </p:nvGrpSpPr>
                <p:grpSpPr>
                  <a:xfrm>
                    <a:off x="30339551" y="6361329"/>
                    <a:ext cx="91694" cy="91694"/>
                    <a:chOff x="30339551" y="6361329"/>
                    <a:chExt cx="91694" cy="91694"/>
                  </a:xfrm>
                </p:grpSpPr>
                <p:sp>
                  <p:nvSpPr>
                    <p:cNvPr id="4812" name="Freeform: Shape 4811">
                      <a:extLst>
                        <a:ext uri="{FF2B5EF4-FFF2-40B4-BE49-F238E27FC236}">
                          <a16:creationId xmlns:a16="http://schemas.microsoft.com/office/drawing/2014/main" id="{0B1663CE-286E-FC10-9726-1630B504F1A4}"/>
                        </a:ext>
                      </a:extLst>
                    </p:cNvPr>
                    <p:cNvSpPr/>
                    <p:nvPr/>
                  </p:nvSpPr>
                  <p:spPr>
                    <a:xfrm>
                      <a:off x="30385399" y="636132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13" name="Freeform: Shape 4812">
                      <a:extLst>
                        <a:ext uri="{FF2B5EF4-FFF2-40B4-BE49-F238E27FC236}">
                          <a16:creationId xmlns:a16="http://schemas.microsoft.com/office/drawing/2014/main" id="{8A437ECE-BF79-3E3A-40D2-C0870C8DE7B1}"/>
                        </a:ext>
                      </a:extLst>
                    </p:cNvPr>
                    <p:cNvSpPr/>
                    <p:nvPr/>
                  </p:nvSpPr>
                  <p:spPr>
                    <a:xfrm>
                      <a:off x="30339551" y="640717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4" name="Graphic 6">
                    <a:extLst>
                      <a:ext uri="{FF2B5EF4-FFF2-40B4-BE49-F238E27FC236}">
                        <a16:creationId xmlns:a16="http://schemas.microsoft.com/office/drawing/2014/main" id="{71EA314E-4BE4-F780-A347-5C7D6CA04A86}"/>
                      </a:ext>
                    </a:extLst>
                  </p:cNvPr>
                  <p:cNvGrpSpPr/>
                  <p:nvPr/>
                </p:nvGrpSpPr>
                <p:grpSpPr>
                  <a:xfrm>
                    <a:off x="30318793" y="6361329"/>
                    <a:ext cx="91694" cy="91694"/>
                    <a:chOff x="30318793" y="6361329"/>
                    <a:chExt cx="91694" cy="91694"/>
                  </a:xfrm>
                </p:grpSpPr>
                <p:sp>
                  <p:nvSpPr>
                    <p:cNvPr id="4810" name="Freeform: Shape 4809">
                      <a:extLst>
                        <a:ext uri="{FF2B5EF4-FFF2-40B4-BE49-F238E27FC236}">
                          <a16:creationId xmlns:a16="http://schemas.microsoft.com/office/drawing/2014/main" id="{E0B193BC-CB69-ABD3-5F60-2A1320CF6ED9}"/>
                        </a:ext>
                      </a:extLst>
                    </p:cNvPr>
                    <p:cNvSpPr/>
                    <p:nvPr/>
                  </p:nvSpPr>
                  <p:spPr>
                    <a:xfrm>
                      <a:off x="30364640" y="636132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11" name="Freeform: Shape 4810">
                      <a:extLst>
                        <a:ext uri="{FF2B5EF4-FFF2-40B4-BE49-F238E27FC236}">
                          <a16:creationId xmlns:a16="http://schemas.microsoft.com/office/drawing/2014/main" id="{24ECB457-12F0-C87B-2186-AA82FC3CA69A}"/>
                        </a:ext>
                      </a:extLst>
                    </p:cNvPr>
                    <p:cNvSpPr/>
                    <p:nvPr/>
                  </p:nvSpPr>
                  <p:spPr>
                    <a:xfrm>
                      <a:off x="30318793" y="640717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5" name="Graphic 6">
                    <a:extLst>
                      <a:ext uri="{FF2B5EF4-FFF2-40B4-BE49-F238E27FC236}">
                        <a16:creationId xmlns:a16="http://schemas.microsoft.com/office/drawing/2014/main" id="{15DBAB45-1D3D-7403-FC09-A66B1BD27E1A}"/>
                      </a:ext>
                    </a:extLst>
                  </p:cNvPr>
                  <p:cNvGrpSpPr/>
                  <p:nvPr/>
                </p:nvGrpSpPr>
                <p:grpSpPr>
                  <a:xfrm>
                    <a:off x="30311024" y="6361329"/>
                    <a:ext cx="91694" cy="91694"/>
                    <a:chOff x="30311024" y="6361329"/>
                    <a:chExt cx="91694" cy="91694"/>
                  </a:xfrm>
                </p:grpSpPr>
                <p:sp>
                  <p:nvSpPr>
                    <p:cNvPr id="4808" name="Freeform: Shape 4807">
                      <a:extLst>
                        <a:ext uri="{FF2B5EF4-FFF2-40B4-BE49-F238E27FC236}">
                          <a16:creationId xmlns:a16="http://schemas.microsoft.com/office/drawing/2014/main" id="{49C8206A-5F10-4440-4F06-94FF6DEBAC07}"/>
                        </a:ext>
                      </a:extLst>
                    </p:cNvPr>
                    <p:cNvSpPr/>
                    <p:nvPr/>
                  </p:nvSpPr>
                  <p:spPr>
                    <a:xfrm>
                      <a:off x="30356872" y="6361329"/>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09" name="Freeform: Shape 4808">
                      <a:extLst>
                        <a:ext uri="{FF2B5EF4-FFF2-40B4-BE49-F238E27FC236}">
                          <a16:creationId xmlns:a16="http://schemas.microsoft.com/office/drawing/2014/main" id="{9689AF26-7E78-3269-99EA-485A0213A450}"/>
                        </a:ext>
                      </a:extLst>
                    </p:cNvPr>
                    <p:cNvSpPr/>
                    <p:nvPr/>
                  </p:nvSpPr>
                  <p:spPr>
                    <a:xfrm>
                      <a:off x="30311024" y="6407176"/>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6" name="Graphic 6">
                    <a:extLst>
                      <a:ext uri="{FF2B5EF4-FFF2-40B4-BE49-F238E27FC236}">
                        <a16:creationId xmlns:a16="http://schemas.microsoft.com/office/drawing/2014/main" id="{011C5628-06CB-4AE5-8E68-223C1F62623B}"/>
                      </a:ext>
                    </a:extLst>
                  </p:cNvPr>
                  <p:cNvGrpSpPr/>
                  <p:nvPr/>
                </p:nvGrpSpPr>
                <p:grpSpPr>
                  <a:xfrm>
                    <a:off x="30230664" y="6295742"/>
                    <a:ext cx="91694" cy="91694"/>
                    <a:chOff x="30230664" y="6295742"/>
                    <a:chExt cx="91694" cy="91694"/>
                  </a:xfrm>
                </p:grpSpPr>
                <p:sp>
                  <p:nvSpPr>
                    <p:cNvPr id="4806" name="Freeform: Shape 4805">
                      <a:extLst>
                        <a:ext uri="{FF2B5EF4-FFF2-40B4-BE49-F238E27FC236}">
                          <a16:creationId xmlns:a16="http://schemas.microsoft.com/office/drawing/2014/main" id="{5E8CA7A9-EF7B-4B41-3B12-58F504D82D14}"/>
                        </a:ext>
                      </a:extLst>
                    </p:cNvPr>
                    <p:cNvSpPr/>
                    <p:nvPr/>
                  </p:nvSpPr>
                  <p:spPr>
                    <a:xfrm>
                      <a:off x="30276511" y="629574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07" name="Freeform: Shape 4806">
                      <a:extLst>
                        <a:ext uri="{FF2B5EF4-FFF2-40B4-BE49-F238E27FC236}">
                          <a16:creationId xmlns:a16="http://schemas.microsoft.com/office/drawing/2014/main" id="{DB185D96-45AB-C96D-9B03-E2075D8DD72D}"/>
                        </a:ext>
                      </a:extLst>
                    </p:cNvPr>
                    <p:cNvSpPr/>
                    <p:nvPr/>
                  </p:nvSpPr>
                  <p:spPr>
                    <a:xfrm>
                      <a:off x="30230664" y="634158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7" name="Graphic 6">
                    <a:extLst>
                      <a:ext uri="{FF2B5EF4-FFF2-40B4-BE49-F238E27FC236}">
                        <a16:creationId xmlns:a16="http://schemas.microsoft.com/office/drawing/2014/main" id="{E89E75A4-9549-1073-054B-67C5CC6F1063}"/>
                      </a:ext>
                    </a:extLst>
                  </p:cNvPr>
                  <p:cNvGrpSpPr/>
                  <p:nvPr/>
                </p:nvGrpSpPr>
                <p:grpSpPr>
                  <a:xfrm>
                    <a:off x="29973664" y="6123814"/>
                    <a:ext cx="91694" cy="91694"/>
                    <a:chOff x="29973664" y="6123814"/>
                    <a:chExt cx="91694" cy="91694"/>
                  </a:xfrm>
                </p:grpSpPr>
                <p:sp>
                  <p:nvSpPr>
                    <p:cNvPr id="4804" name="Freeform: Shape 4803">
                      <a:extLst>
                        <a:ext uri="{FF2B5EF4-FFF2-40B4-BE49-F238E27FC236}">
                          <a16:creationId xmlns:a16="http://schemas.microsoft.com/office/drawing/2014/main" id="{3F5E7815-BBBB-EFDB-1733-0458F070DF1B}"/>
                        </a:ext>
                      </a:extLst>
                    </p:cNvPr>
                    <p:cNvSpPr/>
                    <p:nvPr/>
                  </p:nvSpPr>
                  <p:spPr>
                    <a:xfrm>
                      <a:off x="30019511" y="6123814"/>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05" name="Freeform: Shape 4804">
                      <a:extLst>
                        <a:ext uri="{FF2B5EF4-FFF2-40B4-BE49-F238E27FC236}">
                          <a16:creationId xmlns:a16="http://schemas.microsoft.com/office/drawing/2014/main" id="{928C5E4A-85EE-B82C-780E-839ED9D5C528}"/>
                        </a:ext>
                      </a:extLst>
                    </p:cNvPr>
                    <p:cNvSpPr/>
                    <p:nvPr/>
                  </p:nvSpPr>
                  <p:spPr>
                    <a:xfrm>
                      <a:off x="29973664" y="6169662"/>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8" name="Graphic 6">
                    <a:extLst>
                      <a:ext uri="{FF2B5EF4-FFF2-40B4-BE49-F238E27FC236}">
                        <a16:creationId xmlns:a16="http://schemas.microsoft.com/office/drawing/2014/main" id="{0FB68462-0B13-8504-41FF-8046CE83D877}"/>
                      </a:ext>
                    </a:extLst>
                  </p:cNvPr>
                  <p:cNvGrpSpPr/>
                  <p:nvPr/>
                </p:nvGrpSpPr>
                <p:grpSpPr>
                  <a:xfrm>
                    <a:off x="29859300" y="5945137"/>
                    <a:ext cx="91694" cy="91694"/>
                    <a:chOff x="29859300" y="5945137"/>
                    <a:chExt cx="91694" cy="91694"/>
                  </a:xfrm>
                </p:grpSpPr>
                <p:sp>
                  <p:nvSpPr>
                    <p:cNvPr id="4802" name="Freeform: Shape 4801">
                      <a:extLst>
                        <a:ext uri="{FF2B5EF4-FFF2-40B4-BE49-F238E27FC236}">
                          <a16:creationId xmlns:a16="http://schemas.microsoft.com/office/drawing/2014/main" id="{234E4B59-7220-BCE3-68B6-09C44835D89A}"/>
                        </a:ext>
                      </a:extLst>
                    </p:cNvPr>
                    <p:cNvSpPr/>
                    <p:nvPr/>
                  </p:nvSpPr>
                  <p:spPr>
                    <a:xfrm>
                      <a:off x="29905148" y="5945137"/>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03" name="Freeform: Shape 4802">
                      <a:extLst>
                        <a:ext uri="{FF2B5EF4-FFF2-40B4-BE49-F238E27FC236}">
                          <a16:creationId xmlns:a16="http://schemas.microsoft.com/office/drawing/2014/main" id="{29B14F2C-EBDB-250D-E5DC-8ECE82AF685E}"/>
                        </a:ext>
                      </a:extLst>
                    </p:cNvPr>
                    <p:cNvSpPr/>
                    <p:nvPr/>
                  </p:nvSpPr>
                  <p:spPr>
                    <a:xfrm>
                      <a:off x="29859300" y="5990984"/>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nvGrpSpPr>
                  <p:cNvPr id="4799" name="Graphic 6">
                    <a:extLst>
                      <a:ext uri="{FF2B5EF4-FFF2-40B4-BE49-F238E27FC236}">
                        <a16:creationId xmlns:a16="http://schemas.microsoft.com/office/drawing/2014/main" id="{80A18BCB-5B49-27CD-A5D3-5B5EDDCCCD35}"/>
                      </a:ext>
                    </a:extLst>
                  </p:cNvPr>
                  <p:cNvGrpSpPr/>
                  <p:nvPr/>
                </p:nvGrpSpPr>
                <p:grpSpPr>
                  <a:xfrm>
                    <a:off x="30412780" y="6443472"/>
                    <a:ext cx="91694" cy="91694"/>
                    <a:chOff x="30412780" y="6443472"/>
                    <a:chExt cx="91694" cy="91694"/>
                  </a:xfrm>
                </p:grpSpPr>
                <p:sp>
                  <p:nvSpPr>
                    <p:cNvPr id="4800" name="Freeform: Shape 4799">
                      <a:extLst>
                        <a:ext uri="{FF2B5EF4-FFF2-40B4-BE49-F238E27FC236}">
                          <a16:creationId xmlns:a16="http://schemas.microsoft.com/office/drawing/2014/main" id="{7EBF34C9-95E5-A036-8687-2E904DC4D724}"/>
                        </a:ext>
                      </a:extLst>
                    </p:cNvPr>
                    <p:cNvSpPr/>
                    <p:nvPr/>
                  </p:nvSpPr>
                  <p:spPr>
                    <a:xfrm>
                      <a:off x="30458627" y="6443472"/>
                      <a:ext cx="12735" cy="91694"/>
                    </a:xfrm>
                    <a:custGeom>
                      <a:avLst/>
                      <a:gdLst>
                        <a:gd name="csX0" fmla="*/ 0 w 12735"/>
                        <a:gd name="csY0" fmla="*/ 0 h 91694"/>
                        <a:gd name="csX1" fmla="*/ 0 w 12735"/>
                        <a:gd name="csY1" fmla="*/ 91695 h 91694"/>
                      </a:gdLst>
                      <a:ahLst/>
                      <a:cxnLst>
                        <a:cxn ang="0">
                          <a:pos x="csX0" y="csY0"/>
                        </a:cxn>
                        <a:cxn ang="0">
                          <a:pos x="csX1" y="csY1"/>
                        </a:cxn>
                      </a:cxnLst>
                      <a:rect l="l" t="t" r="r" b="b"/>
                      <a:pathLst>
                        <a:path w="12735" h="91694">
                          <a:moveTo>
                            <a:pt x="0" y="0"/>
                          </a:moveTo>
                          <a:lnTo>
                            <a:pt x="0" y="91695"/>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sp>
                  <p:nvSpPr>
                    <p:cNvPr id="4801" name="Freeform: Shape 4800">
                      <a:extLst>
                        <a:ext uri="{FF2B5EF4-FFF2-40B4-BE49-F238E27FC236}">
                          <a16:creationId xmlns:a16="http://schemas.microsoft.com/office/drawing/2014/main" id="{AED63002-4AD1-66B2-E565-3C27541CF330}"/>
                        </a:ext>
                      </a:extLst>
                    </p:cNvPr>
                    <p:cNvSpPr/>
                    <p:nvPr/>
                  </p:nvSpPr>
                  <p:spPr>
                    <a:xfrm>
                      <a:off x="30412780" y="6489319"/>
                      <a:ext cx="91694" cy="12735"/>
                    </a:xfrm>
                    <a:custGeom>
                      <a:avLst/>
                      <a:gdLst>
                        <a:gd name="csX0" fmla="*/ 91695 w 91694"/>
                        <a:gd name="csY0" fmla="*/ 0 h 12735"/>
                        <a:gd name="csX1" fmla="*/ 0 w 91694"/>
                        <a:gd name="csY1" fmla="*/ 0 h 12735"/>
                      </a:gdLst>
                      <a:ahLst/>
                      <a:cxnLst>
                        <a:cxn ang="0">
                          <a:pos x="csX0" y="csY0"/>
                        </a:cxn>
                        <a:cxn ang="0">
                          <a:pos x="csX1" y="csY1"/>
                        </a:cxn>
                      </a:cxnLst>
                      <a:rect l="l" t="t" r="r" b="b"/>
                      <a:pathLst>
                        <a:path w="91694" h="12735">
                          <a:moveTo>
                            <a:pt x="91695" y="0"/>
                          </a:moveTo>
                          <a:lnTo>
                            <a:pt x="0" y="0"/>
                          </a:lnTo>
                        </a:path>
                      </a:pathLst>
                    </a:custGeom>
                    <a:ln w="12700" cap="flat">
                      <a:solidFill>
                        <a:schemeClr val="accent5"/>
                      </a:solidFill>
                      <a:prstDash val="solid"/>
                      <a:miter/>
                    </a:ln>
                  </p:spPr>
                  <p:txBody>
                    <a:bodyPr/>
                    <a:lstStyle/>
                    <a:p>
                      <a:endParaRPr lang="en-US" sz="1400" dirty="0">
                        <a:latin typeface="Source Sans Pro" panose="020B0503030403020204" pitchFamily="34" charset="0"/>
                      </a:endParaRPr>
                    </a:p>
                  </p:txBody>
                </p:sp>
              </p:grpSp>
            </p:grpSp>
          </p:grpSp>
        </p:grpSp>
        <p:grpSp>
          <p:nvGrpSpPr>
            <p:cNvPr id="4753" name="Group 4752">
              <a:extLst>
                <a:ext uri="{FF2B5EF4-FFF2-40B4-BE49-F238E27FC236}">
                  <a16:creationId xmlns:a16="http://schemas.microsoft.com/office/drawing/2014/main" id="{5C786C7E-0C0A-6CC0-E9B3-FF78C7B2E589}"/>
                </a:ext>
              </a:extLst>
            </p:cNvPr>
            <p:cNvGrpSpPr/>
            <p:nvPr/>
          </p:nvGrpSpPr>
          <p:grpSpPr>
            <a:xfrm>
              <a:off x="41982197" y="12604360"/>
              <a:ext cx="5979356" cy="366712"/>
              <a:chOff x="52547491" y="19871610"/>
              <a:chExt cx="5979356" cy="366712"/>
            </a:xfrm>
          </p:grpSpPr>
          <p:sp>
            <p:nvSpPr>
              <p:cNvPr id="4754" name="Content Placeholder 123">
                <a:extLst>
                  <a:ext uri="{FF2B5EF4-FFF2-40B4-BE49-F238E27FC236}">
                    <a16:creationId xmlns:a16="http://schemas.microsoft.com/office/drawing/2014/main" id="{4BBD0886-B93A-C684-CF6E-40B07A6AFD77}"/>
                  </a:ext>
                </a:extLst>
              </p:cNvPr>
              <p:cNvSpPr txBox="1">
                <a:spLocks/>
              </p:cNvSpPr>
              <p:nvPr/>
            </p:nvSpPr>
            <p:spPr>
              <a:xfrm>
                <a:off x="52547491" y="19916467"/>
                <a:ext cx="64008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Group</a:t>
                </a:r>
              </a:p>
            </p:txBody>
          </p:sp>
          <p:grpSp>
            <p:nvGrpSpPr>
              <p:cNvPr id="4755" name="Group 4754">
                <a:extLst>
                  <a:ext uri="{FF2B5EF4-FFF2-40B4-BE49-F238E27FC236}">
                    <a16:creationId xmlns:a16="http://schemas.microsoft.com/office/drawing/2014/main" id="{81DB9688-A2D7-E207-3421-0C76FD896582}"/>
                  </a:ext>
                </a:extLst>
              </p:cNvPr>
              <p:cNvGrpSpPr/>
              <p:nvPr/>
            </p:nvGrpSpPr>
            <p:grpSpPr>
              <a:xfrm>
                <a:off x="53399270" y="19871610"/>
                <a:ext cx="366713" cy="366712"/>
                <a:chOff x="16013295" y="17511242"/>
                <a:chExt cx="274320" cy="274320"/>
              </a:xfrm>
            </p:grpSpPr>
            <p:sp>
              <p:nvSpPr>
                <p:cNvPr id="4762" name="Rectangle 4761">
                  <a:extLst>
                    <a:ext uri="{FF2B5EF4-FFF2-40B4-BE49-F238E27FC236}">
                      <a16:creationId xmlns:a16="http://schemas.microsoft.com/office/drawing/2014/main" id="{FE1DF3DB-47F0-FF6C-8EE7-3343D7989120}"/>
                    </a:ext>
                  </a:extLst>
                </p:cNvPr>
                <p:cNvSpPr/>
                <p:nvPr/>
              </p:nvSpPr>
              <p:spPr>
                <a:xfrm>
                  <a:off x="16013295" y="17511242"/>
                  <a:ext cx="274320" cy="274320"/>
                </a:xfrm>
                <a:prstGeom prst="rect">
                  <a:avLst/>
                </a:prstGeom>
                <a:solidFill>
                  <a:schemeClr val="accent6">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atin typeface="Source Sans Pro" panose="020B0503030403020204" pitchFamily="34" charset="0"/>
                  </a:endParaRPr>
                </a:p>
              </p:txBody>
            </p:sp>
            <p:cxnSp>
              <p:nvCxnSpPr>
                <p:cNvPr id="4763" name="Straight Connector 4762">
                  <a:extLst>
                    <a:ext uri="{FF2B5EF4-FFF2-40B4-BE49-F238E27FC236}">
                      <a16:creationId xmlns:a16="http://schemas.microsoft.com/office/drawing/2014/main" id="{F6748A6F-F596-DB8A-3D61-1A35C56E5455}"/>
                    </a:ext>
                  </a:extLst>
                </p:cNvPr>
                <p:cNvCxnSpPr>
                  <a:cxnSpLocks/>
                </p:cNvCxnSpPr>
                <p:nvPr/>
              </p:nvCxnSpPr>
              <p:spPr>
                <a:xfrm>
                  <a:off x="16013295" y="17648402"/>
                  <a:ext cx="27432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64" name="Straight Connector 4763">
                  <a:extLst>
                    <a:ext uri="{FF2B5EF4-FFF2-40B4-BE49-F238E27FC236}">
                      <a16:creationId xmlns:a16="http://schemas.microsoft.com/office/drawing/2014/main" id="{5AAA5425-A42D-F379-589F-54895CB9F6F1}"/>
                    </a:ext>
                  </a:extLst>
                </p:cNvPr>
                <p:cNvCxnSpPr>
                  <a:cxnSpLocks/>
                </p:cNvCxnSpPr>
                <p:nvPr/>
              </p:nvCxnSpPr>
              <p:spPr>
                <a:xfrm flipV="1">
                  <a:off x="16150455" y="17602682"/>
                  <a:ext cx="0" cy="9144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4756" name="Content Placeholder 123">
                <a:extLst>
                  <a:ext uri="{FF2B5EF4-FFF2-40B4-BE49-F238E27FC236}">
                    <a16:creationId xmlns:a16="http://schemas.microsoft.com/office/drawing/2014/main" id="{607AF734-35FA-237F-BC8A-BE55E646A7CD}"/>
                  </a:ext>
                </a:extLst>
              </p:cNvPr>
              <p:cNvSpPr txBox="1">
                <a:spLocks/>
              </p:cNvSpPr>
              <p:nvPr/>
            </p:nvSpPr>
            <p:spPr>
              <a:xfrm>
                <a:off x="53873000" y="19916467"/>
                <a:ext cx="201168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Diagnosis before 2016</a:t>
                </a:r>
              </a:p>
            </p:txBody>
          </p:sp>
          <p:grpSp>
            <p:nvGrpSpPr>
              <p:cNvPr id="4757" name="Group 4756">
                <a:extLst>
                  <a:ext uri="{FF2B5EF4-FFF2-40B4-BE49-F238E27FC236}">
                    <a16:creationId xmlns:a16="http://schemas.microsoft.com/office/drawing/2014/main" id="{6FBCD6E5-4E1E-383F-4386-11D0110E91DB}"/>
                  </a:ext>
                </a:extLst>
              </p:cNvPr>
              <p:cNvGrpSpPr/>
              <p:nvPr/>
            </p:nvGrpSpPr>
            <p:grpSpPr>
              <a:xfrm>
                <a:off x="56115444" y="19871610"/>
                <a:ext cx="366713" cy="366712"/>
                <a:chOff x="16727415" y="17511242"/>
                <a:chExt cx="274320" cy="274320"/>
              </a:xfrm>
            </p:grpSpPr>
            <p:sp>
              <p:nvSpPr>
                <p:cNvPr id="4759" name="Rectangle 4758">
                  <a:extLst>
                    <a:ext uri="{FF2B5EF4-FFF2-40B4-BE49-F238E27FC236}">
                      <a16:creationId xmlns:a16="http://schemas.microsoft.com/office/drawing/2014/main" id="{4292D9FC-7F04-C313-98BC-AE7F999385E3}"/>
                    </a:ext>
                  </a:extLst>
                </p:cNvPr>
                <p:cNvSpPr/>
                <p:nvPr/>
              </p:nvSpPr>
              <p:spPr>
                <a:xfrm>
                  <a:off x="16727415" y="17511242"/>
                  <a:ext cx="274320" cy="274320"/>
                </a:xfrm>
                <a:prstGeom prst="rect">
                  <a:avLst/>
                </a:prstGeom>
                <a:solidFill>
                  <a:schemeClr val="accent5">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atin typeface="Source Sans Pro" panose="020B0503030403020204" pitchFamily="34" charset="0"/>
                  </a:endParaRPr>
                </a:p>
              </p:txBody>
            </p:sp>
            <p:cxnSp>
              <p:nvCxnSpPr>
                <p:cNvPr id="4760" name="Straight Connector 4759">
                  <a:extLst>
                    <a:ext uri="{FF2B5EF4-FFF2-40B4-BE49-F238E27FC236}">
                      <a16:creationId xmlns:a16="http://schemas.microsoft.com/office/drawing/2014/main" id="{0B3E33CC-4678-1E51-EA57-C59BDD6B2B20}"/>
                    </a:ext>
                  </a:extLst>
                </p:cNvPr>
                <p:cNvCxnSpPr>
                  <a:cxnSpLocks/>
                </p:cNvCxnSpPr>
                <p:nvPr/>
              </p:nvCxnSpPr>
              <p:spPr>
                <a:xfrm>
                  <a:off x="16727415" y="17648402"/>
                  <a:ext cx="27432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761" name="Straight Connector 4760">
                  <a:extLst>
                    <a:ext uri="{FF2B5EF4-FFF2-40B4-BE49-F238E27FC236}">
                      <a16:creationId xmlns:a16="http://schemas.microsoft.com/office/drawing/2014/main" id="{3CCDAD7D-2182-3AFA-E56F-A6F3EC77E578}"/>
                    </a:ext>
                  </a:extLst>
                </p:cNvPr>
                <p:cNvCxnSpPr>
                  <a:cxnSpLocks/>
                </p:cNvCxnSpPr>
                <p:nvPr/>
              </p:nvCxnSpPr>
              <p:spPr>
                <a:xfrm flipV="1">
                  <a:off x="16864575" y="17602682"/>
                  <a:ext cx="0" cy="9144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4758" name="Content Placeholder 123">
                <a:extLst>
                  <a:ext uri="{FF2B5EF4-FFF2-40B4-BE49-F238E27FC236}">
                    <a16:creationId xmlns:a16="http://schemas.microsoft.com/office/drawing/2014/main" id="{1534E90A-B8AA-942E-703F-058867EBA35D}"/>
                  </a:ext>
                </a:extLst>
              </p:cNvPr>
              <p:cNvSpPr txBox="1">
                <a:spLocks/>
              </p:cNvSpPr>
              <p:nvPr/>
            </p:nvSpPr>
            <p:spPr>
              <a:xfrm>
                <a:off x="56606607" y="19916467"/>
                <a:ext cx="1920240" cy="276999"/>
              </a:xfrm>
              <a:prstGeom prst="rect">
                <a:avLst/>
              </a:prstGeom>
            </p:spPr>
            <p:txBody>
              <a:bodyPr vert="horz" wrap="square" lIns="0" tIns="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0"/>
                  </a:spcAft>
                  <a:buNone/>
                </a:pPr>
                <a:r>
                  <a:rPr lang="en-US" sz="1800" spc="-40" dirty="0">
                    <a:solidFill>
                      <a:schemeClr val="accent4"/>
                    </a:solidFill>
                    <a:latin typeface="Source Sans Pro" panose="020B0503030403020204" pitchFamily="34" charset="0"/>
                    <a:ea typeface="Source Sans Pro" panose="020B0503030403020204" pitchFamily="34" charset="0"/>
                  </a:rPr>
                  <a:t>Diagnosis after 2016</a:t>
                </a:r>
              </a:p>
            </p:txBody>
          </p:sp>
        </p:grpSp>
      </p:grpSp>
      <p:sp>
        <p:nvSpPr>
          <p:cNvPr id="18" name="Content Placeholder 171">
            <a:extLst>
              <a:ext uri="{FF2B5EF4-FFF2-40B4-BE49-F238E27FC236}">
                <a16:creationId xmlns:a16="http://schemas.microsoft.com/office/drawing/2014/main" id="{D59C7A90-4CBD-9409-4F57-85EF165D448D}"/>
              </a:ext>
            </a:extLst>
          </p:cNvPr>
          <p:cNvSpPr txBox="1">
            <a:spLocks/>
          </p:cNvSpPr>
          <p:nvPr/>
        </p:nvSpPr>
        <p:spPr>
          <a:xfrm>
            <a:off x="695432" y="26023283"/>
            <a:ext cx="9144000" cy="553998"/>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3000" b="1" dirty="0">
                <a:solidFill>
                  <a:schemeClr val="accent4"/>
                </a:solidFill>
                <a:latin typeface="Source Sans Pro" panose="020B0503030403020204" pitchFamily="34" charset="0"/>
                <a:ea typeface="Source Sans Pro" panose="020B0503030403020204" pitchFamily="34" charset="0"/>
              </a:rPr>
              <a:t>Figure 1. Analysis Populations</a:t>
            </a:r>
          </a:p>
        </p:txBody>
      </p:sp>
      <p:sp>
        <p:nvSpPr>
          <p:cNvPr id="19" name="Rectangle 18">
            <a:extLst>
              <a:ext uri="{FF2B5EF4-FFF2-40B4-BE49-F238E27FC236}">
                <a16:creationId xmlns:a16="http://schemas.microsoft.com/office/drawing/2014/main" id="{9BD280CD-8878-0EDA-298E-FBC9B83706DB}"/>
              </a:ext>
            </a:extLst>
          </p:cNvPr>
          <p:cNvSpPr/>
          <p:nvPr/>
        </p:nvSpPr>
        <p:spPr>
          <a:xfrm>
            <a:off x="695432" y="26549278"/>
            <a:ext cx="9144000" cy="429195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7171" tIns="48666" rIns="187171" bIns="112304" rtlCol="0" anchor="b"/>
          <a:lstStyle/>
          <a:p>
            <a:pPr marL="20757" marR="16604">
              <a:spcBef>
                <a:spcPts val="49"/>
              </a:spcBef>
            </a:pPr>
            <a:endParaRPr lang="en-US" sz="1528"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endParaRPr>
          </a:p>
        </p:txBody>
      </p:sp>
      <p:sp>
        <p:nvSpPr>
          <p:cNvPr id="20" name="Content Placeholder 123">
            <a:extLst>
              <a:ext uri="{FF2B5EF4-FFF2-40B4-BE49-F238E27FC236}">
                <a16:creationId xmlns:a16="http://schemas.microsoft.com/office/drawing/2014/main" id="{1FE2B5DB-CB7A-80A4-07A3-C627C579495F}"/>
              </a:ext>
            </a:extLst>
          </p:cNvPr>
          <p:cNvSpPr txBox="1">
            <a:spLocks/>
          </p:cNvSpPr>
          <p:nvPr/>
        </p:nvSpPr>
        <p:spPr>
          <a:xfrm>
            <a:off x="693489" y="30807138"/>
            <a:ext cx="9144000" cy="480131"/>
          </a:xfrm>
          <a:prstGeom prst="rect">
            <a:avLst/>
          </a:prstGeom>
        </p:spPr>
        <p:txBody>
          <a:bodyPr vert="horz" wrap="square" lIns="0" tIns="9144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lnSpc>
                <a:spcPct val="90000"/>
              </a:lnSpc>
              <a:spcAft>
                <a:spcPts val="0"/>
              </a:spcAft>
              <a:buNone/>
            </a:pPr>
            <a:r>
              <a:rPr lang="en-US" sz="1400" dirty="0">
                <a:solidFill>
                  <a:schemeClr val="accent4"/>
                </a:solidFill>
                <a:latin typeface="Source Sans Pro" panose="020B0503030403020204" pitchFamily="34" charset="0"/>
                <a:ea typeface="Source Sans Pro" panose="020B0503030403020204" pitchFamily="34" charset="0"/>
              </a:rPr>
              <a:t>BAT, best available therapy; JAKi, Janus kinase inhibitor; MF, myelofibrosis; q3w, every 3 weeks; RUX, ruxolitinib.</a:t>
            </a:r>
          </a:p>
          <a:p>
            <a:pPr marL="0" indent="0">
              <a:lnSpc>
                <a:spcPct val="90000"/>
              </a:lnSpc>
              <a:spcAft>
                <a:spcPts val="0"/>
              </a:spcAft>
              <a:buNone/>
            </a:pPr>
            <a:r>
              <a:rPr lang="en-US" sz="1400" baseline="30000" dirty="0">
                <a:solidFill>
                  <a:schemeClr val="accent4"/>
                </a:solidFill>
                <a:latin typeface="Source Sans Pro" panose="020B0503030403020204" pitchFamily="34" charset="0"/>
                <a:ea typeface="Source Sans Pro" panose="020B0503030403020204" pitchFamily="34" charset="0"/>
              </a:rPr>
              <a:t>a</a:t>
            </a:r>
            <a:r>
              <a:rPr lang="en-US" sz="1400" dirty="0">
                <a:solidFill>
                  <a:schemeClr val="accent4"/>
                </a:solidFill>
                <a:latin typeface="Source Sans Pro" panose="020B0503030403020204" pitchFamily="34" charset="0"/>
                <a:ea typeface="Source Sans Pro" panose="020B0503030403020204" pitchFamily="34" charset="0"/>
              </a:rPr>
              <a:t>Patients with baseline platelet &lt;50×10</a:t>
            </a:r>
            <a:r>
              <a:rPr lang="en-US" sz="1400" baseline="30000" dirty="0">
                <a:solidFill>
                  <a:schemeClr val="accent4"/>
                </a:solidFill>
                <a:latin typeface="Source Sans Pro" panose="020B0503030403020204" pitchFamily="34" charset="0"/>
                <a:ea typeface="Source Sans Pro" panose="020B0503030403020204" pitchFamily="34" charset="0"/>
              </a:rPr>
              <a:t>9</a:t>
            </a:r>
            <a:r>
              <a:rPr lang="en-US" sz="1400" dirty="0">
                <a:solidFill>
                  <a:schemeClr val="accent4"/>
                </a:solidFill>
                <a:latin typeface="Source Sans Pro" panose="020B0503030403020204" pitchFamily="34" charset="0"/>
                <a:ea typeface="Source Sans Pro" panose="020B0503030403020204" pitchFamily="34" charset="0"/>
              </a:rPr>
              <a:t>/L (n=28) or missing transfusion status (n=2) were removed.</a:t>
            </a:r>
          </a:p>
        </p:txBody>
      </p:sp>
      <p:grpSp>
        <p:nvGrpSpPr>
          <p:cNvPr id="21" name="Group 20">
            <a:extLst>
              <a:ext uri="{FF2B5EF4-FFF2-40B4-BE49-F238E27FC236}">
                <a16:creationId xmlns:a16="http://schemas.microsoft.com/office/drawing/2014/main" id="{3E8658FF-0742-0872-6A5A-30C6876947C0}"/>
              </a:ext>
            </a:extLst>
          </p:cNvPr>
          <p:cNvGrpSpPr/>
          <p:nvPr/>
        </p:nvGrpSpPr>
        <p:grpSpPr>
          <a:xfrm>
            <a:off x="912341" y="26652466"/>
            <a:ext cx="8765714" cy="4054719"/>
            <a:chOff x="943278" y="26950448"/>
            <a:chExt cx="8765714" cy="4054719"/>
          </a:xfrm>
        </p:grpSpPr>
        <p:sp>
          <p:nvSpPr>
            <p:cNvPr id="22" name="Rectangle: Rounded Corners 4975">
              <a:extLst>
                <a:ext uri="{FF2B5EF4-FFF2-40B4-BE49-F238E27FC236}">
                  <a16:creationId xmlns:a16="http://schemas.microsoft.com/office/drawing/2014/main" id="{B119E71F-216A-0E32-B91A-E8F390077CA4}"/>
                </a:ext>
              </a:extLst>
            </p:cNvPr>
            <p:cNvSpPr/>
            <p:nvPr/>
          </p:nvSpPr>
          <p:spPr>
            <a:xfrm>
              <a:off x="6575720" y="29072198"/>
              <a:ext cx="3133272" cy="545222"/>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IMbark </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n=59</a:t>
              </a:r>
            </a:p>
          </p:txBody>
        </p:sp>
        <p:sp>
          <p:nvSpPr>
            <p:cNvPr id="23" name="Rectangle: Rounded Corners 4976">
              <a:extLst>
                <a:ext uri="{FF2B5EF4-FFF2-40B4-BE49-F238E27FC236}">
                  <a16:creationId xmlns:a16="http://schemas.microsoft.com/office/drawing/2014/main" id="{B7A928A3-6426-DFCE-3D3E-744D4671D273}"/>
                </a:ext>
              </a:extLst>
            </p:cNvPr>
            <p:cNvSpPr/>
            <p:nvPr/>
          </p:nvSpPr>
          <p:spPr>
            <a:xfrm>
              <a:off x="3383956" y="29072198"/>
              <a:ext cx="3133272" cy="545222"/>
            </a:xfrm>
            <a:prstGeom prst="round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Real-world matched cohort n=96</a:t>
              </a:r>
            </a:p>
          </p:txBody>
        </p:sp>
        <p:cxnSp>
          <p:nvCxnSpPr>
            <p:cNvPr id="24" name="Straight Arrow Connector 23">
              <a:extLst>
                <a:ext uri="{FF2B5EF4-FFF2-40B4-BE49-F238E27FC236}">
                  <a16:creationId xmlns:a16="http://schemas.microsoft.com/office/drawing/2014/main" id="{4947A2FD-E855-0BD0-E7B4-E52A7EC7673D}"/>
                </a:ext>
              </a:extLst>
            </p:cNvPr>
            <p:cNvCxnSpPr>
              <a:cxnSpLocks/>
            </p:cNvCxnSpPr>
            <p:nvPr/>
          </p:nvCxnSpPr>
          <p:spPr>
            <a:xfrm flipH="1">
              <a:off x="5350203" y="28888649"/>
              <a:ext cx="0" cy="181740"/>
            </a:xfrm>
            <a:prstGeom prst="straightConnector1">
              <a:avLst/>
            </a:prstGeom>
            <a:ln w="127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BDDC1A9-BDB8-4D38-059D-BAE23B5B9FB0}"/>
                </a:ext>
              </a:extLst>
            </p:cNvPr>
            <p:cNvCxnSpPr>
              <a:cxnSpLocks/>
              <a:endCxn id="22" idx="0"/>
            </p:cNvCxnSpPr>
            <p:nvPr/>
          </p:nvCxnSpPr>
          <p:spPr>
            <a:xfrm>
              <a:off x="8142356" y="28856040"/>
              <a:ext cx="0" cy="216158"/>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EB6E261B-D244-742F-663D-3FB254C50C89}"/>
                </a:ext>
              </a:extLst>
            </p:cNvPr>
            <p:cNvSpPr/>
            <p:nvPr/>
          </p:nvSpPr>
          <p:spPr>
            <a:xfrm>
              <a:off x="3369508" y="27487771"/>
              <a:ext cx="3133272" cy="1400264"/>
            </a:xfrm>
            <a:prstGeom prst="rect">
              <a:avLst/>
            </a:prstGeom>
            <a:solidFill>
              <a:schemeClr val="bg1"/>
            </a:solid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Diagnosis of MF</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Relapsed/Refractory to RUX</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Discontinued RUX</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Treated with BAT between 2010 and 2025</a:t>
              </a:r>
            </a:p>
            <a:p>
              <a:pPr algn="ctr">
                <a:lnSpc>
                  <a:spcPct val="90000"/>
                </a:lnSpc>
              </a:pPr>
              <a:r>
                <a:rPr lang="en-US" sz="1600" b="1" dirty="0">
                  <a:solidFill>
                    <a:schemeClr val="accent4"/>
                  </a:solidFill>
                  <a:latin typeface="Source Sans Pro" panose="020B0503030403020204" pitchFamily="34" charset="0"/>
                  <a:ea typeface="Source Sans Pro" panose="020B0503030403020204" pitchFamily="34" charset="0"/>
                </a:rPr>
                <a:t>n=126</a:t>
              </a:r>
            </a:p>
          </p:txBody>
        </p:sp>
        <p:sp>
          <p:nvSpPr>
            <p:cNvPr id="27" name="Rectangle: Top Corners Rounded 4980">
              <a:extLst>
                <a:ext uri="{FF2B5EF4-FFF2-40B4-BE49-F238E27FC236}">
                  <a16:creationId xmlns:a16="http://schemas.microsoft.com/office/drawing/2014/main" id="{63D7D1A1-DBF4-5DD6-A8C4-341BBA29C38F}"/>
                </a:ext>
              </a:extLst>
            </p:cNvPr>
            <p:cNvSpPr/>
            <p:nvPr/>
          </p:nvSpPr>
          <p:spPr>
            <a:xfrm>
              <a:off x="3369508" y="26950454"/>
              <a:ext cx="3133272" cy="545222"/>
            </a:xfrm>
            <a:prstGeom prst="round2SameRect">
              <a:avLst/>
            </a:prstGeom>
            <a:solidFill>
              <a:schemeClr val="accent6"/>
            </a:solid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Real-world </a:t>
              </a:r>
              <a:br>
                <a:rPr lang="en-US" sz="1600" b="1" dirty="0">
                  <a:solidFill>
                    <a:schemeClr val="bg1"/>
                  </a:solidFill>
                  <a:latin typeface="Source Sans Pro" panose="020B0503030403020204" pitchFamily="34" charset="0"/>
                  <a:ea typeface="Source Sans Pro" panose="020B0503030403020204" pitchFamily="34" charset="0"/>
                </a:rPr>
              </a:br>
              <a:r>
                <a:rPr lang="en-US" sz="1600" b="1" dirty="0">
                  <a:solidFill>
                    <a:schemeClr val="bg1"/>
                  </a:solidFill>
                  <a:latin typeface="Source Sans Pro" panose="020B0503030403020204" pitchFamily="34" charset="0"/>
                  <a:ea typeface="Source Sans Pro" panose="020B0503030403020204" pitchFamily="34" charset="0"/>
                </a:rPr>
                <a:t>Moffitt Cancer Center</a:t>
              </a:r>
            </a:p>
          </p:txBody>
        </p:sp>
        <p:sp>
          <p:nvSpPr>
            <p:cNvPr id="29" name="Rectangle 28">
              <a:extLst>
                <a:ext uri="{FF2B5EF4-FFF2-40B4-BE49-F238E27FC236}">
                  <a16:creationId xmlns:a16="http://schemas.microsoft.com/office/drawing/2014/main" id="{887690D6-5753-6A66-8599-569E2C585DFC}"/>
                </a:ext>
              </a:extLst>
            </p:cNvPr>
            <p:cNvSpPr/>
            <p:nvPr/>
          </p:nvSpPr>
          <p:spPr>
            <a:xfrm>
              <a:off x="6575720" y="27487771"/>
              <a:ext cx="3133272" cy="1400264"/>
            </a:xfrm>
            <a:prstGeom prst="rect">
              <a:avLst/>
            </a:prstGeom>
            <a:solidFill>
              <a:schemeClr val="bg1"/>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Diagnosis of MF</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Relapsed/Refractory to JAKi</a:t>
              </a:r>
            </a:p>
            <a:p>
              <a:pPr algn="ctr">
                <a:lnSpc>
                  <a:spcPct val="90000"/>
                </a:lnSpc>
              </a:pPr>
              <a:r>
                <a:rPr lang="en-US" sz="1600" dirty="0">
                  <a:solidFill>
                    <a:schemeClr val="accent4"/>
                  </a:solidFill>
                  <a:latin typeface="Source Sans Pro" panose="020B0503030403020204" pitchFamily="34" charset="0"/>
                  <a:ea typeface="Source Sans Pro" panose="020B0503030403020204" pitchFamily="34" charset="0"/>
                </a:rPr>
                <a:t>Treated with 8.9 mg/kg imetelstat active dose </a:t>
              </a:r>
              <a:br>
                <a:rPr lang="en-US" sz="1600" dirty="0">
                  <a:solidFill>
                    <a:schemeClr val="accent4"/>
                  </a:solidFill>
                  <a:latin typeface="Source Sans Pro" panose="020B0503030403020204" pitchFamily="34" charset="0"/>
                  <a:ea typeface="Source Sans Pro" panose="020B0503030403020204" pitchFamily="34" charset="0"/>
                </a:rPr>
              </a:br>
              <a:r>
                <a:rPr lang="en-US" sz="1600" dirty="0">
                  <a:solidFill>
                    <a:schemeClr val="accent4"/>
                  </a:solidFill>
                  <a:latin typeface="Source Sans Pro" panose="020B0503030403020204" pitchFamily="34" charset="0"/>
                  <a:ea typeface="Source Sans Pro" panose="020B0503030403020204" pitchFamily="34" charset="0"/>
                </a:rPr>
                <a:t>(9.4 mg/kg imetelstat sodium) q3w</a:t>
              </a:r>
            </a:p>
            <a:p>
              <a:pPr algn="ctr">
                <a:lnSpc>
                  <a:spcPct val="90000"/>
                </a:lnSpc>
              </a:pPr>
              <a:r>
                <a:rPr lang="en-US" sz="1600" b="1" dirty="0">
                  <a:solidFill>
                    <a:schemeClr val="accent4"/>
                  </a:solidFill>
                  <a:latin typeface="Source Sans Pro" panose="020B0503030403020204" pitchFamily="34" charset="0"/>
                  <a:ea typeface="Source Sans Pro" panose="020B0503030403020204" pitchFamily="34" charset="0"/>
                </a:rPr>
                <a:t>n=59</a:t>
              </a:r>
            </a:p>
          </p:txBody>
        </p:sp>
        <p:sp>
          <p:nvSpPr>
            <p:cNvPr id="30" name="Rectangle: Top Corners Rounded 4982">
              <a:extLst>
                <a:ext uri="{FF2B5EF4-FFF2-40B4-BE49-F238E27FC236}">
                  <a16:creationId xmlns:a16="http://schemas.microsoft.com/office/drawing/2014/main" id="{DFFBE745-9B26-210C-90BF-5BB50AF25285}"/>
                </a:ext>
              </a:extLst>
            </p:cNvPr>
            <p:cNvSpPr/>
            <p:nvPr/>
          </p:nvSpPr>
          <p:spPr>
            <a:xfrm>
              <a:off x="6575720" y="26950448"/>
              <a:ext cx="3133272" cy="545222"/>
            </a:xfrm>
            <a:prstGeom prst="round2SameRect">
              <a:avLst/>
            </a:prstGeom>
            <a:solidFill>
              <a:schemeClr val="accent1"/>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Clinical trial</a:t>
              </a:r>
            </a:p>
            <a:p>
              <a:pPr algn="ctr">
                <a:lnSpc>
                  <a:spcPct val="90000"/>
                </a:lnSpc>
              </a:pPr>
              <a:r>
                <a:rPr lang="en-US" sz="1600" b="1" dirty="0">
                  <a:solidFill>
                    <a:schemeClr val="bg1"/>
                  </a:solidFill>
                  <a:latin typeface="Source Sans Pro" panose="020B0503030403020204" pitchFamily="34" charset="0"/>
                  <a:ea typeface="Source Sans Pro" panose="020B0503030403020204" pitchFamily="34" charset="0"/>
                </a:rPr>
                <a:t>IMbark</a:t>
              </a:r>
            </a:p>
          </p:txBody>
        </p:sp>
        <p:sp>
          <p:nvSpPr>
            <p:cNvPr id="31" name="TextBox 30">
              <a:extLst>
                <a:ext uri="{FF2B5EF4-FFF2-40B4-BE49-F238E27FC236}">
                  <a16:creationId xmlns:a16="http://schemas.microsoft.com/office/drawing/2014/main" id="{1B9776E0-E8D3-1E33-7883-F877FAAE10F0}"/>
                </a:ext>
              </a:extLst>
            </p:cNvPr>
            <p:cNvSpPr txBox="1"/>
            <p:nvPr/>
          </p:nvSpPr>
          <p:spPr>
            <a:xfrm>
              <a:off x="950091" y="29895613"/>
              <a:ext cx="1835746" cy="880872"/>
            </a:xfrm>
            <a:prstGeom prst="rect">
              <a:avLst/>
            </a:prstGeom>
            <a:noFill/>
          </p:spPr>
          <p:txBody>
            <a:bodyPr wrap="square" lIns="0" tIns="0" rIns="0" bIns="0" rtlCol="0">
              <a:spAutoFit/>
            </a:bodyPr>
            <a:lstStyle/>
            <a:p>
              <a:pPr algn="ctr">
                <a:lnSpc>
                  <a:spcPct val="90000"/>
                </a:lnSpc>
              </a:pPr>
              <a:r>
                <a:rPr lang="en-US" sz="1600" b="1" dirty="0">
                  <a:solidFill>
                    <a:schemeClr val="accent6"/>
                  </a:solidFill>
                  <a:latin typeface="Source Sans Pro" panose="020B0503030403020204" pitchFamily="34" charset="0"/>
                </a:rPr>
                <a:t>Real-world cohort </a:t>
              </a:r>
              <a:r>
                <a:rPr lang="en-US" sz="1600" b="1" dirty="0">
                  <a:solidFill>
                    <a:schemeClr val="accent4"/>
                  </a:solidFill>
                  <a:latin typeface="Source Sans Pro" panose="020B0503030403020204" pitchFamily="34" charset="0"/>
                </a:rPr>
                <a:t>used for comparison with </a:t>
              </a:r>
              <a:r>
                <a:rPr lang="en-US" sz="1600" b="1" dirty="0">
                  <a:solidFill>
                    <a:schemeClr val="accent1"/>
                  </a:solidFill>
                  <a:latin typeface="Source Sans Pro" panose="020B0503030403020204" pitchFamily="34" charset="0"/>
                </a:rPr>
                <a:t>IMbark cohort</a:t>
              </a:r>
            </a:p>
          </p:txBody>
        </p:sp>
        <p:cxnSp>
          <p:nvCxnSpPr>
            <p:cNvPr id="32" name="Straight Arrow Connector 31">
              <a:extLst>
                <a:ext uri="{FF2B5EF4-FFF2-40B4-BE49-F238E27FC236}">
                  <a16:creationId xmlns:a16="http://schemas.microsoft.com/office/drawing/2014/main" id="{6C47E28F-5434-84F1-7212-606FD943AD69}"/>
                </a:ext>
              </a:extLst>
            </p:cNvPr>
            <p:cNvCxnSpPr>
              <a:cxnSpLocks/>
            </p:cNvCxnSpPr>
            <p:nvPr/>
          </p:nvCxnSpPr>
          <p:spPr>
            <a:xfrm flipH="1">
              <a:off x="2785837" y="30161119"/>
              <a:ext cx="377739" cy="0"/>
            </a:xfrm>
            <a:prstGeom prst="straightConnector1">
              <a:avLst/>
            </a:prstGeom>
            <a:ln w="127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EDAC490-940C-D7D2-05F3-9B545B08E6BB}"/>
                </a:ext>
              </a:extLst>
            </p:cNvPr>
            <p:cNvCxnSpPr>
              <a:cxnSpLocks/>
            </p:cNvCxnSpPr>
            <p:nvPr/>
          </p:nvCxnSpPr>
          <p:spPr>
            <a:xfrm>
              <a:off x="3256767" y="28954689"/>
              <a:ext cx="2093435"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F758C060-A678-C05C-ADF0-7292BC88CBA7}"/>
                </a:ext>
              </a:extLst>
            </p:cNvPr>
            <p:cNvGrpSpPr/>
            <p:nvPr/>
          </p:nvGrpSpPr>
          <p:grpSpPr>
            <a:xfrm>
              <a:off x="4094412" y="29592365"/>
              <a:ext cx="1983988" cy="277068"/>
              <a:chOff x="2641728" y="9188323"/>
              <a:chExt cx="1297069" cy="182491"/>
            </a:xfrm>
          </p:grpSpPr>
          <p:cxnSp>
            <p:nvCxnSpPr>
              <p:cNvPr id="41" name="Connector: Elbow 4993">
                <a:extLst>
                  <a:ext uri="{FF2B5EF4-FFF2-40B4-BE49-F238E27FC236}">
                    <a16:creationId xmlns:a16="http://schemas.microsoft.com/office/drawing/2014/main" id="{C4632B29-2AD2-30FB-B430-0498A024275E}"/>
                  </a:ext>
                </a:extLst>
              </p:cNvPr>
              <p:cNvCxnSpPr>
                <a:cxnSpLocks/>
                <a:endCxn id="37" idx="0"/>
              </p:cNvCxnSpPr>
              <p:nvPr/>
            </p:nvCxnSpPr>
            <p:spPr>
              <a:xfrm rot="5400000">
                <a:off x="2874750" y="8955301"/>
                <a:ext cx="182491" cy="648535"/>
              </a:xfrm>
              <a:prstGeom prst="bentConnector3">
                <a:avLst>
                  <a:gd name="adj1" fmla="val 50000"/>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2" name="Connector: Elbow 4994">
                <a:extLst>
                  <a:ext uri="{FF2B5EF4-FFF2-40B4-BE49-F238E27FC236}">
                    <a16:creationId xmlns:a16="http://schemas.microsoft.com/office/drawing/2014/main" id="{69845088-FAB5-B07A-A41F-0DF376F01209}"/>
                  </a:ext>
                </a:extLst>
              </p:cNvPr>
              <p:cNvCxnSpPr>
                <a:cxnSpLocks/>
                <a:endCxn id="38" idx="0"/>
              </p:cNvCxnSpPr>
              <p:nvPr/>
            </p:nvCxnSpPr>
            <p:spPr>
              <a:xfrm rot="16200000" flipH="1">
                <a:off x="3524445" y="8954143"/>
                <a:ext cx="180169" cy="648535"/>
              </a:xfrm>
              <a:prstGeom prst="bentConnector3">
                <a:avLst>
                  <a:gd name="adj1" fmla="val 50000"/>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5C582434-C2E4-1AF8-5AC4-B3E8CB0713A5}"/>
                </a:ext>
              </a:extLst>
            </p:cNvPr>
            <p:cNvGrpSpPr/>
            <p:nvPr/>
          </p:nvGrpSpPr>
          <p:grpSpPr>
            <a:xfrm>
              <a:off x="3158152" y="29865950"/>
              <a:ext cx="3821383" cy="1139217"/>
              <a:chOff x="2141808" y="16588631"/>
              <a:chExt cx="2498292" cy="750345"/>
            </a:xfrm>
          </p:grpSpPr>
          <p:sp>
            <p:nvSpPr>
              <p:cNvPr id="37" name="Rectangle: Rounded Corners 4989">
                <a:extLst>
                  <a:ext uri="{FF2B5EF4-FFF2-40B4-BE49-F238E27FC236}">
                    <a16:creationId xmlns:a16="http://schemas.microsoft.com/office/drawing/2014/main" id="{C67A5B4D-8BB0-3E13-5042-EF40B525BCE8}"/>
                  </a:ext>
                </a:extLst>
              </p:cNvPr>
              <p:cNvSpPr/>
              <p:nvPr/>
            </p:nvSpPr>
            <p:spPr>
              <a:xfrm>
                <a:off x="2141808" y="16590955"/>
                <a:ext cx="1201226" cy="359110"/>
              </a:xfrm>
              <a:prstGeom prst="round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nb-NO" sz="1600" b="1" dirty="0">
                    <a:solidFill>
                      <a:schemeClr val="bg1"/>
                    </a:solidFill>
                    <a:latin typeface="Source Sans Pro" panose="020B0503030403020204" pitchFamily="34" charset="0"/>
                    <a:ea typeface="Source Sans Pro" panose="020B0503030403020204" pitchFamily="34" charset="0"/>
                  </a:rPr>
                  <a:t>Diagnosis before 2016: n=54</a:t>
                </a:r>
              </a:p>
            </p:txBody>
          </p:sp>
          <p:sp>
            <p:nvSpPr>
              <p:cNvPr id="38" name="Rectangle: Rounded Corners 4990">
                <a:extLst>
                  <a:ext uri="{FF2B5EF4-FFF2-40B4-BE49-F238E27FC236}">
                    <a16:creationId xmlns:a16="http://schemas.microsoft.com/office/drawing/2014/main" id="{315CE9C4-4219-BC32-DA81-FF10A2724086}"/>
                  </a:ext>
                </a:extLst>
              </p:cNvPr>
              <p:cNvSpPr/>
              <p:nvPr/>
            </p:nvSpPr>
            <p:spPr>
              <a:xfrm>
                <a:off x="3438874" y="16588631"/>
                <a:ext cx="1201226" cy="359110"/>
              </a:xfrm>
              <a:prstGeom prst="roundRect">
                <a:avLst/>
              </a:prstGeom>
              <a:solidFill>
                <a:schemeClr val="bg1"/>
              </a:solid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nb-NO" sz="1600" b="1" dirty="0">
                    <a:solidFill>
                      <a:schemeClr val="accent4"/>
                    </a:solidFill>
                    <a:latin typeface="Source Sans Pro" panose="020B0503030403020204" pitchFamily="34" charset="0"/>
                    <a:ea typeface="Source Sans Pro" panose="020B0503030403020204" pitchFamily="34" charset="0"/>
                  </a:rPr>
                  <a:t>Diagnosis before 2019: n=69</a:t>
                </a:r>
              </a:p>
            </p:txBody>
          </p:sp>
          <p:sp>
            <p:nvSpPr>
              <p:cNvPr id="39" name="Rectangle: Rounded Corners 4991">
                <a:extLst>
                  <a:ext uri="{FF2B5EF4-FFF2-40B4-BE49-F238E27FC236}">
                    <a16:creationId xmlns:a16="http://schemas.microsoft.com/office/drawing/2014/main" id="{F7140A34-0EA8-4CCF-F10F-6C78D82BE768}"/>
                  </a:ext>
                </a:extLst>
              </p:cNvPr>
              <p:cNvSpPr/>
              <p:nvPr/>
            </p:nvSpPr>
            <p:spPr>
              <a:xfrm>
                <a:off x="2141808" y="16979863"/>
                <a:ext cx="1201226" cy="359110"/>
              </a:xfrm>
              <a:prstGeom prst="roundRect">
                <a:avLst/>
              </a:prstGeom>
              <a:solidFill>
                <a:schemeClr val="bg1"/>
              </a:solid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pt-BR" sz="1600" b="1" dirty="0">
                    <a:solidFill>
                      <a:schemeClr val="accent4"/>
                    </a:solidFill>
                    <a:latin typeface="Source Sans Pro" panose="020B0503030403020204" pitchFamily="34" charset="0"/>
                    <a:ea typeface="Source Sans Pro" panose="020B0503030403020204" pitchFamily="34" charset="0"/>
                  </a:rPr>
                  <a:t>Diagnosis after 2016: n=42</a:t>
                </a:r>
              </a:p>
            </p:txBody>
          </p:sp>
          <p:sp>
            <p:nvSpPr>
              <p:cNvPr id="40" name="Rectangle: Rounded Corners 4992">
                <a:extLst>
                  <a:ext uri="{FF2B5EF4-FFF2-40B4-BE49-F238E27FC236}">
                    <a16:creationId xmlns:a16="http://schemas.microsoft.com/office/drawing/2014/main" id="{BAE9EE64-3FD8-A29E-EF04-971359413413}"/>
                  </a:ext>
                </a:extLst>
              </p:cNvPr>
              <p:cNvSpPr/>
              <p:nvPr/>
            </p:nvSpPr>
            <p:spPr>
              <a:xfrm>
                <a:off x="3438874" y="16979866"/>
                <a:ext cx="1201226" cy="359110"/>
              </a:xfrm>
              <a:prstGeom prst="roundRect">
                <a:avLst/>
              </a:prstGeom>
              <a:solidFill>
                <a:schemeClr val="bg1"/>
              </a:solidFill>
              <a:ln w="28575">
                <a:solidFill>
                  <a:srgbClr val="F796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pt-BR" sz="1600" b="1" dirty="0">
                    <a:solidFill>
                      <a:schemeClr val="accent4"/>
                    </a:solidFill>
                    <a:latin typeface="Source Sans Pro" panose="020B0503030403020204" pitchFamily="34" charset="0"/>
                    <a:ea typeface="Source Sans Pro" panose="020B0503030403020204" pitchFamily="34" charset="0"/>
                  </a:rPr>
                  <a:t>Diagnosis after 2019: n=27</a:t>
                </a:r>
              </a:p>
            </p:txBody>
          </p:sp>
        </p:grpSp>
        <p:sp>
          <p:nvSpPr>
            <p:cNvPr id="36" name="Rectangle: Rounded Corners 4988">
              <a:extLst>
                <a:ext uri="{FF2B5EF4-FFF2-40B4-BE49-F238E27FC236}">
                  <a16:creationId xmlns:a16="http://schemas.microsoft.com/office/drawing/2014/main" id="{21EAE8A5-3B78-65B9-D3B8-792D5B943522}"/>
                </a:ext>
              </a:extLst>
            </p:cNvPr>
            <p:cNvSpPr/>
            <p:nvPr/>
          </p:nvSpPr>
          <p:spPr>
            <a:xfrm>
              <a:off x="943278" y="28359970"/>
              <a:ext cx="2300952" cy="1181311"/>
            </a:xfrm>
            <a:prstGeom prst="roundRect">
              <a:avLst>
                <a:gd name="adj" fmla="val 8333"/>
              </a:avLst>
            </a:prstGeom>
            <a:solidFill>
              <a:schemeClr val="bg1">
                <a:lumMod val="95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accent4"/>
                  </a:solidFill>
                  <a:latin typeface="Source Sans Pro" panose="020B0503030403020204" pitchFamily="34" charset="0"/>
                  <a:ea typeface="Source Sans Pro" panose="020B0503030403020204" pitchFamily="34" charset="0"/>
                </a:rPr>
                <a:t>Excluded: n=30</a:t>
              </a:r>
            </a:p>
            <a:p>
              <a:pPr algn="ctr">
                <a:lnSpc>
                  <a:spcPct val="90000"/>
                </a:lnSpc>
              </a:pPr>
              <a:r>
                <a:rPr lang="en-US" sz="1600" dirty="0">
                  <a:solidFill>
                    <a:schemeClr val="accent4"/>
                  </a:solidFill>
                  <a:latin typeface="Source Sans Pro" panose="020B0503030403020204" pitchFamily="34" charset="0"/>
                </a:rPr>
                <a:t>Based on IMbark eligibility criteria and data completeness</a:t>
              </a:r>
              <a:r>
                <a:rPr lang="en-US" sz="1600" baseline="30000" dirty="0">
                  <a:solidFill>
                    <a:schemeClr val="accent4"/>
                  </a:solidFill>
                  <a:latin typeface="Source Sans Pro" panose="020B0503030403020204" pitchFamily="34" charset="0"/>
                </a:rPr>
                <a:t>a</a:t>
              </a:r>
              <a:endParaRPr lang="en-US" sz="1600" baseline="30000" dirty="0">
                <a:solidFill>
                  <a:schemeClr val="accent4"/>
                </a:solidFill>
                <a:latin typeface="Source Sans Pro" panose="020B0503030403020204" pitchFamily="34" charset="0"/>
                <a:ea typeface="Source Sans Pro" panose="020B0503030403020204" pitchFamily="34" charset="0"/>
              </a:endParaRPr>
            </a:p>
          </p:txBody>
        </p:sp>
      </p:grpSp>
      <p:pic>
        <p:nvPicPr>
          <p:cNvPr id="3" name="Picture 2">
            <a:extLst>
              <a:ext uri="{FF2B5EF4-FFF2-40B4-BE49-F238E27FC236}">
                <a16:creationId xmlns:a16="http://schemas.microsoft.com/office/drawing/2014/main" id="{FE5C2E24-AA33-7C29-DD0F-93CD98DE8613}"/>
              </a:ext>
            </a:extLst>
          </p:cNvPr>
          <p:cNvPicPr>
            <a:picLocks noChangeAspect="1"/>
          </p:cNvPicPr>
          <p:nvPr/>
        </p:nvPicPr>
        <p:blipFill>
          <a:blip r:embed="rId3"/>
          <a:stretch>
            <a:fillRect/>
          </a:stretch>
        </p:blipFill>
        <p:spPr>
          <a:xfrm>
            <a:off x="47003058" y="1216015"/>
            <a:ext cx="2458519" cy="2458519"/>
          </a:xfrm>
          <a:prstGeom prst="rect">
            <a:avLst/>
          </a:prstGeom>
        </p:spPr>
      </p:pic>
      <p:sp>
        <p:nvSpPr>
          <p:cNvPr id="4" name="TextBox 3">
            <a:extLst>
              <a:ext uri="{FF2B5EF4-FFF2-40B4-BE49-F238E27FC236}">
                <a16:creationId xmlns:a16="http://schemas.microsoft.com/office/drawing/2014/main" id="{7D39982B-19B0-7907-1CF1-5164323E80DD}"/>
              </a:ext>
            </a:extLst>
          </p:cNvPr>
          <p:cNvSpPr txBox="1"/>
          <p:nvPr/>
        </p:nvSpPr>
        <p:spPr>
          <a:xfrm>
            <a:off x="46882775" y="3790831"/>
            <a:ext cx="2699083" cy="784830"/>
          </a:xfrm>
          <a:prstGeom prst="rect">
            <a:avLst/>
          </a:prstGeom>
          <a:noFill/>
        </p:spPr>
        <p:txBody>
          <a:bodyPr wrap="square" bIns="0">
            <a:spAutoFit/>
          </a:bodyPr>
          <a:lstStyle/>
          <a:p>
            <a:pPr algn="ctr"/>
            <a:r>
              <a:rPr lang="en-US" sz="1200" dirty="0">
                <a:solidFill>
                  <a:schemeClr val="bg1"/>
                </a:solidFill>
                <a:latin typeface="Source Sans Pro" panose="020B0503030403020204" pitchFamily="34" charset="0"/>
                <a:ea typeface="Source Sans Pro" panose="020B0503030403020204" pitchFamily="34" charset="0"/>
              </a:rPr>
              <a:t>Copies of this poster obtained through Quick Response (QR) Code are for personal use only and may not be reproduced without permission</a:t>
            </a:r>
          </a:p>
        </p:txBody>
      </p:sp>
      <p:cxnSp>
        <p:nvCxnSpPr>
          <p:cNvPr id="2" name="Straight Connector 1">
            <a:extLst>
              <a:ext uri="{FF2B5EF4-FFF2-40B4-BE49-F238E27FC236}">
                <a16:creationId xmlns:a16="http://schemas.microsoft.com/office/drawing/2014/main" id="{D8E799D9-D7FF-C8BE-75F7-2C7F0153C275}"/>
              </a:ext>
            </a:extLst>
          </p:cNvPr>
          <p:cNvCxnSpPr>
            <a:cxnSpLocks/>
          </p:cNvCxnSpPr>
          <p:nvPr/>
        </p:nvCxnSpPr>
        <p:spPr>
          <a:xfrm>
            <a:off x="45433514" y="28073718"/>
            <a:ext cx="420624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3612499"/>
      </p:ext>
    </p:extLst>
  </p:cSld>
  <p:clrMapOvr>
    <a:masterClrMapping/>
  </p:clrMapOvr>
</p:sld>
</file>

<file path=ppt/theme/theme1.xml><?xml version="1.0" encoding="utf-8"?>
<a:theme xmlns:a="http://schemas.openxmlformats.org/drawingml/2006/main" name="HOPA">
  <a:themeElements>
    <a:clrScheme name="LG FLASCO">
      <a:dk1>
        <a:srgbClr val="000000"/>
      </a:dk1>
      <a:lt1>
        <a:srgbClr val="FFFFFF"/>
      </a:lt1>
      <a:dk2>
        <a:srgbClr val="D0D0CE"/>
      </a:dk2>
      <a:lt2>
        <a:srgbClr val="6CACE3"/>
      </a:lt2>
      <a:accent1>
        <a:srgbClr val="005EB8"/>
      </a:accent1>
      <a:accent2>
        <a:srgbClr val="05C3DD"/>
      </a:accent2>
      <a:accent3>
        <a:srgbClr val="FFA300"/>
      </a:accent3>
      <a:accent4>
        <a:srgbClr val="003B5C"/>
      </a:accent4>
      <a:accent5>
        <a:srgbClr val="8F1A95"/>
      </a:accent5>
      <a:accent6>
        <a:srgbClr val="F9413A"/>
      </a:accent6>
      <a:hlink>
        <a:srgbClr val="0B4C9F"/>
      </a:hlink>
      <a:folHlink>
        <a:srgbClr val="7D7F7D"/>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OPA" id="{A32C3BAF-59A5-4C87-AD93-95B7E7ECA3A3}" vid="{9FB3E4DF-F8E0-48E0-B420-7A021B4E19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6F3026F2324EF408BEBDAB21316E0E5" ma:contentTypeVersion="15" ma:contentTypeDescription="Create a new document." ma:contentTypeScope="" ma:versionID="9817e29001eee2da4213f399455f02ad">
  <xsd:schema xmlns:xsd="http://www.w3.org/2001/XMLSchema" xmlns:xs="http://www.w3.org/2001/XMLSchema" xmlns:p="http://schemas.microsoft.com/office/2006/metadata/properties" xmlns:ns2="cdc25466-aa44-429e-9af9-931b62178eb9" xmlns:ns3="5a797b37-a916-455a-b9e4-288c7de17e56" targetNamespace="http://schemas.microsoft.com/office/2006/metadata/properties" ma:root="true" ma:fieldsID="b5db06335814199efc8db87cab2dda2d" ns2:_="" ns3:_="">
    <xsd:import namespace="cdc25466-aa44-429e-9af9-931b62178eb9"/>
    <xsd:import namespace="5a797b37-a916-455a-b9e4-288c7de17e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c25466-aa44-429e-9af9-931b62178e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a9922f0-7a2e-45f4-8caa-22c5d3065b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a797b37-a916-455a-b9e4-288c7de17e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53f4634-e306-4935-b7ef-3193073079eb}" ma:internalName="TaxCatchAll" ma:showField="CatchAllData" ma:web="5a797b37-a916-455a-b9e4-288c7de17e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a797b37-a916-455a-b9e4-288c7de17e56" xsi:nil="true"/>
    <lcf76f155ced4ddcb4097134ff3c332f xmlns="cdc25466-aa44-429e-9af9-931b62178eb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B498A25-3E15-4C4C-B022-CC0F63DDB897}">
  <ds:schemaRefs>
    <ds:schemaRef ds:uri="http://schemas.microsoft.com/sharepoint/v3/contenttype/forms"/>
  </ds:schemaRefs>
</ds:datastoreItem>
</file>

<file path=customXml/itemProps2.xml><?xml version="1.0" encoding="utf-8"?>
<ds:datastoreItem xmlns:ds="http://schemas.openxmlformats.org/officeDocument/2006/customXml" ds:itemID="{02B05DBE-53B5-45D0-A61F-2BD4D14EBB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c25466-aa44-429e-9af9-931b62178eb9"/>
    <ds:schemaRef ds:uri="5a797b37-a916-455a-b9e4-288c7de17e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200F53-E8EB-4EBD-BE01-5BCB3EA962C9}">
  <ds:schemaRefs>
    <ds:schemaRef ds:uri="http://purl.org/dc/terms/"/>
    <ds:schemaRef ds:uri="http://schemas.openxmlformats.org/package/2006/metadata/core-properties"/>
    <ds:schemaRef ds:uri="http://purl.org/dc/dcmitype/"/>
    <ds:schemaRef ds:uri="http://www.w3.org/XML/1998/namespace"/>
    <ds:schemaRef ds:uri="http://schemas.microsoft.com/office/2006/documentManagement/types"/>
    <ds:schemaRef ds:uri="http://schemas.microsoft.com/office/infopath/2007/PartnerControls"/>
    <ds:schemaRef ds:uri="cdc25466-aa44-429e-9af9-931b62178eb9"/>
    <ds:schemaRef ds:uri="5a797b37-a916-455a-b9e4-288c7de17e56"/>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HOPA</Template>
  <TotalTime>25493</TotalTime>
  <Words>3875</Words>
  <Application>Microsoft Office PowerPoint</Application>
  <PresentationFormat>Custom</PresentationFormat>
  <Paragraphs>1035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Source Sans Pro</vt:lpstr>
      <vt:lpstr>HOPA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Nunes, Andreina</dc:creator>
  <cp:lastModifiedBy>Meredith Rogers, MS, CMPP™</cp:lastModifiedBy>
  <cp:revision>451</cp:revision>
  <dcterms:created xsi:type="dcterms:W3CDTF">2023-03-29T14:27:47Z</dcterms:created>
  <dcterms:modified xsi:type="dcterms:W3CDTF">2026-07-21T14:10:57Z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0x01010086F3026F2324EF408BEBDAB21316E0E5</vt:lpwstr>
  </property>
</Properties>
</file>