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7" r:id="rId4"/>
  </p:sldMasterIdLst>
  <p:notesMasterIdLst>
    <p:notesMasterId r:id="rId6"/>
  </p:notesMasterIdLst>
  <p:handoutMasterIdLst>
    <p:handoutMasterId r:id="rId7"/>
  </p:handoutMasterIdLst>
  <p:sldIdLst>
    <p:sldId id="258" r:id="rId5"/>
  </p:sldIdLst>
  <p:sldSz cx="50292000" cy="32461200"/>
  <p:notesSz cx="6858000" cy="9144000"/>
  <p:defaultTextStyle>
    <a:defPPr>
      <a:defRPr lang="en-US"/>
    </a:defPPr>
    <a:lvl1pPr marL="0" algn="l" defTabSz="661909" rtl="0" eaLnBrk="1" latinLnBrk="0" hangingPunct="1">
      <a:defRPr sz="2607" kern="1200">
        <a:solidFill>
          <a:schemeClr val="tx1"/>
        </a:solidFill>
        <a:latin typeface="+mn-lt"/>
        <a:ea typeface="+mn-ea"/>
        <a:cs typeface="+mn-cs"/>
      </a:defRPr>
    </a:lvl1pPr>
    <a:lvl2pPr marL="661909" algn="l" defTabSz="661909" rtl="0" eaLnBrk="1" latinLnBrk="0" hangingPunct="1">
      <a:defRPr sz="2607" kern="1200">
        <a:solidFill>
          <a:schemeClr val="tx1"/>
        </a:solidFill>
        <a:latin typeface="+mn-lt"/>
        <a:ea typeface="+mn-ea"/>
        <a:cs typeface="+mn-cs"/>
      </a:defRPr>
    </a:lvl2pPr>
    <a:lvl3pPr marL="1323816" algn="l" defTabSz="661909" rtl="0" eaLnBrk="1" latinLnBrk="0" hangingPunct="1">
      <a:defRPr sz="2607" kern="1200">
        <a:solidFill>
          <a:schemeClr val="tx1"/>
        </a:solidFill>
        <a:latin typeface="+mn-lt"/>
        <a:ea typeface="+mn-ea"/>
        <a:cs typeface="+mn-cs"/>
      </a:defRPr>
    </a:lvl3pPr>
    <a:lvl4pPr marL="1985725" algn="l" defTabSz="661909" rtl="0" eaLnBrk="1" latinLnBrk="0" hangingPunct="1">
      <a:defRPr sz="2607" kern="1200">
        <a:solidFill>
          <a:schemeClr val="tx1"/>
        </a:solidFill>
        <a:latin typeface="+mn-lt"/>
        <a:ea typeface="+mn-ea"/>
        <a:cs typeface="+mn-cs"/>
      </a:defRPr>
    </a:lvl4pPr>
    <a:lvl5pPr marL="2647636" algn="l" defTabSz="661909" rtl="0" eaLnBrk="1" latinLnBrk="0" hangingPunct="1">
      <a:defRPr sz="2607" kern="1200">
        <a:solidFill>
          <a:schemeClr val="tx1"/>
        </a:solidFill>
        <a:latin typeface="+mn-lt"/>
        <a:ea typeface="+mn-ea"/>
        <a:cs typeface="+mn-cs"/>
      </a:defRPr>
    </a:lvl5pPr>
    <a:lvl6pPr marL="3309545" algn="l" defTabSz="661909" rtl="0" eaLnBrk="1" latinLnBrk="0" hangingPunct="1">
      <a:defRPr sz="2607" kern="1200">
        <a:solidFill>
          <a:schemeClr val="tx1"/>
        </a:solidFill>
        <a:latin typeface="+mn-lt"/>
        <a:ea typeface="+mn-ea"/>
        <a:cs typeface="+mn-cs"/>
      </a:defRPr>
    </a:lvl6pPr>
    <a:lvl7pPr marL="3971452" algn="l" defTabSz="661909" rtl="0" eaLnBrk="1" latinLnBrk="0" hangingPunct="1">
      <a:defRPr sz="2607" kern="1200">
        <a:solidFill>
          <a:schemeClr val="tx1"/>
        </a:solidFill>
        <a:latin typeface="+mn-lt"/>
        <a:ea typeface="+mn-ea"/>
        <a:cs typeface="+mn-cs"/>
      </a:defRPr>
    </a:lvl7pPr>
    <a:lvl8pPr marL="4633361" algn="l" defTabSz="661909" rtl="0" eaLnBrk="1" latinLnBrk="0" hangingPunct="1">
      <a:defRPr sz="2607" kern="1200">
        <a:solidFill>
          <a:schemeClr val="tx1"/>
        </a:solidFill>
        <a:latin typeface="+mn-lt"/>
        <a:ea typeface="+mn-ea"/>
        <a:cs typeface="+mn-cs"/>
      </a:defRPr>
    </a:lvl8pPr>
    <a:lvl9pPr marL="5295270" algn="l" defTabSz="661909" rtl="0" eaLnBrk="1" latinLnBrk="0" hangingPunct="1">
      <a:defRPr sz="2607"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4060AA9-38CC-4761-8423-7B7CF1F6809E}">
          <p14:sldIdLst>
            <p14:sldId id="258"/>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B1840E-33B7-6B4A-4A9D-96135D089782}" name="Xia, Qi" initials="QX" userId="S::qxia@geron.com::a8d6deae-09c1-4aca-9c73-91264dda92bd" providerId="AD"/>
  <p188:author id="{EB61AB25-E4D5-561D-BEC7-229D19F04621}" name="Sura, Sneha" initials="SS" userId="S::Sneha.Sura@McKesson.com::a64f3701-b467-44c2-8a28-9c53dd741d5c" providerId="AD"/>
  <p188:author id="{D8E2FB37-C603-DC44-92E7-576E9F96F86F}" name="Casandra Monzon" initials="CM" userId="S::cmonzon@thelockwoodgrp.com::5c796989-3330-4275-a753-fb34be1f1fd5" providerId="AD"/>
  <p188:author id="{0EA6C541-D4F8-3D68-B46E-83A39D7E594F}" name="Nunes, Andreina" initials="NA" userId="S::andreina.nunes@parexel.com::8d487fa2-dc31-40c0-a437-b1fcbfeeb22d" providerId="AD"/>
  <p188:author id="{780DF54A-ABEE-0D33-E20A-CBF9D8052FC1}" name="Amber Moran" initials="AM" userId="S::amoran@thelockwoodgrp.com::9ad18843-ff74-4b81-9425-c011850b7c99" providerId="AD"/>
  <p188:author id="{10F83050-E554-5799-34BF-7B9F16673C6D}" name="Meredith Rogers, MS, CMPP™" initials="MR" userId="S::mrogers@thelockwoodgrp.com::af6b849c-5c64-4d88-8a50-1e0818df8240" providerId="AD"/>
  <p188:author id="{8B55DC68-4D57-80A2-3CE7-D44053AB5CE9}" name="Jeremy Henriques, PhD, CMPP™" initials="JH" userId="S::jeremy@thelockwoodgrp.com::29a34c70-2f8d-4b4d-93b0-4398da81a87c" providerId="AD"/>
  <p188:author id="{5626F270-6905-8CE4-D0C6-A9B30FF6FC58}" name="Neilson, Lynn" initials="NL" userId="S::lneilson@geron.com::db2265cd-32eb-4904-90a7-97a7de140ee2" providerId="AD"/>
  <p188:author id="{2B64C282-4523-1375-1948-5782967B6E41}" name="Sun, Libo" initials="SL" userId="S::lsun@geron.com::1ec37f48-60e0-4eda-abd8-e01e2b737204" providerId="AD"/>
  <p188:author id="{CC3A2DA2-29C5-E5FD-5F06-2FEB2616CC54}" name="Shah, Sheetal" initials="SS" userId="S::sshah@geron.com::3251cbd3-168b-442f-9d1f-100fda02c6d9" providerId="AD"/>
  <p188:author id="{58A742A9-F9EC-AE0E-E778-5279A8F2F74D}" name="Pak, Caroline" initials="PC" userId="S::cpak@geron.com::940ae8bb-c4a0-47af-b7fe-061fe5d97e67" providerId="AD"/>
  <p188:author id="{56C3C0AA-A10D-9CFA-86D6-977155C5BFA8}" name="Jessica Deckman, PhD, CMPP™" initials="JDPC" userId="S::jdeckman@thelockwoodgrp.com::e7974161-81ed-43e2-b178-78e6428f2304" providerId="AD"/>
  <p188:author id="{8AA065C4-E9CD-2E0A-F17A-C3D4993B0608}" name="Meredith Rogers, MS, CMPP™" initials="MR" userId="Meredith Rogers, MS, CMPP™" providerId="None"/>
  <p188:author id="{4E2C64D3-7AB5-D269-31CB-638232092626}" name="Navada, Shyamala" initials="SN" userId="S::snavada@geron.com::69e1a76c-a9fb-45c8-9610-ebfb02581ff2" providerId="AD"/>
  <p188:author id="{06700CD5-2F7F-6143-BC06-24D96490BCB5}" name="Zackon, Ira" initials="IZ" userId="S::Ira.Zackon@McKesson.com::b24fdf9e-4fbe-4e75-9973-57bf9da6da60" providerId="AD"/>
  <p188:author id="{B82CE3D9-D50A-4C7F-675A-4EDE82FC9C4F}" name="Berry, Tymara" initials="BT" userId="S::tberry@geron.com::d047e0d5-0de1-43b5-a543-a4e2aeb556c1" providerId="AD"/>
  <p188:author id="{50BBA6E1-2D4B-738F-ECFF-2C8155CEDC40}" name="Mohamed Abdelmegeed, MD, PhD, CMPP™" initials="MA" userId="S::mabdelmegeed@thelockwoodgrp.com::18dcb3fe-56dc-4186-84be-98bb8c374ce8" providerId="AD"/>
  <p188:author id="{2FF4F8E4-DA99-A989-B43D-D0FCA517F8EB}" name="Feingold, Aron" initials="FA" userId="S::afeingold@geron.com::cf96835a-4b64-4b69-947f-0334a421dbfd" providerId="AD"/>
  <p188:author id="{31884DE5-DCC0-79EC-7436-D6C6D97549AE}" name="Feller, Faye" initials="FF" userId="S::ffeller@geron.com::4ed8c8d4-ad90-4c8b-a9d2-4def82b9050d" providerId="AD"/>
  <p188:author id="{9C6D5FE6-6BD9-B25B-2B45-C6BA4AA2AF20}" name="Lauren Connor, ELS" initials="LC" userId="S::lconnor@thelockwoodgrp.com::41fa464b-9e18-49e0-a0b5-e3c46315c2a7" providerId="AD"/>
  <p188:author id="{7A61C2E8-6807-6043-E0FD-48EF2EC3B7CE}" name="Jeremy J Henriques, PhD, CMPP" initials="JH" userId="Jeremy J Henriques, PhD, CMPP"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B5C"/>
    <a:srgbClr val="F2F2F3"/>
    <a:srgbClr val="F79646"/>
    <a:srgbClr val="00B050"/>
    <a:srgbClr val="F2F2F2"/>
    <a:srgbClr val="005EB8"/>
    <a:srgbClr val="F9413A"/>
    <a:srgbClr val="FCD5B5"/>
    <a:srgbClr val="4BACC6"/>
    <a:srgbClr val="8064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E91FC6-3942-40ED-B2FB-0E384A0B8F65}" v="2" dt="2026-08-10T14:07:27.0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724" autoAdjust="0"/>
    <p:restoredTop sz="96247" autoAdjust="0"/>
  </p:normalViewPr>
  <p:slideViewPr>
    <p:cSldViewPr snapToGrid="0" snapToObjects="1" showGuides="1">
      <p:cViewPr>
        <p:scale>
          <a:sx n="60" d="100"/>
          <a:sy n="60" d="100"/>
        </p:scale>
        <p:origin x="-1977" y="-7392"/>
      </p:cViewPr>
      <p:guideLst/>
    </p:cSldViewPr>
  </p:slideViewPr>
  <p:notesTextViewPr>
    <p:cViewPr>
      <p:scale>
        <a:sx n="3" d="2"/>
        <a:sy n="3" d="2"/>
      </p:scale>
      <p:origin x="0" y="0"/>
    </p:cViewPr>
  </p:notesTextViewPr>
  <p:sorterViewPr>
    <p:cViewPr>
      <p:scale>
        <a:sx n="80" d="100"/>
        <a:sy n="80" d="100"/>
      </p:scale>
      <p:origin x="0" y="0"/>
    </p:cViewPr>
  </p:sorterViewPr>
  <p:notesViewPr>
    <p:cSldViewPr snapToGrid="0" snapToObjects="1" showGuides="1">
      <p:cViewPr varScale="1">
        <p:scale>
          <a:sx n="153" d="100"/>
          <a:sy n="153" d="100"/>
        </p:scale>
        <p:origin x="6488" y="1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B968E23-AD0F-CB1E-2551-F71A5DFBDAA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7E683C52-5D96-1DBE-E516-B7F78B311E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6F89143-C15E-1A49-9FC7-9262AB3DAF69}" type="datetimeFigureOut">
              <a:rPr lang="en-US" smtClean="0"/>
              <a:t>8/14/2026</a:t>
            </a:fld>
            <a:endParaRPr lang="en-US" dirty="0"/>
          </a:p>
        </p:txBody>
      </p:sp>
      <p:sp>
        <p:nvSpPr>
          <p:cNvPr id="4" name="Footer Placeholder 3">
            <a:extLst>
              <a:ext uri="{FF2B5EF4-FFF2-40B4-BE49-F238E27FC236}">
                <a16:creationId xmlns:a16="http://schemas.microsoft.com/office/drawing/2014/main" id="{7FB97F5B-11BE-A1D5-F5DC-701C8F79555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53A61CC-ABC6-F020-A877-41E5CA27D91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149DE6B-B280-D14D-A3C4-7EE7072FDD0E}" type="slidenum">
              <a:rPr lang="en-US" smtClean="0"/>
              <a:t>‹#›</a:t>
            </a:fld>
            <a:endParaRPr lang="en-US" dirty="0"/>
          </a:p>
        </p:txBody>
      </p:sp>
    </p:spTree>
    <p:extLst>
      <p:ext uri="{BB962C8B-B14F-4D97-AF65-F5344CB8AC3E}">
        <p14:creationId xmlns:p14="http://schemas.microsoft.com/office/powerpoint/2010/main" val="27305199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9E23DC-9284-C24D-8B9B-81DB5F528096}" type="datetimeFigureOut">
              <a:rPr lang="en-US" smtClean="0"/>
              <a:t>8/14/2026</a:t>
            </a:fld>
            <a:endParaRPr lang="en-US" dirty="0"/>
          </a:p>
        </p:txBody>
      </p:sp>
      <p:sp>
        <p:nvSpPr>
          <p:cNvPr id="4" name="Slide Image Placeholder 3"/>
          <p:cNvSpPr>
            <a:spLocks noGrp="1" noRot="1" noChangeAspect="1"/>
          </p:cNvSpPr>
          <p:nvPr>
            <p:ph type="sldImg" idx="2"/>
          </p:nvPr>
        </p:nvSpPr>
        <p:spPr>
          <a:xfrm>
            <a:off x="1038225" y="1143000"/>
            <a:ext cx="478155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58DA4C-4F48-C945-B48D-B0786872A2AB}" type="slidenum">
              <a:rPr lang="en-US" smtClean="0"/>
              <a:t>‹#›</a:t>
            </a:fld>
            <a:endParaRPr lang="en-US" dirty="0"/>
          </a:p>
        </p:txBody>
      </p:sp>
    </p:spTree>
    <p:extLst>
      <p:ext uri="{BB962C8B-B14F-4D97-AF65-F5344CB8AC3E}">
        <p14:creationId xmlns:p14="http://schemas.microsoft.com/office/powerpoint/2010/main" val="4269071198"/>
      </p:ext>
    </p:extLst>
  </p:cSld>
  <p:clrMap bg1="lt1" tx1="dk1" bg2="lt2" tx2="dk2" accent1="accent1" accent2="accent2" accent3="accent3" accent4="accent4" accent5="accent5" accent6="accent6" hlink="hlink" folHlink="folHlink"/>
  <p:notesStyle>
    <a:lvl1pPr marL="0" algn="l" defTabSz="1376334" rtl="0" eaLnBrk="1" latinLnBrk="0" hangingPunct="1">
      <a:defRPr sz="1805" kern="1200">
        <a:solidFill>
          <a:schemeClr val="tx1"/>
        </a:solidFill>
        <a:latin typeface="+mn-lt"/>
        <a:ea typeface="+mn-ea"/>
        <a:cs typeface="+mn-cs"/>
      </a:defRPr>
    </a:lvl1pPr>
    <a:lvl2pPr marL="688168" algn="l" defTabSz="1376334" rtl="0" eaLnBrk="1" latinLnBrk="0" hangingPunct="1">
      <a:defRPr sz="1805" kern="1200">
        <a:solidFill>
          <a:schemeClr val="tx1"/>
        </a:solidFill>
        <a:latin typeface="+mn-lt"/>
        <a:ea typeface="+mn-ea"/>
        <a:cs typeface="+mn-cs"/>
      </a:defRPr>
    </a:lvl2pPr>
    <a:lvl3pPr marL="1376334" algn="l" defTabSz="1376334" rtl="0" eaLnBrk="1" latinLnBrk="0" hangingPunct="1">
      <a:defRPr sz="1805" kern="1200">
        <a:solidFill>
          <a:schemeClr val="tx1"/>
        </a:solidFill>
        <a:latin typeface="+mn-lt"/>
        <a:ea typeface="+mn-ea"/>
        <a:cs typeface="+mn-cs"/>
      </a:defRPr>
    </a:lvl3pPr>
    <a:lvl4pPr marL="2064502" algn="l" defTabSz="1376334" rtl="0" eaLnBrk="1" latinLnBrk="0" hangingPunct="1">
      <a:defRPr sz="1805" kern="1200">
        <a:solidFill>
          <a:schemeClr val="tx1"/>
        </a:solidFill>
        <a:latin typeface="+mn-lt"/>
        <a:ea typeface="+mn-ea"/>
        <a:cs typeface="+mn-cs"/>
      </a:defRPr>
    </a:lvl4pPr>
    <a:lvl5pPr marL="2752670" algn="l" defTabSz="1376334" rtl="0" eaLnBrk="1" latinLnBrk="0" hangingPunct="1">
      <a:defRPr sz="1805" kern="1200">
        <a:solidFill>
          <a:schemeClr val="tx1"/>
        </a:solidFill>
        <a:latin typeface="+mn-lt"/>
        <a:ea typeface="+mn-ea"/>
        <a:cs typeface="+mn-cs"/>
      </a:defRPr>
    </a:lvl5pPr>
    <a:lvl6pPr marL="3440835" algn="l" defTabSz="1376334" rtl="0" eaLnBrk="1" latinLnBrk="0" hangingPunct="1">
      <a:defRPr sz="1805" kern="1200">
        <a:solidFill>
          <a:schemeClr val="tx1"/>
        </a:solidFill>
        <a:latin typeface="+mn-lt"/>
        <a:ea typeface="+mn-ea"/>
        <a:cs typeface="+mn-cs"/>
      </a:defRPr>
    </a:lvl6pPr>
    <a:lvl7pPr marL="4129004" algn="l" defTabSz="1376334" rtl="0" eaLnBrk="1" latinLnBrk="0" hangingPunct="1">
      <a:defRPr sz="1805" kern="1200">
        <a:solidFill>
          <a:schemeClr val="tx1"/>
        </a:solidFill>
        <a:latin typeface="+mn-lt"/>
        <a:ea typeface="+mn-ea"/>
        <a:cs typeface="+mn-cs"/>
      </a:defRPr>
    </a:lvl7pPr>
    <a:lvl8pPr marL="4817172" algn="l" defTabSz="1376334" rtl="0" eaLnBrk="1" latinLnBrk="0" hangingPunct="1">
      <a:defRPr sz="1805" kern="1200">
        <a:solidFill>
          <a:schemeClr val="tx1"/>
        </a:solidFill>
        <a:latin typeface="+mn-lt"/>
        <a:ea typeface="+mn-ea"/>
        <a:cs typeface="+mn-cs"/>
      </a:defRPr>
    </a:lvl8pPr>
    <a:lvl9pPr marL="5505339" algn="l" defTabSz="1376334" rtl="0" eaLnBrk="1" latinLnBrk="0" hangingPunct="1">
      <a:defRPr sz="1805"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48592-F3FB-B8EE-4985-17FA4A3E1A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42ACE7-D9E0-1BCB-3A57-178B66517B07}"/>
              </a:ext>
            </a:extLst>
          </p:cNvPr>
          <p:cNvSpPr>
            <a:spLocks noGrp="1" noRot="1" noChangeAspect="1"/>
          </p:cNvSpPr>
          <p:nvPr>
            <p:ph type="sldImg"/>
          </p:nvPr>
        </p:nvSpPr>
        <p:spPr>
          <a:xfrm>
            <a:off x="1038225" y="1143000"/>
            <a:ext cx="4781550" cy="3086100"/>
          </a:xfrm>
        </p:spPr>
        <p:txBody>
          <a:bodyPr/>
          <a:lstStyle/>
          <a:p>
            <a:endParaRPr lang="en-US" dirty="0"/>
          </a:p>
        </p:txBody>
      </p:sp>
      <p:sp>
        <p:nvSpPr>
          <p:cNvPr id="3" name="Notes Placeholder 2">
            <a:extLst>
              <a:ext uri="{FF2B5EF4-FFF2-40B4-BE49-F238E27FC236}">
                <a16:creationId xmlns:a16="http://schemas.microsoft.com/office/drawing/2014/main" id="{31693CF6-0856-CBD6-7F06-B704784CA7D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64526E7-562C-4EC1-6C85-D260E0CA838D}"/>
              </a:ext>
            </a:extLst>
          </p:cNvPr>
          <p:cNvSpPr>
            <a:spLocks noGrp="1"/>
          </p:cNvSpPr>
          <p:nvPr>
            <p:ph type="sldNum" sz="quarter" idx="5"/>
          </p:nvPr>
        </p:nvSpPr>
        <p:spPr/>
        <p:txBody>
          <a:bodyPr/>
          <a:lstStyle/>
          <a:p>
            <a:fld id="{B858DA4C-4F48-C945-B48D-B0786872A2AB}" type="slidenum">
              <a:rPr lang="en-US" smtClean="0"/>
              <a:t>1</a:t>
            </a:fld>
            <a:endParaRPr lang="en-US" dirty="0"/>
          </a:p>
        </p:txBody>
      </p:sp>
    </p:spTree>
    <p:extLst>
      <p:ext uri="{BB962C8B-B14F-4D97-AF65-F5344CB8AC3E}">
        <p14:creationId xmlns:p14="http://schemas.microsoft.com/office/powerpoint/2010/main" val="18716605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8936" y="1562323"/>
            <a:ext cx="43517506" cy="1456808"/>
          </a:xfrm>
        </p:spPr>
        <p:txBody>
          <a:bodyPr wrap="square" anchor="b">
            <a:noAutofit/>
          </a:bodyPr>
          <a:lstStyle>
            <a:lvl1pPr>
              <a:defRPr sz="5201" b="1">
                <a:solidFill>
                  <a:schemeClr val="bg1"/>
                </a:solidFill>
              </a:defRPr>
            </a:lvl1pPr>
          </a:lstStyle>
          <a:p>
            <a:r>
              <a:rPr lang="en-US"/>
              <a:t>Click to edit Master title style</a:t>
            </a:r>
            <a:endParaRPr lang="en-US" dirty="0"/>
          </a:p>
        </p:txBody>
      </p:sp>
      <p:sp>
        <p:nvSpPr>
          <p:cNvPr id="9" name="Text Placeholder 8">
            <a:extLst>
              <a:ext uri="{FF2B5EF4-FFF2-40B4-BE49-F238E27FC236}">
                <a16:creationId xmlns:a16="http://schemas.microsoft.com/office/drawing/2014/main" id="{997C6BAF-59ED-A38D-FB0D-961154608FAF}"/>
              </a:ext>
            </a:extLst>
          </p:cNvPr>
          <p:cNvSpPr>
            <a:spLocks noGrp="1"/>
          </p:cNvSpPr>
          <p:nvPr>
            <p:ph type="body" sz="quarter" idx="13"/>
          </p:nvPr>
        </p:nvSpPr>
        <p:spPr>
          <a:xfrm>
            <a:off x="688932" y="3065781"/>
            <a:ext cx="48885433" cy="1335410"/>
          </a:xfrm>
        </p:spPr>
        <p:txBody>
          <a:bodyPr wrap="square">
            <a:noAutofit/>
          </a:bodyPr>
          <a:lstStyle>
            <a:lvl1pPr marL="0" indent="0">
              <a:buNone/>
              <a:defRPr sz="2496">
                <a:solidFill>
                  <a:schemeClr val="bg1"/>
                </a:solidFill>
              </a:defRPr>
            </a:lvl1pPr>
            <a:lvl2pPr marL="4953" indent="0">
              <a:buNone/>
              <a:tabLst/>
              <a:defRPr sz="2079">
                <a:solidFill>
                  <a:schemeClr val="bg1"/>
                </a:solidFill>
              </a:defRPr>
            </a:lvl2pPr>
            <a:lvl3pPr marL="465606" indent="0">
              <a:buNone/>
              <a:defRPr sz="2496">
                <a:solidFill>
                  <a:schemeClr val="bg1"/>
                </a:solidFill>
              </a:defRPr>
            </a:lvl3pPr>
            <a:lvl4pPr marL="696759" indent="0">
              <a:buNone/>
              <a:defRPr sz="2496">
                <a:solidFill>
                  <a:schemeClr val="bg1"/>
                </a:solidFill>
              </a:defRPr>
            </a:lvl4pPr>
            <a:lvl5pPr marL="927912" indent="0">
              <a:buNone/>
              <a:defRPr sz="2496">
                <a:solidFill>
                  <a:schemeClr val="bg1"/>
                </a:solidFill>
              </a:defRPr>
            </a:lvl5pPr>
          </a:lstStyle>
          <a:p>
            <a:pPr lvl="0"/>
            <a:r>
              <a:rPr lang="en-US"/>
              <a:t>Click to edit Master text styles</a:t>
            </a:r>
          </a:p>
          <a:p>
            <a:pPr lvl="1"/>
            <a:r>
              <a:rPr lang="en-US"/>
              <a:t>Second level</a:t>
            </a:r>
          </a:p>
        </p:txBody>
      </p:sp>
      <p:sp>
        <p:nvSpPr>
          <p:cNvPr id="3" name="Rectangle 2">
            <a:extLst>
              <a:ext uri="{FF2B5EF4-FFF2-40B4-BE49-F238E27FC236}">
                <a16:creationId xmlns:a16="http://schemas.microsoft.com/office/drawing/2014/main" id="{CD3AC467-DF05-73F1-4073-A0E11A7C9533}"/>
              </a:ext>
            </a:extLst>
          </p:cNvPr>
          <p:cNvSpPr>
            <a:spLocks noGrp="1" noRot="1" noMove="1" noResize="1" noEditPoints="1" noAdjustHandles="1" noChangeArrowheads="1" noChangeShapeType="1"/>
          </p:cNvSpPr>
          <p:nvPr userDrawn="1"/>
        </p:nvSpPr>
        <p:spPr>
          <a:xfrm>
            <a:off x="10238232" y="4851400"/>
            <a:ext cx="39776400" cy="26426160"/>
          </a:xfrm>
          <a:prstGeom prst="rect">
            <a:avLst/>
          </a:prstGeom>
          <a:solidFill>
            <a:srgbClr val="F8F2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12" dirty="0"/>
          </a:p>
        </p:txBody>
      </p:sp>
      <p:sp>
        <p:nvSpPr>
          <p:cNvPr id="4" name="Rectangle 3">
            <a:extLst>
              <a:ext uri="{FF2B5EF4-FFF2-40B4-BE49-F238E27FC236}">
                <a16:creationId xmlns:a16="http://schemas.microsoft.com/office/drawing/2014/main" id="{AC2D53E8-DA87-186E-7FFE-F8AB3C41D576}"/>
              </a:ext>
            </a:extLst>
          </p:cNvPr>
          <p:cNvSpPr>
            <a:spLocks/>
          </p:cNvSpPr>
          <p:nvPr userDrawn="1"/>
        </p:nvSpPr>
        <p:spPr>
          <a:xfrm>
            <a:off x="0" y="0"/>
            <a:ext cx="50292000" cy="4572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6" dirty="0">
              <a:latin typeface="Source Sans Pro" panose="020B0503030403020204" pitchFamily="34" charset="0"/>
              <a:ea typeface="Source Sans Pro" panose="020B0503030403020204" pitchFamily="34" charset="0"/>
            </a:endParaRPr>
          </a:p>
        </p:txBody>
      </p:sp>
      <p:sp>
        <p:nvSpPr>
          <p:cNvPr id="5" name="Rectangle 4">
            <a:extLst>
              <a:ext uri="{FF2B5EF4-FFF2-40B4-BE49-F238E27FC236}">
                <a16:creationId xmlns:a16="http://schemas.microsoft.com/office/drawing/2014/main" id="{CB842A85-DE80-B9F6-1ECD-D25C0473ACEB}"/>
              </a:ext>
            </a:extLst>
          </p:cNvPr>
          <p:cNvSpPr>
            <a:spLocks noGrp="1" noRot="1" noMove="1" noResize="1" noEditPoints="1" noAdjustHandles="1" noChangeArrowheads="1" noChangeShapeType="1"/>
          </p:cNvSpPr>
          <p:nvPr userDrawn="1"/>
        </p:nvSpPr>
        <p:spPr>
          <a:xfrm>
            <a:off x="0" y="31546800"/>
            <a:ext cx="50292000" cy="9144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6" dirty="0">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2417502082"/>
      </p:ext>
    </p:extLst>
  </p:cSld>
  <p:clrMapOvr>
    <a:masterClrMapping/>
  </p:clrMapOvr>
  <p:extLst>
    <p:ext uri="{DCECCB84-F9BA-43D5-87BE-67443E8EF086}">
      <p15:sldGuideLst xmlns:p15="http://schemas.microsoft.com/office/powerpoint/2012/main">
        <p15:guide id="1" pos="336" userDrawn="1">
          <p15:clr>
            <a:srgbClr val="FBAE40"/>
          </p15:clr>
        </p15:guide>
        <p15:guide id="2" pos="31344" userDrawn="1">
          <p15:clr>
            <a:srgbClr val="FBAE40"/>
          </p15:clr>
        </p15:guide>
        <p15:guide id="3" pos="6264" userDrawn="1">
          <p15:clr>
            <a:srgbClr val="FBAE40"/>
          </p15:clr>
        </p15:guide>
        <p15:guide id="4" pos="25416" userDrawn="1">
          <p15:clr>
            <a:srgbClr val="FBAE40"/>
          </p15:clr>
        </p15:guide>
        <p15:guide id="5" pos="6600" userDrawn="1">
          <p15:clr>
            <a:srgbClr val="FBAE40"/>
          </p15:clr>
        </p15:guide>
        <p15:guide id="6" pos="25080" userDrawn="1">
          <p15:clr>
            <a:srgbClr val="FBAE40"/>
          </p15:clr>
        </p15:guide>
        <p15:guide id="8" pos="12552" userDrawn="1">
          <p15:clr>
            <a:srgbClr val="FBAE40"/>
          </p15:clr>
        </p15:guide>
        <p15:guide id="10" pos="19128" userDrawn="1">
          <p15:clr>
            <a:srgbClr val="FBAE40"/>
          </p15:clr>
        </p15:guide>
        <p15:guide id="11" orient="horz" pos="3048" userDrawn="1">
          <p15:clr>
            <a:srgbClr val="FBAE40"/>
          </p15:clr>
        </p15:guide>
        <p15:guide id="12" orient="horz" pos="2880" userDrawn="1">
          <p15:clr>
            <a:srgbClr val="FBAE40"/>
          </p15:clr>
        </p15:guide>
        <p15:guide id="13" orient="horz" pos="3216" userDrawn="1">
          <p15:clr>
            <a:srgbClr val="FBAE40"/>
          </p15:clr>
        </p15:guide>
        <p15:guide id="14" orient="horz" pos="19872" userDrawn="1">
          <p15:clr>
            <a:srgbClr val="FBAE40"/>
          </p15:clr>
        </p15:guide>
        <p15:guide id="15" orient="horz" pos="19704" userDrawn="1">
          <p15:clr>
            <a:srgbClr val="FBAE40"/>
          </p15:clr>
        </p15:guide>
        <p15:guide id="16" orient="horz" pos="19512" userDrawn="1">
          <p15:clr>
            <a:srgbClr val="FBAE40"/>
          </p15:clr>
        </p15:guide>
        <p15:guide id="17" pos="12864" userDrawn="1">
          <p15:clr>
            <a:srgbClr val="FBAE40"/>
          </p15:clr>
        </p15:guide>
        <p15:guide id="18" pos="18816"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8936" y="1562323"/>
            <a:ext cx="43517506" cy="1456808"/>
          </a:xfrm>
        </p:spPr>
        <p:txBody>
          <a:bodyPr wrap="square" anchor="b">
            <a:noAutofit/>
          </a:bodyPr>
          <a:lstStyle>
            <a:lvl1pPr>
              <a:defRPr sz="5201" b="1">
                <a:solidFill>
                  <a:schemeClr val="bg1"/>
                </a:solidFill>
              </a:defRPr>
            </a:lvl1pPr>
          </a:lstStyle>
          <a:p>
            <a:r>
              <a:rPr lang="en-US"/>
              <a:t>Click to edit Master title style</a:t>
            </a:r>
            <a:endParaRPr lang="en-US" dirty="0"/>
          </a:p>
        </p:txBody>
      </p:sp>
      <p:sp>
        <p:nvSpPr>
          <p:cNvPr id="9" name="Text Placeholder 8">
            <a:extLst>
              <a:ext uri="{FF2B5EF4-FFF2-40B4-BE49-F238E27FC236}">
                <a16:creationId xmlns:a16="http://schemas.microsoft.com/office/drawing/2014/main" id="{997C6BAF-59ED-A38D-FB0D-961154608FAF}"/>
              </a:ext>
            </a:extLst>
          </p:cNvPr>
          <p:cNvSpPr>
            <a:spLocks noGrp="1"/>
          </p:cNvSpPr>
          <p:nvPr>
            <p:ph type="body" sz="quarter" idx="13"/>
          </p:nvPr>
        </p:nvSpPr>
        <p:spPr>
          <a:xfrm>
            <a:off x="688932" y="3065781"/>
            <a:ext cx="48885433" cy="1335410"/>
          </a:xfrm>
        </p:spPr>
        <p:txBody>
          <a:bodyPr wrap="square">
            <a:noAutofit/>
          </a:bodyPr>
          <a:lstStyle>
            <a:lvl1pPr marL="0" indent="0">
              <a:buNone/>
              <a:defRPr sz="2496">
                <a:solidFill>
                  <a:schemeClr val="bg1"/>
                </a:solidFill>
              </a:defRPr>
            </a:lvl1pPr>
            <a:lvl2pPr marL="4953" indent="0">
              <a:buNone/>
              <a:tabLst/>
              <a:defRPr sz="2079">
                <a:solidFill>
                  <a:schemeClr val="bg1"/>
                </a:solidFill>
              </a:defRPr>
            </a:lvl2pPr>
            <a:lvl3pPr marL="465606" indent="0">
              <a:buNone/>
              <a:defRPr sz="2496">
                <a:solidFill>
                  <a:schemeClr val="bg1"/>
                </a:solidFill>
              </a:defRPr>
            </a:lvl3pPr>
            <a:lvl4pPr marL="696759" indent="0">
              <a:buNone/>
              <a:defRPr sz="2496">
                <a:solidFill>
                  <a:schemeClr val="bg1"/>
                </a:solidFill>
              </a:defRPr>
            </a:lvl4pPr>
            <a:lvl5pPr marL="927912" indent="0">
              <a:buNone/>
              <a:defRPr sz="2496">
                <a:solidFill>
                  <a:schemeClr val="bg1"/>
                </a:solidFill>
              </a:defRPr>
            </a:lvl5pPr>
          </a:lstStyle>
          <a:p>
            <a:pPr lvl="0"/>
            <a:r>
              <a:rPr lang="en-US"/>
              <a:t>Click to edit Master text styles</a:t>
            </a:r>
          </a:p>
          <a:p>
            <a:pPr lvl="1"/>
            <a:r>
              <a:rPr lang="en-US"/>
              <a:t>Second level</a:t>
            </a:r>
          </a:p>
        </p:txBody>
      </p:sp>
      <p:sp>
        <p:nvSpPr>
          <p:cNvPr id="3" name="Rectangle 2">
            <a:extLst>
              <a:ext uri="{FF2B5EF4-FFF2-40B4-BE49-F238E27FC236}">
                <a16:creationId xmlns:a16="http://schemas.microsoft.com/office/drawing/2014/main" id="{CD3AC467-DF05-73F1-4073-A0E11A7C9533}"/>
              </a:ext>
            </a:extLst>
          </p:cNvPr>
          <p:cNvSpPr>
            <a:spLocks noGrp="1" noRot="1" noMove="1" noResize="1" noEditPoints="1" noAdjustHandles="1" noChangeArrowheads="1" noChangeShapeType="1"/>
          </p:cNvSpPr>
          <p:nvPr userDrawn="1"/>
        </p:nvSpPr>
        <p:spPr>
          <a:xfrm>
            <a:off x="10238232" y="4851400"/>
            <a:ext cx="39776400" cy="26426160"/>
          </a:xfrm>
          <a:prstGeom prst="rect">
            <a:avLst/>
          </a:prstGeom>
          <a:solidFill>
            <a:srgbClr val="F8F2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12" dirty="0"/>
          </a:p>
        </p:txBody>
      </p:sp>
      <p:sp>
        <p:nvSpPr>
          <p:cNvPr id="4" name="Rectangle 3">
            <a:extLst>
              <a:ext uri="{FF2B5EF4-FFF2-40B4-BE49-F238E27FC236}">
                <a16:creationId xmlns:a16="http://schemas.microsoft.com/office/drawing/2014/main" id="{AC2D53E8-DA87-186E-7FFE-F8AB3C41D576}"/>
              </a:ext>
            </a:extLst>
          </p:cNvPr>
          <p:cNvSpPr>
            <a:spLocks/>
          </p:cNvSpPr>
          <p:nvPr userDrawn="1"/>
        </p:nvSpPr>
        <p:spPr>
          <a:xfrm>
            <a:off x="0" y="0"/>
            <a:ext cx="50292000" cy="45720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6" dirty="0">
              <a:latin typeface="Source Sans Pro" panose="020B0503030403020204" pitchFamily="34" charset="0"/>
              <a:ea typeface="Source Sans Pro" panose="020B0503030403020204" pitchFamily="34" charset="0"/>
            </a:endParaRPr>
          </a:p>
        </p:txBody>
      </p:sp>
      <p:sp>
        <p:nvSpPr>
          <p:cNvPr id="5" name="Rectangle 4">
            <a:extLst>
              <a:ext uri="{FF2B5EF4-FFF2-40B4-BE49-F238E27FC236}">
                <a16:creationId xmlns:a16="http://schemas.microsoft.com/office/drawing/2014/main" id="{CB842A85-DE80-B9F6-1ECD-D25C0473ACEB}"/>
              </a:ext>
            </a:extLst>
          </p:cNvPr>
          <p:cNvSpPr>
            <a:spLocks noGrp="1" noRot="1" noMove="1" noResize="1" noEditPoints="1" noAdjustHandles="1" noChangeArrowheads="1" noChangeShapeType="1"/>
          </p:cNvSpPr>
          <p:nvPr userDrawn="1"/>
        </p:nvSpPr>
        <p:spPr>
          <a:xfrm>
            <a:off x="0" y="31546800"/>
            <a:ext cx="50292000" cy="91440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86" dirty="0">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3025712128"/>
      </p:ext>
    </p:extLst>
  </p:cSld>
  <p:clrMapOvr>
    <a:masterClrMapping/>
  </p:clrMapOvr>
  <p:extLst>
    <p:ext uri="{DCECCB84-F9BA-43D5-87BE-67443E8EF086}">
      <p15:sldGuideLst xmlns:p15="http://schemas.microsoft.com/office/powerpoint/2012/main">
        <p15:guide id="1" pos="336" userDrawn="1">
          <p15:clr>
            <a:srgbClr val="FBAE40"/>
          </p15:clr>
        </p15:guide>
        <p15:guide id="2" pos="31344" userDrawn="1">
          <p15:clr>
            <a:srgbClr val="FBAE40"/>
          </p15:clr>
        </p15:guide>
        <p15:guide id="3" pos="6264" userDrawn="1">
          <p15:clr>
            <a:srgbClr val="FBAE40"/>
          </p15:clr>
        </p15:guide>
        <p15:guide id="5" pos="6600" userDrawn="1">
          <p15:clr>
            <a:srgbClr val="FBAE40"/>
          </p15:clr>
        </p15:guide>
        <p15:guide id="8" pos="14616" userDrawn="1">
          <p15:clr>
            <a:srgbClr val="FBAE40"/>
          </p15:clr>
        </p15:guide>
        <p15:guide id="10" pos="23328" userDrawn="1">
          <p15:clr>
            <a:srgbClr val="FBAE40"/>
          </p15:clr>
        </p15:guide>
        <p15:guide id="11" orient="horz" pos="3048" userDrawn="1">
          <p15:clr>
            <a:srgbClr val="FBAE40"/>
          </p15:clr>
        </p15:guide>
        <p15:guide id="12" orient="horz" pos="2880" userDrawn="1">
          <p15:clr>
            <a:srgbClr val="FBAE40"/>
          </p15:clr>
        </p15:guide>
        <p15:guide id="13" orient="horz" pos="3216" userDrawn="1">
          <p15:clr>
            <a:srgbClr val="FBAE40"/>
          </p15:clr>
        </p15:guide>
        <p15:guide id="14" orient="horz" pos="19872" userDrawn="1">
          <p15:clr>
            <a:srgbClr val="FBAE40"/>
          </p15:clr>
        </p15:guide>
        <p15:guide id="15" orient="horz" pos="19704" userDrawn="1">
          <p15:clr>
            <a:srgbClr val="FBAE40"/>
          </p15:clr>
        </p15:guide>
        <p15:guide id="16" orient="horz" pos="19512" userDrawn="1">
          <p15:clr>
            <a:srgbClr val="FBAE40"/>
          </p15:clr>
        </p15:guide>
        <p15:guide id="17" pos="14976" userDrawn="1">
          <p15:clr>
            <a:srgbClr val="FBAE40"/>
          </p15:clr>
        </p15:guide>
        <p15:guide id="18" pos="22968"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57583" y="1728262"/>
            <a:ext cx="43376850" cy="627433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457583" y="8641293"/>
            <a:ext cx="43376850" cy="2059633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457575" y="30086725"/>
            <a:ext cx="11315700" cy="1728258"/>
          </a:xfrm>
          <a:prstGeom prst="rect">
            <a:avLst/>
          </a:prstGeom>
        </p:spPr>
        <p:txBody>
          <a:bodyPr vert="horz" lIns="91440" tIns="45720" rIns="91440" bIns="45720" rtlCol="0" anchor="ctr"/>
          <a:lstStyle>
            <a:lvl1pPr algn="l">
              <a:defRPr sz="3604">
                <a:solidFill>
                  <a:schemeClr val="tx1">
                    <a:tint val="75000"/>
                  </a:schemeClr>
                </a:solidFill>
              </a:defRPr>
            </a:lvl1pPr>
          </a:lstStyle>
          <a:p>
            <a:fld id="{C764DE79-268F-4C1A-8933-263129D2AF90}" type="datetimeFigureOut">
              <a:rPr lang="en-US" smtClean="0"/>
              <a:t>8/14/2026</a:t>
            </a:fld>
            <a:endParaRPr lang="en-US" dirty="0"/>
          </a:p>
        </p:txBody>
      </p:sp>
      <p:sp>
        <p:nvSpPr>
          <p:cNvPr id="5" name="Footer Placeholder 4"/>
          <p:cNvSpPr>
            <a:spLocks noGrp="1"/>
          </p:cNvSpPr>
          <p:nvPr>
            <p:ph type="ftr" sz="quarter" idx="3"/>
          </p:nvPr>
        </p:nvSpPr>
        <p:spPr>
          <a:xfrm>
            <a:off x="16659233" y="30086725"/>
            <a:ext cx="16973550" cy="1728258"/>
          </a:xfrm>
          <a:prstGeom prst="rect">
            <a:avLst/>
          </a:prstGeom>
        </p:spPr>
        <p:txBody>
          <a:bodyPr vert="horz" lIns="91440" tIns="45720" rIns="91440" bIns="45720" rtlCol="0" anchor="ctr"/>
          <a:lstStyle>
            <a:lvl1pPr algn="ctr">
              <a:defRPr sz="3604">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5518725" y="30086725"/>
            <a:ext cx="11315700" cy="1728258"/>
          </a:xfrm>
          <a:prstGeom prst="rect">
            <a:avLst/>
          </a:prstGeom>
        </p:spPr>
        <p:txBody>
          <a:bodyPr vert="horz" lIns="91440" tIns="45720" rIns="91440" bIns="45720" rtlCol="0" anchor="ctr"/>
          <a:lstStyle>
            <a:lvl1pPr algn="r">
              <a:defRPr sz="3604">
                <a:solidFill>
                  <a:schemeClr val="tx1">
                    <a:tint val="75000"/>
                  </a:schemeClr>
                </a:solidFill>
              </a:defRPr>
            </a:lvl1pPr>
          </a:lstStyle>
          <a:p>
            <a:fld id="{48F63A3B-78C7-47BE-AE5E-E10140E04643}" type="slidenum">
              <a:rPr lang="en-US" smtClean="0"/>
              <a:t>‹#›</a:t>
            </a:fld>
            <a:endParaRPr lang="en-US" dirty="0"/>
          </a:p>
        </p:txBody>
      </p:sp>
    </p:spTree>
    <p:extLst>
      <p:ext uri="{BB962C8B-B14F-4D97-AF65-F5344CB8AC3E}">
        <p14:creationId xmlns:p14="http://schemas.microsoft.com/office/powerpoint/2010/main" val="2538048900"/>
      </p:ext>
    </p:extLst>
  </p:cSld>
  <p:clrMap bg1="lt1" tx1="dk1" bg2="lt2" tx2="dk2" accent1="accent1" accent2="accent2" accent3="accent3" accent4="accent4" accent5="accent5" accent6="accent6" hlink="hlink" folHlink="folHlink"/>
  <p:sldLayoutIdLst>
    <p:sldLayoutId id="2147483719" r:id="rId1"/>
    <p:sldLayoutId id="2147483720" r:id="rId2"/>
  </p:sldLayoutIdLst>
  <p:hf hdr="0"/>
  <p:txStyles>
    <p:titleStyle>
      <a:lvl1pPr algn="l" defTabSz="2745837" rtl="0" eaLnBrk="1" latinLnBrk="0" hangingPunct="1">
        <a:lnSpc>
          <a:spcPct val="90000"/>
        </a:lnSpc>
        <a:spcBef>
          <a:spcPct val="0"/>
        </a:spcBef>
        <a:buNone/>
        <a:defRPr sz="13214" kern="1200">
          <a:solidFill>
            <a:schemeClr val="tx1"/>
          </a:solidFill>
          <a:latin typeface="+mj-lt"/>
          <a:ea typeface="+mj-ea"/>
          <a:cs typeface="+mj-cs"/>
        </a:defRPr>
      </a:lvl1pPr>
    </p:titleStyle>
    <p:bodyStyle>
      <a:lvl1pPr marL="686460" indent="-686460" algn="l" defTabSz="2745837" rtl="0" eaLnBrk="1" latinLnBrk="0" hangingPunct="1">
        <a:lnSpc>
          <a:spcPct val="90000"/>
        </a:lnSpc>
        <a:spcBef>
          <a:spcPts val="3002"/>
        </a:spcBef>
        <a:buFont typeface="Arial" panose="020B0604020202020204" pitchFamily="34" charset="0"/>
        <a:buChar char="•"/>
        <a:defRPr sz="8409" kern="1200">
          <a:solidFill>
            <a:schemeClr val="tx1"/>
          </a:solidFill>
          <a:latin typeface="+mn-lt"/>
          <a:ea typeface="+mn-ea"/>
          <a:cs typeface="+mn-cs"/>
        </a:defRPr>
      </a:lvl1pPr>
      <a:lvl2pPr marL="2059380" indent="-686460" algn="l" defTabSz="2745837" rtl="0" eaLnBrk="1" latinLnBrk="0" hangingPunct="1">
        <a:lnSpc>
          <a:spcPct val="90000"/>
        </a:lnSpc>
        <a:spcBef>
          <a:spcPts val="1502"/>
        </a:spcBef>
        <a:buFont typeface="Arial" panose="020B0604020202020204" pitchFamily="34" charset="0"/>
        <a:buChar char="•"/>
        <a:defRPr sz="7207" kern="1200">
          <a:solidFill>
            <a:schemeClr val="tx1"/>
          </a:solidFill>
          <a:latin typeface="+mn-lt"/>
          <a:ea typeface="+mn-ea"/>
          <a:cs typeface="+mn-cs"/>
        </a:defRPr>
      </a:lvl2pPr>
      <a:lvl3pPr marL="3432297" indent="-686460" algn="l" defTabSz="2745837" rtl="0" eaLnBrk="1" latinLnBrk="0" hangingPunct="1">
        <a:lnSpc>
          <a:spcPct val="90000"/>
        </a:lnSpc>
        <a:spcBef>
          <a:spcPts val="1502"/>
        </a:spcBef>
        <a:buFont typeface="Arial" panose="020B0604020202020204" pitchFamily="34" charset="0"/>
        <a:buChar char="•"/>
        <a:defRPr sz="6006" kern="1200">
          <a:solidFill>
            <a:schemeClr val="tx1"/>
          </a:solidFill>
          <a:latin typeface="+mn-lt"/>
          <a:ea typeface="+mn-ea"/>
          <a:cs typeface="+mn-cs"/>
        </a:defRPr>
      </a:lvl3pPr>
      <a:lvl4pPr marL="4805215" indent="-686460" algn="l" defTabSz="2745837" rtl="0" eaLnBrk="1" latinLnBrk="0" hangingPunct="1">
        <a:lnSpc>
          <a:spcPct val="90000"/>
        </a:lnSpc>
        <a:spcBef>
          <a:spcPts val="1502"/>
        </a:spcBef>
        <a:buFont typeface="Arial" panose="020B0604020202020204" pitchFamily="34" charset="0"/>
        <a:buChar char="•"/>
        <a:defRPr sz="5405" kern="1200">
          <a:solidFill>
            <a:schemeClr val="tx1"/>
          </a:solidFill>
          <a:latin typeface="+mn-lt"/>
          <a:ea typeface="+mn-ea"/>
          <a:cs typeface="+mn-cs"/>
        </a:defRPr>
      </a:lvl4pPr>
      <a:lvl5pPr marL="6178134" indent="-686460" algn="l" defTabSz="2745837" rtl="0" eaLnBrk="1" latinLnBrk="0" hangingPunct="1">
        <a:lnSpc>
          <a:spcPct val="90000"/>
        </a:lnSpc>
        <a:spcBef>
          <a:spcPts val="1502"/>
        </a:spcBef>
        <a:buFont typeface="Arial" panose="020B0604020202020204" pitchFamily="34" charset="0"/>
        <a:buChar char="•"/>
        <a:defRPr sz="5405" kern="1200">
          <a:solidFill>
            <a:schemeClr val="tx1"/>
          </a:solidFill>
          <a:latin typeface="+mn-lt"/>
          <a:ea typeface="+mn-ea"/>
          <a:cs typeface="+mn-cs"/>
        </a:defRPr>
      </a:lvl5pPr>
      <a:lvl6pPr marL="7551051" indent="-686460" algn="l" defTabSz="2745837" rtl="0" eaLnBrk="1" latinLnBrk="0" hangingPunct="1">
        <a:lnSpc>
          <a:spcPct val="90000"/>
        </a:lnSpc>
        <a:spcBef>
          <a:spcPts val="1502"/>
        </a:spcBef>
        <a:buFont typeface="Arial" panose="020B0604020202020204" pitchFamily="34" charset="0"/>
        <a:buChar char="•"/>
        <a:defRPr sz="5405" kern="1200">
          <a:solidFill>
            <a:schemeClr val="tx1"/>
          </a:solidFill>
          <a:latin typeface="+mn-lt"/>
          <a:ea typeface="+mn-ea"/>
          <a:cs typeface="+mn-cs"/>
        </a:defRPr>
      </a:lvl6pPr>
      <a:lvl7pPr marL="8923971" indent="-686460" algn="l" defTabSz="2745837" rtl="0" eaLnBrk="1" latinLnBrk="0" hangingPunct="1">
        <a:lnSpc>
          <a:spcPct val="90000"/>
        </a:lnSpc>
        <a:spcBef>
          <a:spcPts val="1502"/>
        </a:spcBef>
        <a:buFont typeface="Arial" panose="020B0604020202020204" pitchFamily="34" charset="0"/>
        <a:buChar char="•"/>
        <a:defRPr sz="5405" kern="1200">
          <a:solidFill>
            <a:schemeClr val="tx1"/>
          </a:solidFill>
          <a:latin typeface="+mn-lt"/>
          <a:ea typeface="+mn-ea"/>
          <a:cs typeface="+mn-cs"/>
        </a:defRPr>
      </a:lvl7pPr>
      <a:lvl8pPr marL="10296889" indent="-686460" algn="l" defTabSz="2745837" rtl="0" eaLnBrk="1" latinLnBrk="0" hangingPunct="1">
        <a:lnSpc>
          <a:spcPct val="90000"/>
        </a:lnSpc>
        <a:spcBef>
          <a:spcPts val="1502"/>
        </a:spcBef>
        <a:buFont typeface="Arial" panose="020B0604020202020204" pitchFamily="34" charset="0"/>
        <a:buChar char="•"/>
        <a:defRPr sz="5405" kern="1200">
          <a:solidFill>
            <a:schemeClr val="tx1"/>
          </a:solidFill>
          <a:latin typeface="+mn-lt"/>
          <a:ea typeface="+mn-ea"/>
          <a:cs typeface="+mn-cs"/>
        </a:defRPr>
      </a:lvl8pPr>
      <a:lvl9pPr marL="11669808" indent="-686460" algn="l" defTabSz="2745837" rtl="0" eaLnBrk="1" latinLnBrk="0" hangingPunct="1">
        <a:lnSpc>
          <a:spcPct val="90000"/>
        </a:lnSpc>
        <a:spcBef>
          <a:spcPts val="1502"/>
        </a:spcBef>
        <a:buFont typeface="Arial" panose="020B0604020202020204" pitchFamily="34" charset="0"/>
        <a:buChar char="•"/>
        <a:defRPr sz="5405" kern="1200">
          <a:solidFill>
            <a:schemeClr val="tx1"/>
          </a:solidFill>
          <a:latin typeface="+mn-lt"/>
          <a:ea typeface="+mn-ea"/>
          <a:cs typeface="+mn-cs"/>
        </a:defRPr>
      </a:lvl9pPr>
    </p:bodyStyle>
    <p:otherStyle>
      <a:defPPr>
        <a:defRPr lang="en-US"/>
      </a:defPPr>
      <a:lvl1pPr marL="0" algn="l" defTabSz="2745837" rtl="0" eaLnBrk="1" latinLnBrk="0" hangingPunct="1">
        <a:defRPr sz="5405" kern="1200">
          <a:solidFill>
            <a:schemeClr val="tx1"/>
          </a:solidFill>
          <a:latin typeface="+mn-lt"/>
          <a:ea typeface="+mn-ea"/>
          <a:cs typeface="+mn-cs"/>
        </a:defRPr>
      </a:lvl1pPr>
      <a:lvl2pPr marL="1372918" algn="l" defTabSz="2745837" rtl="0" eaLnBrk="1" latinLnBrk="0" hangingPunct="1">
        <a:defRPr sz="5405" kern="1200">
          <a:solidFill>
            <a:schemeClr val="tx1"/>
          </a:solidFill>
          <a:latin typeface="+mn-lt"/>
          <a:ea typeface="+mn-ea"/>
          <a:cs typeface="+mn-cs"/>
        </a:defRPr>
      </a:lvl2pPr>
      <a:lvl3pPr marL="2745837" algn="l" defTabSz="2745837" rtl="0" eaLnBrk="1" latinLnBrk="0" hangingPunct="1">
        <a:defRPr sz="5405" kern="1200">
          <a:solidFill>
            <a:schemeClr val="tx1"/>
          </a:solidFill>
          <a:latin typeface="+mn-lt"/>
          <a:ea typeface="+mn-ea"/>
          <a:cs typeface="+mn-cs"/>
        </a:defRPr>
      </a:lvl3pPr>
      <a:lvl4pPr marL="4118755" algn="l" defTabSz="2745837" rtl="0" eaLnBrk="1" latinLnBrk="0" hangingPunct="1">
        <a:defRPr sz="5405" kern="1200">
          <a:solidFill>
            <a:schemeClr val="tx1"/>
          </a:solidFill>
          <a:latin typeface="+mn-lt"/>
          <a:ea typeface="+mn-ea"/>
          <a:cs typeface="+mn-cs"/>
        </a:defRPr>
      </a:lvl4pPr>
      <a:lvl5pPr marL="5491673" algn="l" defTabSz="2745837" rtl="0" eaLnBrk="1" latinLnBrk="0" hangingPunct="1">
        <a:defRPr sz="5405" kern="1200">
          <a:solidFill>
            <a:schemeClr val="tx1"/>
          </a:solidFill>
          <a:latin typeface="+mn-lt"/>
          <a:ea typeface="+mn-ea"/>
          <a:cs typeface="+mn-cs"/>
        </a:defRPr>
      </a:lvl5pPr>
      <a:lvl6pPr marL="6864592" algn="l" defTabSz="2745837" rtl="0" eaLnBrk="1" latinLnBrk="0" hangingPunct="1">
        <a:defRPr sz="5405" kern="1200">
          <a:solidFill>
            <a:schemeClr val="tx1"/>
          </a:solidFill>
          <a:latin typeface="+mn-lt"/>
          <a:ea typeface="+mn-ea"/>
          <a:cs typeface="+mn-cs"/>
        </a:defRPr>
      </a:lvl6pPr>
      <a:lvl7pPr marL="8237511" algn="l" defTabSz="2745837" rtl="0" eaLnBrk="1" latinLnBrk="0" hangingPunct="1">
        <a:defRPr sz="5405" kern="1200">
          <a:solidFill>
            <a:schemeClr val="tx1"/>
          </a:solidFill>
          <a:latin typeface="+mn-lt"/>
          <a:ea typeface="+mn-ea"/>
          <a:cs typeface="+mn-cs"/>
        </a:defRPr>
      </a:lvl7pPr>
      <a:lvl8pPr marL="9610430" algn="l" defTabSz="2745837" rtl="0" eaLnBrk="1" latinLnBrk="0" hangingPunct="1">
        <a:defRPr sz="5405" kern="1200">
          <a:solidFill>
            <a:schemeClr val="tx1"/>
          </a:solidFill>
          <a:latin typeface="+mn-lt"/>
          <a:ea typeface="+mn-ea"/>
          <a:cs typeface="+mn-cs"/>
        </a:defRPr>
      </a:lvl8pPr>
      <a:lvl9pPr marL="10983348" algn="l" defTabSz="2745837" rtl="0" eaLnBrk="1" latinLnBrk="0" hangingPunct="1">
        <a:defRPr sz="5405"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FA3D4-62DE-F680-20FF-8A1C9F97B11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4B685E5-09A8-DD4E-001A-59A9BEC777F6}"/>
              </a:ext>
            </a:extLst>
          </p:cNvPr>
          <p:cNvSpPr/>
          <p:nvPr/>
        </p:nvSpPr>
        <p:spPr>
          <a:xfrm>
            <a:off x="30558908" y="25632657"/>
            <a:ext cx="9449991" cy="4285869"/>
          </a:xfrm>
          <a:prstGeom prst="rect">
            <a:avLst/>
          </a:prstGeom>
          <a:solidFill>
            <a:schemeClr val="bg1"/>
          </a:solidFill>
          <a:ln w="76200">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85" name="Rectangle 3984">
            <a:extLst>
              <a:ext uri="{FF2B5EF4-FFF2-40B4-BE49-F238E27FC236}">
                <a16:creationId xmlns:a16="http://schemas.microsoft.com/office/drawing/2014/main" id="{C99AA498-0475-5A96-9F98-32A30159FC4C}"/>
              </a:ext>
            </a:extLst>
          </p:cNvPr>
          <p:cNvSpPr/>
          <p:nvPr/>
        </p:nvSpPr>
        <p:spPr>
          <a:xfrm>
            <a:off x="20370093" y="5079665"/>
            <a:ext cx="19435537" cy="10228625"/>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187171" tIns="48666" rIns="187171" bIns="112304" rtlCol="0" anchor="b"/>
          <a:lstStyle/>
          <a:p>
            <a:pPr marL="20757" marR="16604">
              <a:spcBef>
                <a:spcPts val="49"/>
              </a:spcBef>
            </a:pPr>
            <a:endParaRPr lang="en-US" sz="1400" dirty="0">
              <a:solidFill>
                <a:schemeClr val="accent4"/>
              </a:solidFill>
              <a:latin typeface="Source Sans Pro" panose="020B0503030403020204" pitchFamily="34" charset="0"/>
              <a:ea typeface="Source Sans Pro" panose="020B0503030403020204" pitchFamily="34" charset="0"/>
              <a:cs typeface="Calibri" panose="020F0502020204030204" pitchFamily="34" charset="0"/>
            </a:endParaRPr>
          </a:p>
        </p:txBody>
      </p:sp>
      <p:sp>
        <p:nvSpPr>
          <p:cNvPr id="28" name="Content Placeholder 11">
            <a:extLst>
              <a:ext uri="{FF2B5EF4-FFF2-40B4-BE49-F238E27FC236}">
                <a16:creationId xmlns:a16="http://schemas.microsoft.com/office/drawing/2014/main" id="{34870719-8520-4D2F-3FF0-66A3A76421AB}"/>
              </a:ext>
            </a:extLst>
          </p:cNvPr>
          <p:cNvSpPr txBox="1">
            <a:spLocks/>
          </p:cNvSpPr>
          <p:nvPr/>
        </p:nvSpPr>
        <p:spPr>
          <a:xfrm>
            <a:off x="10507332" y="5108836"/>
            <a:ext cx="9418320" cy="1097280"/>
          </a:xfrm>
          <a:prstGeom prst="rect">
            <a:avLst/>
          </a:prstGeom>
          <a:solidFill>
            <a:schemeClr val="accent5"/>
          </a:solidFill>
        </p:spPr>
        <p:txBody>
          <a:bodyPr vert="horz" wrap="square" lIns="0" tIns="47543" rIns="0" bIns="47543" rtlCol="0" anchor="ctr">
            <a:noAutofit/>
          </a:bodyPr>
          <a:lstStyle>
            <a:lvl1pPr marL="179388" indent="0" algn="l" defTabSz="2503170" rtl="0" eaLnBrk="1" latinLnBrk="0" hangingPunct="1">
              <a:lnSpc>
                <a:spcPct val="100000"/>
              </a:lnSpc>
              <a:spcBef>
                <a:spcPts val="0"/>
              </a:spcBef>
              <a:spcAft>
                <a:spcPts val="600"/>
              </a:spcAft>
              <a:buFont typeface="Arial" panose="020B0604020202020204" pitchFamily="34" charset="0"/>
              <a:buNone/>
              <a:tabLst/>
              <a:defRPr sz="2000" b="1" kern="1200">
                <a:solidFill>
                  <a:schemeClr val="bg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sz="1050" kern="120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sz="1000" kern="120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274320"/>
            <a:r>
              <a:rPr lang="en-GB" sz="6000" dirty="0">
                <a:latin typeface="Source Sans Pro" panose="020B0503030403020204" pitchFamily="34" charset="0"/>
                <a:ea typeface="Source Sans Pro" panose="020B0503030403020204" pitchFamily="34" charset="0"/>
              </a:rPr>
              <a:t>Results</a:t>
            </a:r>
          </a:p>
        </p:txBody>
      </p:sp>
      <p:sp>
        <p:nvSpPr>
          <p:cNvPr id="3766" name="Title 429">
            <a:extLst>
              <a:ext uri="{FF2B5EF4-FFF2-40B4-BE49-F238E27FC236}">
                <a16:creationId xmlns:a16="http://schemas.microsoft.com/office/drawing/2014/main" id="{8F8A32D8-04C8-24A7-BB15-7B9CB6C2DA82}"/>
              </a:ext>
            </a:extLst>
          </p:cNvPr>
          <p:cNvSpPr txBox="1">
            <a:spLocks/>
          </p:cNvSpPr>
          <p:nvPr/>
        </p:nvSpPr>
        <p:spPr>
          <a:xfrm>
            <a:off x="544519" y="580918"/>
            <a:ext cx="44482779" cy="3410164"/>
          </a:xfrm>
          <a:prstGeom prst="rect">
            <a:avLst/>
          </a:prstGeom>
        </p:spPr>
        <p:txBody>
          <a:bodyPr vert="horz" wrap="square" lIns="0" tIns="0" rIns="0" bIns="0" rtlCol="0" anchor="ctr">
            <a:spAutoFit/>
          </a:bodyPr>
          <a:lstStyle>
            <a:lvl1pPr algn="l" defTabSz="3780130" rtl="0" eaLnBrk="1" latinLnBrk="0" hangingPunct="1">
              <a:lnSpc>
                <a:spcPct val="90000"/>
              </a:lnSpc>
              <a:spcBef>
                <a:spcPct val="0"/>
              </a:spcBef>
              <a:buNone/>
              <a:defRPr sz="7158" b="1" kern="1200">
                <a:solidFill>
                  <a:schemeClr val="bg1"/>
                </a:solidFill>
                <a:latin typeface="+mj-lt"/>
                <a:ea typeface="+mj-ea"/>
                <a:cs typeface="+mj-cs"/>
              </a:defRPr>
            </a:lvl1pPr>
          </a:lstStyle>
          <a:p>
            <a:pPr defTabSz="332104">
              <a:spcBef>
                <a:spcPts val="0"/>
              </a:spcBef>
              <a:spcAft>
                <a:spcPts val="1200"/>
              </a:spcAft>
              <a:defRPr/>
            </a:pPr>
            <a:r>
              <a:rPr lang="en-US" sz="7200" dirty="0">
                <a:latin typeface="Source Sans Pro" panose="020B0503030403020204" pitchFamily="34" charset="0"/>
                <a:ea typeface="Source Sans Pro" panose="020B0503030403020204" pitchFamily="34" charset="0"/>
              </a:rPr>
              <a:t>Early </a:t>
            </a:r>
            <a:r>
              <a:rPr lang="en-US" sz="7200">
                <a:latin typeface="Source Sans Pro" panose="020B0503030403020204" pitchFamily="34" charset="0"/>
                <a:ea typeface="Source Sans Pro" panose="020B0503030403020204" pitchFamily="34" charset="0"/>
              </a:rPr>
              <a:t>Real-World Use </a:t>
            </a:r>
            <a:r>
              <a:rPr lang="en-US" sz="7200" dirty="0">
                <a:latin typeface="Source Sans Pro" panose="020B0503030403020204" pitchFamily="34" charset="0"/>
                <a:ea typeface="Source Sans Pro" panose="020B0503030403020204" pitchFamily="34" charset="0"/>
              </a:rPr>
              <a:t>and Hematologic Outcomes With Imetelstat in Patients With Myelodysplastic Syndromes: Insights From a United States Community Oncology Chart Review</a:t>
            </a:r>
          </a:p>
          <a:p>
            <a:pPr>
              <a:lnSpc>
                <a:spcPct val="100000"/>
              </a:lnSpc>
              <a:spcBef>
                <a:spcPts val="0"/>
              </a:spcBef>
              <a:spcAft>
                <a:spcPts val="1200"/>
              </a:spcAft>
            </a:pPr>
            <a:r>
              <a:rPr lang="en-US" sz="4000" b="0" dirty="0">
                <a:latin typeface="Source Sans Pro" panose="020B0503030403020204" pitchFamily="34" charset="0"/>
                <a:ea typeface="Source Sans Pro" panose="020B0503030403020204" pitchFamily="34" charset="0"/>
                <a:cs typeface="Times New Roman" panose="02020603050405020304" pitchFamily="18" charset="0"/>
              </a:rPr>
              <a:t>Jessy Thomas, PharmD,</a:t>
            </a:r>
            <a:r>
              <a:rPr lang="en-US" sz="4000" b="0" baseline="30000" dirty="0">
                <a:latin typeface="Source Sans Pro" panose="020B0503030403020204" pitchFamily="34" charset="0"/>
                <a:ea typeface="Source Sans Pro" panose="020B0503030403020204" pitchFamily="34" charset="0"/>
                <a:cs typeface="Times New Roman" panose="02020603050405020304" pitchFamily="18" charset="0"/>
              </a:rPr>
              <a:t>1</a:t>
            </a:r>
            <a:r>
              <a:rPr lang="en-US" sz="4000" b="0" dirty="0">
                <a:latin typeface="Source Sans Pro" panose="020B0503030403020204" pitchFamily="34" charset="0"/>
                <a:ea typeface="Source Sans Pro" panose="020B0503030403020204" pitchFamily="34" charset="0"/>
                <a:cs typeface="Times New Roman" panose="02020603050405020304" pitchFamily="18" charset="0"/>
              </a:rPr>
              <a:t> Sneha Sura, PhD, MS,</a:t>
            </a:r>
            <a:r>
              <a:rPr lang="en-US" sz="4000" b="0" baseline="30000" dirty="0">
                <a:latin typeface="Source Sans Pro" panose="020B0503030403020204" pitchFamily="34" charset="0"/>
                <a:ea typeface="Source Sans Pro" panose="020B0503030403020204" pitchFamily="34" charset="0"/>
                <a:cs typeface="Times New Roman" panose="02020603050405020304" pitchFamily="18" charset="0"/>
              </a:rPr>
              <a:t>2</a:t>
            </a:r>
            <a:r>
              <a:rPr lang="en-US" sz="4000" b="0" dirty="0">
                <a:latin typeface="Source Sans Pro" panose="020B0503030403020204" pitchFamily="34" charset="0"/>
                <a:ea typeface="Source Sans Pro" panose="020B0503030403020204" pitchFamily="34" charset="0"/>
                <a:cs typeface="Times New Roman" panose="02020603050405020304" pitchFamily="18" charset="0"/>
              </a:rPr>
              <a:t> Matthew Whitesell, MS,</a:t>
            </a:r>
            <a:r>
              <a:rPr lang="en-US" sz="4000" b="0" baseline="30000" dirty="0">
                <a:latin typeface="Source Sans Pro" panose="020B0503030403020204" pitchFamily="34" charset="0"/>
                <a:ea typeface="Source Sans Pro" panose="020B0503030403020204" pitchFamily="34" charset="0"/>
                <a:cs typeface="Times New Roman" panose="02020603050405020304" pitchFamily="18" charset="0"/>
              </a:rPr>
              <a:t>2</a:t>
            </a:r>
            <a:r>
              <a:rPr lang="en-US" sz="4000" b="0" dirty="0">
                <a:latin typeface="Source Sans Pro" panose="020B0503030403020204" pitchFamily="34" charset="0"/>
                <a:ea typeface="Source Sans Pro" panose="020B0503030403020204" pitchFamily="34" charset="0"/>
                <a:cs typeface="Times New Roman" panose="02020603050405020304" pitchFamily="18" charset="0"/>
              </a:rPr>
              <a:t> Malcolm Charles, MS,</a:t>
            </a:r>
            <a:r>
              <a:rPr lang="en-US" sz="4000" b="0" baseline="30000" dirty="0">
                <a:latin typeface="Source Sans Pro" panose="020B0503030403020204" pitchFamily="34" charset="0"/>
                <a:ea typeface="Source Sans Pro" panose="020B0503030403020204" pitchFamily="34" charset="0"/>
                <a:cs typeface="Times New Roman" panose="02020603050405020304" pitchFamily="18" charset="0"/>
              </a:rPr>
              <a:t>2</a:t>
            </a:r>
            <a:r>
              <a:rPr lang="en-US" sz="4000" b="0" dirty="0">
                <a:latin typeface="Source Sans Pro" panose="020B0503030403020204" pitchFamily="34" charset="0"/>
                <a:ea typeface="Source Sans Pro" panose="020B0503030403020204" pitchFamily="34" charset="0"/>
                <a:cs typeface="Times New Roman" panose="02020603050405020304" pitchFamily="18" charset="0"/>
              </a:rPr>
              <a:t> Brian Sweet, BS Pharm, MBA,</a:t>
            </a:r>
            <a:r>
              <a:rPr lang="en-US" sz="4000" b="0" baseline="30000" dirty="0">
                <a:latin typeface="Source Sans Pro" panose="020B0503030403020204" pitchFamily="34" charset="0"/>
                <a:ea typeface="Source Sans Pro" panose="020B0503030403020204" pitchFamily="34" charset="0"/>
                <a:cs typeface="Times New Roman" panose="02020603050405020304" pitchFamily="18" charset="0"/>
              </a:rPr>
              <a:t>1</a:t>
            </a:r>
            <a:r>
              <a:rPr lang="en-US" sz="4000" b="0" dirty="0">
                <a:latin typeface="Source Sans Pro" panose="020B0503030403020204" pitchFamily="34" charset="0"/>
                <a:ea typeface="Source Sans Pro" panose="020B0503030403020204" pitchFamily="34" charset="0"/>
                <a:cs typeface="Times New Roman" panose="02020603050405020304" pitchFamily="18" charset="0"/>
              </a:rPr>
              <a:t> Ira Zackon, MD</a:t>
            </a:r>
            <a:r>
              <a:rPr lang="en-US" sz="4000" b="0" baseline="30000" dirty="0">
                <a:latin typeface="Source Sans Pro" panose="020B0503030403020204" pitchFamily="34" charset="0"/>
                <a:ea typeface="Source Sans Pro" panose="020B0503030403020204" pitchFamily="34" charset="0"/>
                <a:cs typeface="Times New Roman" panose="02020603050405020304" pitchFamily="18" charset="0"/>
              </a:rPr>
              <a:t>2</a:t>
            </a:r>
          </a:p>
          <a:p>
            <a:pPr>
              <a:lnSpc>
                <a:spcPct val="100000"/>
              </a:lnSpc>
              <a:spcBef>
                <a:spcPts val="0"/>
              </a:spcBef>
              <a:spcAft>
                <a:spcPts val="1200"/>
              </a:spcAft>
            </a:pPr>
            <a:r>
              <a:rPr lang="en-US" sz="3200" b="0" baseline="30000" dirty="0">
                <a:latin typeface="Source Sans Pro" panose="020B0503030403020204" pitchFamily="34" charset="0"/>
                <a:ea typeface="Source Sans Pro" panose="020B0503030403020204" pitchFamily="34" charset="0"/>
                <a:cs typeface="Times New Roman" panose="02020603050405020304" pitchFamily="18" charset="0"/>
              </a:rPr>
              <a:t>1</a:t>
            </a:r>
            <a:r>
              <a:rPr lang="it-IT" sz="3200" b="0" dirty="0">
                <a:latin typeface="Source Sans Pro" panose="020B0503030403020204" pitchFamily="34" charset="0"/>
                <a:ea typeface="Source Sans Pro" panose="020B0503030403020204" pitchFamily="34" charset="0"/>
                <a:cs typeface="Times New Roman" panose="02020603050405020304" pitchFamily="18" charset="0"/>
              </a:rPr>
              <a:t>Geron Corporation, Foster City, CA, USA; </a:t>
            </a:r>
            <a:r>
              <a:rPr lang="it-IT" sz="3200" b="0" baseline="30000" dirty="0">
                <a:latin typeface="Source Sans Pro" panose="020B0503030403020204" pitchFamily="34" charset="0"/>
                <a:ea typeface="Source Sans Pro" panose="020B0503030403020204" pitchFamily="34" charset="0"/>
                <a:cs typeface="Times New Roman" panose="02020603050405020304" pitchFamily="18" charset="0"/>
              </a:rPr>
              <a:t>2</a:t>
            </a:r>
            <a:r>
              <a:rPr lang="it-IT" sz="3200" b="0" dirty="0">
                <a:latin typeface="Source Sans Pro" panose="020B0503030403020204" pitchFamily="34" charset="0"/>
                <a:ea typeface="Source Sans Pro" panose="020B0503030403020204" pitchFamily="34" charset="0"/>
                <a:cs typeface="Times New Roman" panose="02020603050405020304" pitchFamily="18" charset="0"/>
              </a:rPr>
              <a:t>Ontada, Boston, MA, USA</a:t>
            </a:r>
          </a:p>
        </p:txBody>
      </p:sp>
      <p:sp>
        <p:nvSpPr>
          <p:cNvPr id="3863" name="Content Placeholder 11">
            <a:extLst>
              <a:ext uri="{FF2B5EF4-FFF2-40B4-BE49-F238E27FC236}">
                <a16:creationId xmlns:a16="http://schemas.microsoft.com/office/drawing/2014/main" id="{CB388D6F-0942-4B96-7397-12B21368E0AD}"/>
              </a:ext>
            </a:extLst>
          </p:cNvPr>
          <p:cNvSpPr txBox="1">
            <a:spLocks/>
          </p:cNvSpPr>
          <p:nvPr/>
        </p:nvSpPr>
        <p:spPr>
          <a:xfrm>
            <a:off x="506325" y="12483195"/>
            <a:ext cx="9418320" cy="1097280"/>
          </a:xfrm>
          <a:prstGeom prst="rect">
            <a:avLst/>
          </a:prstGeom>
          <a:solidFill>
            <a:schemeClr val="accent3"/>
          </a:solidFill>
        </p:spPr>
        <p:txBody>
          <a:bodyPr vert="horz" wrap="square" lIns="0" tIns="47543" rIns="0" bIns="47543" rtlCol="0" anchor="ctr">
            <a:noAutofit/>
          </a:bodyPr>
          <a:lstStyle>
            <a:lvl1pPr marL="179388" indent="0" algn="l" defTabSz="2503170" rtl="0" eaLnBrk="1" latinLnBrk="0" hangingPunct="1">
              <a:lnSpc>
                <a:spcPct val="100000"/>
              </a:lnSpc>
              <a:spcBef>
                <a:spcPts val="0"/>
              </a:spcBef>
              <a:spcAft>
                <a:spcPts val="600"/>
              </a:spcAft>
              <a:buFont typeface="Arial" panose="020B0604020202020204" pitchFamily="34" charset="0"/>
              <a:buNone/>
              <a:tabLst/>
              <a:defRPr sz="2000" b="1" kern="1200">
                <a:solidFill>
                  <a:schemeClr val="bg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sz="1050" kern="120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sz="1000" kern="120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274320"/>
            <a:r>
              <a:rPr lang="en-GB" sz="6000" dirty="0">
                <a:latin typeface="Source Sans Pro" panose="020B0503030403020204" pitchFamily="34" charset="0"/>
                <a:ea typeface="Source Sans Pro" panose="020B0503030403020204" pitchFamily="34" charset="0"/>
              </a:rPr>
              <a:t>Methods</a:t>
            </a:r>
          </a:p>
        </p:txBody>
      </p:sp>
      <p:sp>
        <p:nvSpPr>
          <p:cNvPr id="3866" name="Content Placeholder 123">
            <a:extLst>
              <a:ext uri="{FF2B5EF4-FFF2-40B4-BE49-F238E27FC236}">
                <a16:creationId xmlns:a16="http://schemas.microsoft.com/office/drawing/2014/main" id="{0766128C-715F-438F-5CC9-C1C5767E8FBB}"/>
              </a:ext>
            </a:extLst>
          </p:cNvPr>
          <p:cNvSpPr txBox="1">
            <a:spLocks/>
          </p:cNvSpPr>
          <p:nvPr/>
        </p:nvSpPr>
        <p:spPr>
          <a:xfrm>
            <a:off x="10468422" y="26837336"/>
            <a:ext cx="9418320" cy="424732"/>
          </a:xfrm>
          <a:prstGeom prst="rect">
            <a:avLst/>
          </a:prstGeom>
        </p:spPr>
        <p:txBody>
          <a:bodyPr vert="horz" wrap="square" lIns="0" tIns="9144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defTabSz="761970" fontAlgn="b">
              <a:lnSpc>
                <a:spcPct val="90000"/>
              </a:lnSpc>
              <a:spcAft>
                <a:spcPts val="0"/>
              </a:spcAft>
              <a:buNone/>
            </a:pPr>
            <a:r>
              <a:rPr lang="en-US" sz="12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ANC, absolute neutrophil count; EPO, erythropoietin; ESA, erythropoiesis-stimulating agent; Hb, hemoglobin; HMA, hypomethylating agent; </a:t>
            </a:r>
            <a:br>
              <a:rPr lang="en-US" sz="12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br>
            <a:r>
              <a:rPr lang="en-US" sz="12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IPSS-R, Revised International Prognostic Scoring System; MDS, myelodysplastic syndromes; RS, ring sideroblast.</a:t>
            </a:r>
          </a:p>
        </p:txBody>
      </p:sp>
      <p:sp>
        <p:nvSpPr>
          <p:cNvPr id="3867" name="Content Placeholder 378">
            <a:extLst>
              <a:ext uri="{FF2B5EF4-FFF2-40B4-BE49-F238E27FC236}">
                <a16:creationId xmlns:a16="http://schemas.microsoft.com/office/drawing/2014/main" id="{3FE6F6CA-73F3-5C92-47E7-3ED4C5DE9530}"/>
              </a:ext>
            </a:extLst>
          </p:cNvPr>
          <p:cNvSpPr txBox="1">
            <a:spLocks/>
          </p:cNvSpPr>
          <p:nvPr/>
        </p:nvSpPr>
        <p:spPr>
          <a:xfrm>
            <a:off x="40352656" y="26767688"/>
            <a:ext cx="9418320" cy="1862048"/>
          </a:xfrm>
          <a:prstGeom prst="rect">
            <a:avLst/>
          </a:prstGeom>
        </p:spPr>
        <p:txBody>
          <a:bodyPr vert="horz" wrap="square" lIns="0" tIns="182880" rIns="0" bIns="91440" rtlCol="0" anchor="t">
            <a:spAutoFit/>
          </a:bodyPr>
          <a:lstStyle>
            <a:lvl1pPr marL="0" indent="0" algn="l" defTabSz="2503170" rtl="0" eaLnBrk="1" latinLnBrk="0" hangingPunct="1">
              <a:lnSpc>
                <a:spcPct val="100000"/>
              </a:lnSpc>
              <a:spcBef>
                <a:spcPts val="0"/>
              </a:spcBef>
              <a:spcAft>
                <a:spcPts val="1200"/>
              </a:spcAft>
              <a:buFont typeface="Arial" panose="020B0604020202020204" pitchFamily="34" charset="0"/>
              <a:buNone/>
              <a:tabLst/>
              <a:defRPr sz="2000" kern="1200">
                <a:solidFill>
                  <a:schemeClr val="bg2"/>
                </a:solidFill>
                <a:latin typeface="+mn-lt"/>
                <a:ea typeface="+mn-ea"/>
                <a:cs typeface="+mn-cs"/>
              </a:defRPr>
            </a:lvl1pPr>
            <a:lvl2pPr marL="179388" indent="-179388" algn="l" defTabSz="2503170" rtl="0" eaLnBrk="1" latinLnBrk="0" hangingPunct="1">
              <a:lnSpc>
                <a:spcPct val="100000"/>
              </a:lnSpc>
              <a:spcBef>
                <a:spcPts val="0"/>
              </a:spcBef>
              <a:spcAft>
                <a:spcPts val="300"/>
              </a:spcAft>
              <a:buFont typeface="+mj-lt"/>
              <a:buAutoNum type="arabicPeriod"/>
              <a:tabLst/>
              <a:defRPr sz="800" kern="120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a:spcAft>
                <a:spcPts val="1800"/>
              </a:spcAft>
            </a:pPr>
            <a:r>
              <a:rPr lang="en-GB" sz="2400" b="1" dirty="0">
                <a:solidFill>
                  <a:schemeClr val="accent4"/>
                </a:solidFill>
                <a:latin typeface="Source Sans Pro" panose="020B0503030403020204" pitchFamily="34" charset="0"/>
                <a:ea typeface="Source Sans Pro" panose="020B0503030403020204" pitchFamily="34" charset="0"/>
              </a:rPr>
              <a:t>References</a:t>
            </a:r>
          </a:p>
          <a:p>
            <a:pPr marL="274320" marR="40746" indent="-274320">
              <a:spcAft>
                <a:spcPts val="600"/>
              </a:spcAft>
              <a:buFont typeface="+mj-lt"/>
              <a:buAutoNum type="arabicPeriod"/>
            </a:pPr>
            <a:r>
              <a:rPr lang="en-US" sz="1800" dirty="0">
                <a:solidFill>
                  <a:schemeClr val="accent4"/>
                </a:solidFill>
                <a:latin typeface="Source Sans Pro" panose="020B0503030403020204" pitchFamily="34" charset="0"/>
                <a:ea typeface="Source Sans Pro" panose="020B0503030403020204" pitchFamily="34" charset="0"/>
              </a:rPr>
              <a:t>RYTELO® (imetelstat) for injection, for intravenous use. Package insert. Geron Corporation; 24.</a:t>
            </a:r>
          </a:p>
          <a:p>
            <a:pPr marL="274320" marR="40746" indent="-274320">
              <a:spcAft>
                <a:spcPts val="600"/>
              </a:spcAft>
              <a:buFont typeface="+mj-lt"/>
              <a:buAutoNum type="arabicPeriod"/>
            </a:pPr>
            <a:r>
              <a:rPr lang="en-US" sz="1800" dirty="0">
                <a:solidFill>
                  <a:schemeClr val="accent4"/>
                </a:solidFill>
                <a:latin typeface="Source Sans Pro" panose="020B0503030403020204" pitchFamily="34" charset="0"/>
                <a:ea typeface="Source Sans Pro" panose="020B0503030403020204" pitchFamily="34" charset="0"/>
              </a:rPr>
              <a:t>RYTELO® imetelstat summary of product characteristics. Geron Corporation; 25. </a:t>
            </a:r>
          </a:p>
          <a:p>
            <a:pPr marL="274320" marR="40746" indent="-274320">
              <a:spcAft>
                <a:spcPts val="600"/>
              </a:spcAft>
              <a:buFont typeface="+mj-lt"/>
              <a:buAutoNum type="arabicPeriod"/>
            </a:pPr>
            <a:r>
              <a:rPr lang="en-US" sz="1800" dirty="0">
                <a:solidFill>
                  <a:schemeClr val="accent4"/>
                </a:solidFill>
                <a:latin typeface="Source Sans Pro" panose="020B0503030403020204" pitchFamily="34" charset="0"/>
                <a:ea typeface="Source Sans Pro" panose="020B0503030403020204" pitchFamily="34" charset="0"/>
              </a:rPr>
              <a:t>Platzbecker U and Santini V, et al. </a:t>
            </a:r>
            <a:r>
              <a:rPr lang="en-US" sz="1800" i="1" dirty="0">
                <a:solidFill>
                  <a:schemeClr val="accent4"/>
                </a:solidFill>
                <a:latin typeface="Source Sans Pro" panose="020B0503030403020204" pitchFamily="34" charset="0"/>
                <a:ea typeface="Source Sans Pro" panose="020B0503030403020204" pitchFamily="34" charset="0"/>
              </a:rPr>
              <a:t>Lancet</a:t>
            </a:r>
            <a:r>
              <a:rPr lang="en-US" sz="1800" dirty="0">
                <a:solidFill>
                  <a:schemeClr val="accent4"/>
                </a:solidFill>
                <a:latin typeface="Source Sans Pro" panose="020B0503030403020204" pitchFamily="34" charset="0"/>
                <a:ea typeface="Source Sans Pro" panose="020B0503030403020204" pitchFamily="34" charset="0"/>
              </a:rPr>
              <a:t>. 24;403(10423):249-260.</a:t>
            </a:r>
          </a:p>
        </p:txBody>
      </p:sp>
      <p:cxnSp>
        <p:nvCxnSpPr>
          <p:cNvPr id="3868" name="Straight Connector 3867">
            <a:extLst>
              <a:ext uri="{FF2B5EF4-FFF2-40B4-BE49-F238E27FC236}">
                <a16:creationId xmlns:a16="http://schemas.microsoft.com/office/drawing/2014/main" id="{9CD20648-B1B5-E95E-BB16-261AF0A85EB5}"/>
              </a:ext>
            </a:extLst>
          </p:cNvPr>
          <p:cNvCxnSpPr>
            <a:cxnSpLocks/>
          </p:cNvCxnSpPr>
          <p:nvPr/>
        </p:nvCxnSpPr>
        <p:spPr>
          <a:xfrm>
            <a:off x="40352656" y="27405315"/>
            <a:ext cx="9418320"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3874" name="Content Placeholder 9">
            <a:extLst>
              <a:ext uri="{FF2B5EF4-FFF2-40B4-BE49-F238E27FC236}">
                <a16:creationId xmlns:a16="http://schemas.microsoft.com/office/drawing/2014/main" id="{7F5D0A01-BDE5-03A1-CF4C-F703697F64AD}"/>
              </a:ext>
            </a:extLst>
          </p:cNvPr>
          <p:cNvSpPr txBox="1">
            <a:spLocks/>
          </p:cNvSpPr>
          <p:nvPr/>
        </p:nvSpPr>
        <p:spPr>
          <a:xfrm>
            <a:off x="548803" y="5108836"/>
            <a:ext cx="9418320" cy="1097280"/>
          </a:xfrm>
          <a:prstGeom prst="rect">
            <a:avLst/>
          </a:prstGeom>
          <a:solidFill>
            <a:schemeClr val="accent1"/>
          </a:solidFill>
        </p:spPr>
        <p:txBody>
          <a:bodyPr vert="horz" wrap="square" lIns="0" tIns="47543" rIns="0" bIns="47543" rtlCol="0" anchor="ctr">
            <a:noAutofit/>
          </a:bodyPr>
          <a:lstStyle>
            <a:lvl1pPr marL="179388" indent="0" algn="l" defTabSz="2503170" rtl="0" eaLnBrk="1" latinLnBrk="0" hangingPunct="1">
              <a:lnSpc>
                <a:spcPct val="100000"/>
              </a:lnSpc>
              <a:spcBef>
                <a:spcPts val="0"/>
              </a:spcBef>
              <a:spcAft>
                <a:spcPts val="600"/>
              </a:spcAft>
              <a:buFont typeface="Arial" panose="020B0604020202020204" pitchFamily="34" charset="0"/>
              <a:buNone/>
              <a:tabLst/>
              <a:defRPr sz="2000" b="1" kern="1200">
                <a:solidFill>
                  <a:schemeClr val="bg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sz="1050" kern="120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sz="1000" kern="120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274320"/>
            <a:r>
              <a:rPr lang="en-GB" sz="6000" dirty="0">
                <a:latin typeface="Source Sans Pro" panose="020B0503030403020204" pitchFamily="34" charset="0"/>
                <a:ea typeface="Source Sans Pro" panose="020B0503030403020204" pitchFamily="34" charset="0"/>
              </a:rPr>
              <a:t>Background</a:t>
            </a:r>
          </a:p>
        </p:txBody>
      </p:sp>
      <p:sp>
        <p:nvSpPr>
          <p:cNvPr id="3875" name="Content Placeholder 86">
            <a:extLst>
              <a:ext uri="{FF2B5EF4-FFF2-40B4-BE49-F238E27FC236}">
                <a16:creationId xmlns:a16="http://schemas.microsoft.com/office/drawing/2014/main" id="{C9A25BA5-6016-E424-9F62-67D7E39E637E}"/>
              </a:ext>
            </a:extLst>
          </p:cNvPr>
          <p:cNvSpPr txBox="1">
            <a:spLocks/>
          </p:cNvSpPr>
          <p:nvPr/>
        </p:nvSpPr>
        <p:spPr>
          <a:xfrm>
            <a:off x="548803" y="6218153"/>
            <a:ext cx="9418320" cy="4662815"/>
          </a:xfrm>
          <a:prstGeom prst="rect">
            <a:avLst/>
          </a:prstGeom>
        </p:spPr>
        <p:txBody>
          <a:bodyPr vert="horz" wrap="square" lIns="0" tIns="91440" rIns="0" bIns="9144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sz="1100" kern="120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sz="1100" kern="120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sz="1100" kern="120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pple Symbols" panose="02000000000000000000" pitchFamily="2" charset="-79"/>
              <a:buChar char="⎻"/>
              <a:tabLst/>
              <a:defRPr sz="1100" kern="120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sz="1100" kern="120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274320" indent="-274320">
              <a:spcAft>
                <a:spcPts val="300"/>
              </a:spcAft>
              <a:buFont typeface="Helvetica Neue"/>
              <a:buChar char="•"/>
            </a:pPr>
            <a:r>
              <a:rPr lang="en-US" sz="2600" kern="0" dirty="0">
                <a:solidFill>
                  <a:schemeClr val="accent4"/>
                </a:solidFill>
                <a:latin typeface="Source Sans Pro" panose="020B0503030403020204" pitchFamily="34" charset="0"/>
                <a:ea typeface="Source Sans Pro" panose="020B0503030403020204" pitchFamily="34" charset="0"/>
                <a:cs typeface="Times New Roman" panose="02020603050405020304" pitchFamily="18" charset="0"/>
              </a:rPr>
              <a:t>Imetelstat was approved for select adults with lower-risk (LR) myelodysplastic syndromes (MDS) and red blood cell (RBC) </a:t>
            </a:r>
            <a:br>
              <a:rPr lang="en-US" sz="2600" kern="0" dirty="0">
                <a:solidFill>
                  <a:schemeClr val="accent4"/>
                </a:solidFill>
                <a:latin typeface="Source Sans Pro" panose="020B0503030403020204" pitchFamily="34" charset="0"/>
                <a:ea typeface="Source Sans Pro" panose="020B0503030403020204" pitchFamily="34" charset="0"/>
                <a:cs typeface="Times New Roman" panose="02020603050405020304" pitchFamily="18" charset="0"/>
              </a:rPr>
            </a:br>
            <a:r>
              <a:rPr lang="en-US" sz="2600" kern="0" dirty="0">
                <a:solidFill>
                  <a:schemeClr val="accent4"/>
                </a:solidFill>
                <a:latin typeface="Source Sans Pro" panose="020B0503030403020204" pitchFamily="34" charset="0"/>
                <a:ea typeface="Source Sans Pro" panose="020B0503030403020204" pitchFamily="34" charset="0"/>
                <a:cs typeface="Times New Roman" panose="02020603050405020304" pitchFamily="18" charset="0"/>
              </a:rPr>
              <a:t>transfusion-dependent anemia after erythropoiesis-stimulating agent (ESA) failure, ineligibility, or relapse</a:t>
            </a:r>
            <a:r>
              <a:rPr lang="en-US" sz="2600" baseline="30000" dirty="0">
                <a:solidFill>
                  <a:schemeClr val="accent4"/>
                </a:solidFill>
                <a:latin typeface="Source Sans Pro" panose="020B0503030403020204" pitchFamily="34" charset="0"/>
                <a:ea typeface="Source Sans Pro" panose="020B0503030403020204" pitchFamily="34" charset="0"/>
              </a:rPr>
              <a:t>1,2</a:t>
            </a:r>
            <a:endParaRPr lang="en-US" sz="2600" kern="100" dirty="0">
              <a:solidFill>
                <a:schemeClr val="accent4"/>
              </a:solidFill>
              <a:latin typeface="Source Sans Pro" panose="020B0503030403020204" pitchFamily="34" charset="0"/>
              <a:ea typeface="Source Sans Pro" panose="020B0503030403020204" pitchFamily="34" charset="0"/>
              <a:cs typeface="Times New Roman" panose="02020603050405020304" pitchFamily="18" charset="0"/>
            </a:endParaRPr>
          </a:p>
          <a:p>
            <a:pPr marL="274320" indent="-274320">
              <a:spcAft>
                <a:spcPts val="300"/>
              </a:spcAft>
              <a:buFont typeface="Helvetica Neue"/>
              <a:buChar char="•"/>
            </a:pPr>
            <a:r>
              <a:rPr lang="en-US" sz="2600" kern="0" dirty="0">
                <a:solidFill>
                  <a:schemeClr val="accent4"/>
                </a:solidFill>
                <a:latin typeface="Source Sans Pro" panose="020B0503030403020204" pitchFamily="34" charset="0"/>
                <a:ea typeface="Source Sans Pro" panose="020B0503030403020204" pitchFamily="34" charset="0"/>
                <a:cs typeface="Times New Roman" panose="02020603050405020304" pitchFamily="18" charset="0"/>
              </a:rPr>
              <a:t>In the Phase 3 IMerge trial (NCT02598661), imetelstat improved RBC transfusion independence (TI) and hemoglobin (Hb) levels versus placebo</a:t>
            </a:r>
            <a:r>
              <a:rPr lang="en-US" sz="2600" baseline="30000" dirty="0">
                <a:solidFill>
                  <a:schemeClr val="accent4"/>
                </a:solidFill>
                <a:latin typeface="Source Sans Pro" panose="020B0503030403020204" pitchFamily="34" charset="0"/>
                <a:ea typeface="Source Sans Pro" panose="020B0503030403020204" pitchFamily="34" charset="0"/>
              </a:rPr>
              <a:t>3</a:t>
            </a:r>
            <a:r>
              <a:rPr lang="en-US" sz="2600" dirty="0">
                <a:solidFill>
                  <a:schemeClr val="accent4"/>
                </a:solidFill>
                <a:latin typeface="Source Sans Pro" panose="020B0503030403020204" pitchFamily="34" charset="0"/>
                <a:ea typeface="Source Sans Pro" panose="020B0503030403020204" pitchFamily="34" charset="0"/>
              </a:rPr>
              <a:t> </a:t>
            </a:r>
            <a:endParaRPr lang="en-US" sz="2600" kern="100" dirty="0">
              <a:solidFill>
                <a:schemeClr val="accent4"/>
              </a:solidFill>
              <a:latin typeface="Source Sans Pro" panose="020B0503030403020204" pitchFamily="34" charset="0"/>
              <a:ea typeface="Source Sans Pro" panose="020B0503030403020204" pitchFamily="34" charset="0"/>
              <a:cs typeface="Times New Roman" panose="02020603050405020304" pitchFamily="18" charset="0"/>
            </a:endParaRPr>
          </a:p>
          <a:p>
            <a:pPr marL="274320" indent="-274320">
              <a:spcAft>
                <a:spcPts val="300"/>
              </a:spcAft>
              <a:buFont typeface="Helvetica Neue"/>
              <a:buChar char="•"/>
            </a:pPr>
            <a:r>
              <a:rPr lang="en-US" sz="2600" kern="0" dirty="0">
                <a:solidFill>
                  <a:schemeClr val="accent4"/>
                </a:solidFill>
                <a:latin typeface="Source Sans Pro" panose="020B0503030403020204" pitchFamily="34" charset="0"/>
                <a:ea typeface="Source Sans Pro" panose="020B0503030403020204" pitchFamily="34" charset="0"/>
                <a:cs typeface="Times New Roman" panose="02020603050405020304" pitchFamily="18" charset="0"/>
              </a:rPr>
              <a:t>Early real-world evidence following approval remains limited, </a:t>
            </a:r>
            <a:r>
              <a:rPr lang="en-US" sz="2600" kern="100" dirty="0">
                <a:solidFill>
                  <a:schemeClr val="accent4"/>
                </a:solidFill>
                <a:latin typeface="Source Sans Pro" panose="020B0503030403020204" pitchFamily="34" charset="0"/>
                <a:ea typeface="Source Sans Pro" panose="020B0503030403020204" pitchFamily="34" charset="0"/>
                <a:cs typeface="Calibri" panose="020F0502020204030204" pitchFamily="34" charset="0"/>
              </a:rPr>
              <a:t>particularly in community practice settings where clinicians are gaining experience with patient selection and cytopenia management</a:t>
            </a:r>
            <a:endParaRPr lang="en-US" sz="2600" kern="100" dirty="0">
              <a:solidFill>
                <a:schemeClr val="accent4"/>
              </a:solidFill>
              <a:latin typeface="Source Sans Pro" panose="020B0503030403020204" pitchFamily="34" charset="0"/>
              <a:ea typeface="Source Sans Pro" panose="020B0503030403020204" pitchFamily="34" charset="0"/>
              <a:cs typeface="Times New Roman" panose="02020603050405020304" pitchFamily="18" charset="0"/>
            </a:endParaRPr>
          </a:p>
        </p:txBody>
      </p:sp>
      <p:sp>
        <p:nvSpPr>
          <p:cNvPr id="3880" name="Date Placeholder 3">
            <a:extLst>
              <a:ext uri="{FF2B5EF4-FFF2-40B4-BE49-F238E27FC236}">
                <a16:creationId xmlns:a16="http://schemas.microsoft.com/office/drawing/2014/main" id="{20C6F481-EA28-63A7-74E7-D9DE07B9ACCE}"/>
              </a:ext>
            </a:extLst>
          </p:cNvPr>
          <p:cNvSpPr txBox="1">
            <a:spLocks/>
          </p:cNvSpPr>
          <p:nvPr/>
        </p:nvSpPr>
        <p:spPr>
          <a:xfrm>
            <a:off x="747871" y="31850112"/>
            <a:ext cx="16164630" cy="307777"/>
          </a:xfrm>
          <a:prstGeom prst="rect">
            <a:avLst/>
          </a:prstGeom>
        </p:spPr>
        <p:txBody>
          <a:bodyPr vert="horz" wrap="square" lIns="0" tIns="0" rIns="0" bIns="0" rtlCol="0" anchor="ctr">
            <a:spAutoFit/>
          </a:bodyPr>
          <a:lstStyle>
            <a:defPPr>
              <a:defRPr lang="en-US"/>
            </a:defPPr>
            <a:lvl1pPr marL="0" algn="l" defTabSz="457200" rtl="0" eaLnBrk="1" latinLnBrk="0" hangingPunct="1">
              <a:defRPr sz="14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000" dirty="0">
                <a:latin typeface="Source Sans Pro" panose="020B0503030403020204" pitchFamily="34" charset="0"/>
                <a:ea typeface="Source Sans Pro" panose="020B0503030403020204" pitchFamily="34" charset="0"/>
              </a:rPr>
              <a:t>Presented at the 14th Annual Meeting of Society of Hematologic Oncology (SOHO); September 9-12, 2026; Houston, TX, USA &amp; Online</a:t>
            </a:r>
          </a:p>
        </p:txBody>
      </p:sp>
      <p:sp>
        <p:nvSpPr>
          <p:cNvPr id="3881" name="Date Placeholder 3">
            <a:extLst>
              <a:ext uri="{FF2B5EF4-FFF2-40B4-BE49-F238E27FC236}">
                <a16:creationId xmlns:a16="http://schemas.microsoft.com/office/drawing/2014/main" id="{C4DD291B-6478-5380-370A-97FA6A514495}"/>
              </a:ext>
            </a:extLst>
          </p:cNvPr>
          <p:cNvSpPr txBox="1">
            <a:spLocks/>
          </p:cNvSpPr>
          <p:nvPr/>
        </p:nvSpPr>
        <p:spPr>
          <a:xfrm>
            <a:off x="42228675" y="31850112"/>
            <a:ext cx="7315200" cy="307777"/>
          </a:xfrm>
          <a:prstGeom prst="rect">
            <a:avLst/>
          </a:prstGeom>
        </p:spPr>
        <p:txBody>
          <a:bodyPr vert="horz" wrap="square" lIns="0" tIns="0" rIns="0" bIns="0" rtlCol="0" anchor="ctr">
            <a:spAutoFit/>
          </a:bodyPr>
          <a:lstStyle>
            <a:defPPr>
              <a:defRPr lang="en-US"/>
            </a:defPPr>
            <a:lvl1pPr marL="0" algn="l" defTabSz="457200" rtl="0" eaLnBrk="1" latinLnBrk="0" hangingPunct="1">
              <a:defRPr sz="14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2000" dirty="0">
                <a:latin typeface="Source Sans Pro" panose="020B0503030403020204" pitchFamily="34" charset="0"/>
                <a:ea typeface="Source Sans Pro" panose="020B0503030403020204" pitchFamily="34" charset="0"/>
              </a:rPr>
              <a:t>Contact information: Medinfo@geron.com</a:t>
            </a:r>
          </a:p>
        </p:txBody>
      </p:sp>
      <p:sp>
        <p:nvSpPr>
          <p:cNvPr id="3981" name="Content Placeholder 171">
            <a:extLst>
              <a:ext uri="{FF2B5EF4-FFF2-40B4-BE49-F238E27FC236}">
                <a16:creationId xmlns:a16="http://schemas.microsoft.com/office/drawing/2014/main" id="{3DA558EE-BF01-9C6C-3CF4-70D96C521439}"/>
              </a:ext>
            </a:extLst>
          </p:cNvPr>
          <p:cNvSpPr txBox="1">
            <a:spLocks/>
          </p:cNvSpPr>
          <p:nvPr/>
        </p:nvSpPr>
        <p:spPr>
          <a:xfrm>
            <a:off x="20641139" y="5233901"/>
            <a:ext cx="12584728" cy="523220"/>
          </a:xfrm>
          <a:prstGeom prst="rect">
            <a:avLst/>
          </a:prstGeom>
        </p:spPr>
        <p:txBody>
          <a:bodyPr vert="horz" wrap="square" lIns="0" tIns="0" rIns="0" bIns="9144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rial" panose="020B0604020202020204" pitchFamily="34" charset="0"/>
              <a:buChar char="•"/>
              <a:tabLst/>
              <a:defRPr sz="1050" kern="120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sz="1000" kern="120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buNone/>
            </a:pPr>
            <a:r>
              <a:rPr lang="en-US" sz="2800" b="1" dirty="0">
                <a:solidFill>
                  <a:schemeClr val="accent4"/>
                </a:solidFill>
                <a:latin typeface="Source Sans Pro" panose="020B0503030403020204" pitchFamily="34" charset="0"/>
                <a:ea typeface="Source Sans Pro" panose="020B0503030403020204" pitchFamily="34" charset="0"/>
              </a:rPr>
              <a:t>Figure 1. Hb Change Over Time in Patients Treated With Imetelstat</a:t>
            </a:r>
          </a:p>
        </p:txBody>
      </p:sp>
      <p:sp>
        <p:nvSpPr>
          <p:cNvPr id="4040" name="Content Placeholder 171">
            <a:extLst>
              <a:ext uri="{FF2B5EF4-FFF2-40B4-BE49-F238E27FC236}">
                <a16:creationId xmlns:a16="http://schemas.microsoft.com/office/drawing/2014/main" id="{22BF9CCC-24EC-C406-06BF-7A30C206B46F}"/>
              </a:ext>
            </a:extLst>
          </p:cNvPr>
          <p:cNvSpPr txBox="1">
            <a:spLocks/>
          </p:cNvSpPr>
          <p:nvPr/>
        </p:nvSpPr>
        <p:spPr>
          <a:xfrm>
            <a:off x="10507332" y="8811084"/>
            <a:ext cx="9418320" cy="523220"/>
          </a:xfrm>
          <a:prstGeom prst="rect">
            <a:avLst/>
          </a:prstGeom>
        </p:spPr>
        <p:txBody>
          <a:bodyPr vert="horz" wrap="square" lIns="0" tIns="0" rIns="0" bIns="9144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rial" panose="020B0604020202020204" pitchFamily="34" charset="0"/>
              <a:buChar char="•"/>
              <a:tabLst/>
              <a:defRPr sz="1050" kern="120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sz="1000" kern="120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buNone/>
            </a:pPr>
            <a:r>
              <a:rPr lang="en-US" sz="2800" b="1" dirty="0">
                <a:solidFill>
                  <a:schemeClr val="accent4"/>
                </a:solidFill>
                <a:latin typeface="Source Sans Pro" panose="020B0503030403020204" pitchFamily="34" charset="0"/>
                <a:ea typeface="Source Sans Pro" panose="020B0503030403020204" pitchFamily="34" charset="0"/>
              </a:rPr>
              <a:t>Table 1. Baseline Demographic and Clinical Characteristics </a:t>
            </a:r>
          </a:p>
        </p:txBody>
      </p:sp>
      <p:graphicFrame>
        <p:nvGraphicFramePr>
          <p:cNvPr id="4041" name="object 49">
            <a:extLst>
              <a:ext uri="{FF2B5EF4-FFF2-40B4-BE49-F238E27FC236}">
                <a16:creationId xmlns:a16="http://schemas.microsoft.com/office/drawing/2014/main" id="{ECE365E7-7BAB-03A3-A6E9-F682BE3A4F2D}"/>
              </a:ext>
            </a:extLst>
          </p:cNvPr>
          <p:cNvGraphicFramePr>
            <a:graphicFrameLocks noGrp="1"/>
          </p:cNvGraphicFramePr>
          <p:nvPr>
            <p:extLst>
              <p:ext uri="{D42A27DB-BD31-4B8C-83A1-F6EECF244321}">
                <p14:modId xmlns:p14="http://schemas.microsoft.com/office/powerpoint/2010/main" val="2969010720"/>
              </p:ext>
            </p:extLst>
          </p:nvPr>
        </p:nvGraphicFramePr>
        <p:xfrm>
          <a:off x="10468422" y="9503057"/>
          <a:ext cx="9418320" cy="17156516"/>
        </p:xfrm>
        <a:graphic>
          <a:graphicData uri="http://schemas.openxmlformats.org/drawingml/2006/table">
            <a:tbl>
              <a:tblPr firstRow="1" bandRow="1">
                <a:tableStyleId>{9D7B26C5-4107-4FEC-AEDC-1716B250A1EF}</a:tableStyleId>
              </a:tblPr>
              <a:tblGrid>
                <a:gridCol w="7772400">
                  <a:extLst>
                    <a:ext uri="{9D8B030D-6E8A-4147-A177-3AD203B41FA5}">
                      <a16:colId xmlns:a16="http://schemas.microsoft.com/office/drawing/2014/main" val="20000"/>
                    </a:ext>
                  </a:extLst>
                </a:gridCol>
                <a:gridCol w="1645920">
                  <a:extLst>
                    <a:ext uri="{9D8B030D-6E8A-4147-A177-3AD203B41FA5}">
                      <a16:colId xmlns:a16="http://schemas.microsoft.com/office/drawing/2014/main" val="273576722"/>
                    </a:ext>
                  </a:extLst>
                </a:gridCol>
              </a:tblGrid>
              <a:tr h="790630">
                <a:tc>
                  <a:txBody>
                    <a:bodyPr/>
                    <a:lstStyle/>
                    <a:p>
                      <a:pPr marL="0">
                        <a:lnSpc>
                          <a:spcPct val="90000"/>
                        </a:lnSpc>
                        <a:spcBef>
                          <a:spcPts val="0"/>
                        </a:spcBef>
                      </a:pPr>
                      <a:endParaRPr lang="en-US" sz="20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endParaRPr>
                    </a:p>
                  </a:txBody>
                  <a:tcPr marT="0" marB="0" anchor="b">
                    <a:lnL w="1270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003B5C"/>
                    </a:solidFill>
                  </a:tcPr>
                </a:tc>
                <a:tc>
                  <a:txBody>
                    <a:bodyPr/>
                    <a:lstStyle/>
                    <a:p>
                      <a:pPr algn="ctr">
                        <a:lnSpc>
                          <a:spcPct val="90000"/>
                        </a:lnSpc>
                      </a:pPr>
                      <a:r>
                        <a:rPr lang="en-US" sz="20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t>Imetelstat </a:t>
                      </a:r>
                    </a:p>
                    <a:p>
                      <a:pPr algn="ctr">
                        <a:lnSpc>
                          <a:spcPct val="90000"/>
                        </a:lnSpc>
                      </a:pPr>
                      <a:r>
                        <a:rPr lang="en-US" sz="2000" b="1" dirty="0">
                          <a:solidFill>
                            <a:schemeClr val="bg1"/>
                          </a:solidFill>
                          <a:latin typeface="Source Sans Pro" panose="020B0503030403020204" pitchFamily="34" charset="0"/>
                          <a:ea typeface="Source Sans Pro" panose="020B0503030403020204" pitchFamily="34" charset="0"/>
                          <a:cs typeface="Arial" panose="020B0604020202020204" pitchFamily="34" charset="0"/>
                        </a:rPr>
                        <a:t>(N=30)</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accent1"/>
                    </a:solidFill>
                  </a:tcPr>
                </a:tc>
                <a:extLst>
                  <a:ext uri="{0D108BD9-81ED-4DB2-BD59-A6C34878D82A}">
                    <a16:rowId xmlns:a16="http://schemas.microsoft.com/office/drawing/2014/main" val="10000"/>
                  </a:ext>
                </a:extLst>
              </a:tr>
              <a:tr h="380602">
                <a:tc>
                  <a:txBody>
                    <a:bodyPr/>
                    <a:lstStyle/>
                    <a:p>
                      <a:pPr marL="0" marR="0">
                        <a:lnSpc>
                          <a:spcPct val="90000"/>
                        </a:lnSpc>
                      </a:pPr>
                      <a:r>
                        <a:rPr lang="en-US" sz="2000" b="1" dirty="0">
                          <a:solidFill>
                            <a:schemeClr val="accent4"/>
                          </a:solidFill>
                          <a:effectLst/>
                          <a:latin typeface="Source Sans Pro" panose="020B0503030403020204" pitchFamily="34" charset="0"/>
                          <a:ea typeface="Source Sans Pro" panose="020B0503030403020204" pitchFamily="34" charset="0"/>
                        </a:rPr>
                        <a:t>Age group at index, n (%), y</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90000"/>
                        </a:lnSpc>
                      </a:pPr>
                      <a:endParaRPr lang="en-US" sz="2000" dirty="0">
                        <a:solidFill>
                          <a:schemeClr val="accent4"/>
                        </a:solidFill>
                        <a:latin typeface="Source Sans Pro" panose="020B0503030403020204" pitchFamily="34" charset="0"/>
                        <a:ea typeface="Source Sans Pro" panose="020B0503030403020204" pitchFamily="34" charset="0"/>
                      </a:endParaRP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80602">
                <a:tc>
                  <a:txBody>
                    <a:bodyPr/>
                    <a:lstStyle/>
                    <a:p>
                      <a:pPr marL="0" marR="0">
                        <a:lnSpc>
                          <a:spcPct val="90000"/>
                        </a:lnSpc>
                      </a:pPr>
                      <a:r>
                        <a:rPr lang="en-US" sz="2000" b="0" dirty="0">
                          <a:solidFill>
                            <a:schemeClr val="accent4"/>
                          </a:solidFill>
                          <a:effectLst/>
                          <a:latin typeface="Source Sans Pro" panose="020B0503030403020204" pitchFamily="34" charset="0"/>
                          <a:ea typeface="Source Sans Pro" panose="020B0503030403020204" pitchFamily="34" charset="0"/>
                        </a:rPr>
                        <a:t>≤75</a:t>
                      </a:r>
                    </a:p>
                  </a:txBody>
                  <a:tcPr marL="1828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90000"/>
                        </a:lnSpc>
                      </a:pPr>
                      <a:r>
                        <a:rPr lang="en-US" sz="2000" b="0" dirty="0">
                          <a:solidFill>
                            <a:schemeClr val="accent4"/>
                          </a:solidFill>
                          <a:latin typeface="Source Sans Pro" panose="020B0503030403020204" pitchFamily="34" charset="0"/>
                          <a:ea typeface="Source Sans Pro" panose="020B0503030403020204" pitchFamily="34" charset="0"/>
                        </a:rPr>
                        <a:t>7 (23.3)</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142450067"/>
                  </a:ext>
                </a:extLst>
              </a:tr>
              <a:tr h="380602">
                <a:tc>
                  <a:txBody>
                    <a:bodyPr/>
                    <a:lstStyle/>
                    <a:p>
                      <a:pPr marL="0" marR="0">
                        <a:lnSpc>
                          <a:spcPct val="90000"/>
                        </a:lnSpc>
                      </a:pPr>
                      <a:r>
                        <a:rPr lang="en-US" sz="2000" b="0" dirty="0">
                          <a:solidFill>
                            <a:schemeClr val="accent4"/>
                          </a:solidFill>
                          <a:effectLst/>
                          <a:latin typeface="Source Sans Pro" panose="020B0503030403020204" pitchFamily="34" charset="0"/>
                          <a:ea typeface="Source Sans Pro" panose="020B0503030403020204" pitchFamily="34" charset="0"/>
                        </a:rPr>
                        <a:t>&gt;75</a:t>
                      </a:r>
                    </a:p>
                  </a:txBody>
                  <a:tcPr marL="1828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ctr">
                        <a:lnSpc>
                          <a:spcPct val="90000"/>
                        </a:lnSpc>
                      </a:pPr>
                      <a:r>
                        <a:rPr lang="en-US" sz="2000" b="0" dirty="0">
                          <a:solidFill>
                            <a:schemeClr val="accent4"/>
                          </a:solidFill>
                          <a:latin typeface="Source Sans Pro" panose="020B0503030403020204" pitchFamily="34" charset="0"/>
                          <a:ea typeface="Source Sans Pro" panose="020B0503030403020204" pitchFamily="34" charset="0"/>
                        </a:rPr>
                        <a:t>23 (76.7)</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67130793"/>
                  </a:ext>
                </a:extLst>
              </a:tr>
              <a:tr h="380602">
                <a:tc>
                  <a:txBody>
                    <a:bodyPr/>
                    <a:lstStyle/>
                    <a:p>
                      <a:pPr marL="0" marR="0">
                        <a:lnSpc>
                          <a:spcPct val="90000"/>
                        </a:lnSpc>
                      </a:pPr>
                      <a:r>
                        <a:rPr lang="en-US" sz="2000" b="1" dirty="0">
                          <a:solidFill>
                            <a:schemeClr val="accent4"/>
                          </a:solidFill>
                          <a:effectLst/>
                          <a:latin typeface="Source Sans Pro" panose="020B0503030403020204" pitchFamily="34" charset="0"/>
                          <a:ea typeface="Source Sans Pro" panose="020B0503030403020204" pitchFamily="34" charset="0"/>
                        </a:rPr>
                        <a:t>Sex, n (%)</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algn="ctr">
                        <a:lnSpc>
                          <a:spcPct val="90000"/>
                        </a:lnSpc>
                      </a:pPr>
                      <a:endParaRPr lang="en-US" sz="2000" dirty="0">
                        <a:solidFill>
                          <a:schemeClr val="accent4"/>
                        </a:solidFill>
                        <a:latin typeface="Source Sans Pro" panose="020B0503030403020204" pitchFamily="34" charset="0"/>
                        <a:ea typeface="Source Sans Pro" panose="020B0503030403020204" pitchFamily="34" charset="0"/>
                      </a:endParaRP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extLst>
                  <a:ext uri="{0D108BD9-81ED-4DB2-BD59-A6C34878D82A}">
                    <a16:rowId xmlns:a16="http://schemas.microsoft.com/office/drawing/2014/main" val="10002"/>
                  </a:ext>
                </a:extLst>
              </a:tr>
              <a:tr h="380602">
                <a:tc>
                  <a:txBody>
                    <a:bodyPr/>
                    <a:lstStyle/>
                    <a:p>
                      <a:pPr marL="0" marR="0" indent="0">
                        <a:lnSpc>
                          <a:spcPct val="90000"/>
                        </a:lnSpc>
                      </a:pPr>
                      <a:r>
                        <a:rPr lang="en-US" sz="2000" b="0" dirty="0">
                          <a:solidFill>
                            <a:schemeClr val="accent4"/>
                          </a:solidFill>
                          <a:effectLst/>
                          <a:latin typeface="Source Sans Pro" panose="020B0503030403020204" pitchFamily="34" charset="0"/>
                          <a:ea typeface="Source Sans Pro" panose="020B0503030403020204" pitchFamily="34" charset="0"/>
                        </a:rPr>
                        <a:t>Female</a:t>
                      </a:r>
                    </a:p>
                  </a:txBody>
                  <a:tcPr marL="1828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algn="ctr">
                        <a:lnSpc>
                          <a:spcPct val="90000"/>
                        </a:lnSpc>
                      </a:pPr>
                      <a:r>
                        <a:rPr lang="en-US" sz="2000" dirty="0">
                          <a:solidFill>
                            <a:schemeClr val="accent4"/>
                          </a:solidFill>
                          <a:latin typeface="Source Sans Pro" panose="020B0503030403020204" pitchFamily="34" charset="0"/>
                          <a:ea typeface="Source Sans Pro" panose="020B0503030403020204" pitchFamily="34" charset="0"/>
                        </a:rPr>
                        <a:t>7 (23.3)</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extLst>
                  <a:ext uri="{0D108BD9-81ED-4DB2-BD59-A6C34878D82A}">
                    <a16:rowId xmlns:a16="http://schemas.microsoft.com/office/drawing/2014/main" val="10003"/>
                  </a:ext>
                </a:extLst>
              </a:tr>
              <a:tr h="380602">
                <a:tc>
                  <a:txBody>
                    <a:bodyPr/>
                    <a:lstStyle/>
                    <a:p>
                      <a:pPr marL="0" marR="0" indent="0">
                        <a:lnSpc>
                          <a:spcPct val="90000"/>
                        </a:lnSpc>
                      </a:pPr>
                      <a:r>
                        <a:rPr lang="en-US" sz="2000" b="0" dirty="0">
                          <a:solidFill>
                            <a:schemeClr val="accent4"/>
                          </a:solidFill>
                          <a:effectLst/>
                          <a:latin typeface="Source Sans Pro" panose="020B0503030403020204" pitchFamily="34" charset="0"/>
                          <a:ea typeface="Source Sans Pro" panose="020B0503030403020204" pitchFamily="34" charset="0"/>
                        </a:rPr>
                        <a:t>Male</a:t>
                      </a:r>
                    </a:p>
                  </a:txBody>
                  <a:tcPr marL="1828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a:txBody>
                    <a:bodyPr/>
                    <a:lstStyle/>
                    <a:p>
                      <a:pPr algn="ctr">
                        <a:lnSpc>
                          <a:spcPct val="90000"/>
                        </a:lnSpc>
                      </a:pPr>
                      <a:r>
                        <a:rPr lang="en-US" sz="2000" dirty="0">
                          <a:solidFill>
                            <a:schemeClr val="accent4"/>
                          </a:solidFill>
                          <a:latin typeface="Source Sans Pro" panose="020B0503030403020204" pitchFamily="34" charset="0"/>
                          <a:ea typeface="Source Sans Pro" panose="020B0503030403020204" pitchFamily="34" charset="0"/>
                        </a:rPr>
                        <a:t>23 (76.7)</a:t>
                      </a:r>
                    </a:p>
                  </a:txBody>
                  <a:tcPr marT="0" marB="0" anchor="ctr">
                    <a:lnL w="6350" cap="flat" cmpd="sng" algn="ctr">
                      <a:solidFill>
                        <a:schemeClr val="tx2"/>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extLst>
                  <a:ext uri="{0D108BD9-81ED-4DB2-BD59-A6C34878D82A}">
                    <a16:rowId xmlns:a16="http://schemas.microsoft.com/office/drawing/2014/main" val="3768856951"/>
                  </a:ext>
                </a:extLst>
              </a:tr>
              <a:tr h="380602">
                <a:tc>
                  <a:txBody>
                    <a:bodyPr/>
                    <a:lstStyle/>
                    <a:p>
                      <a:pPr marL="0" marR="0">
                        <a:lnSpc>
                          <a:spcPct val="90000"/>
                        </a:lnSpc>
                      </a:pPr>
                      <a:r>
                        <a:rPr lang="en-US" sz="2000" b="1" dirty="0">
                          <a:solidFill>
                            <a:schemeClr val="accent4"/>
                          </a:solidFill>
                          <a:effectLst/>
                          <a:latin typeface="Source Sans Pro" panose="020B0503030403020204" pitchFamily="34" charset="0"/>
                          <a:ea typeface="Source Sans Pro" panose="020B0503030403020204" pitchFamily="34" charset="0"/>
                        </a:rPr>
                        <a:t>Cytogenetic abnormality at diagnosis, n (%)</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90000"/>
                        </a:lnSpc>
                      </a:pPr>
                      <a:endParaRPr lang="en-US" sz="2000" dirty="0">
                        <a:solidFill>
                          <a:schemeClr val="accent4"/>
                        </a:solidFill>
                        <a:latin typeface="Source Sans Pro" panose="020B0503030403020204" pitchFamily="34" charset="0"/>
                        <a:ea typeface="Source Sans Pro" panose="020B0503030403020204" pitchFamily="34" charset="0"/>
                      </a:endParaRP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80602">
                <a:tc>
                  <a:txBody>
                    <a:bodyPr/>
                    <a:lstStyle/>
                    <a:p>
                      <a:pPr marL="0" marR="0" indent="0">
                        <a:lnSpc>
                          <a:spcPct val="90000"/>
                        </a:lnSpc>
                      </a:pPr>
                      <a:r>
                        <a:rPr lang="en-US" sz="2000" b="0" dirty="0">
                          <a:solidFill>
                            <a:schemeClr val="accent4"/>
                          </a:solidFill>
                          <a:effectLst/>
                          <a:latin typeface="Source Sans Pro" panose="020B0503030403020204" pitchFamily="34" charset="0"/>
                          <a:ea typeface="Source Sans Pro" panose="020B0503030403020204" pitchFamily="34" charset="0"/>
                        </a:rPr>
                        <a:t>Del(5q)</a:t>
                      </a:r>
                    </a:p>
                  </a:txBody>
                  <a:tcPr marL="1828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90000"/>
                        </a:lnSpc>
                      </a:pPr>
                      <a:r>
                        <a:rPr lang="en-US" sz="2000" dirty="0">
                          <a:solidFill>
                            <a:schemeClr val="accent4"/>
                          </a:solidFill>
                          <a:latin typeface="Source Sans Pro" panose="020B0503030403020204" pitchFamily="34" charset="0"/>
                          <a:ea typeface="Source Sans Pro" panose="020B0503030403020204" pitchFamily="34" charset="0"/>
                        </a:rPr>
                        <a:t>4 (13.3)</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380602">
                <a:tc>
                  <a:txBody>
                    <a:bodyPr/>
                    <a:lstStyle/>
                    <a:p>
                      <a:pPr marL="0" marR="0" indent="0">
                        <a:lnSpc>
                          <a:spcPct val="90000"/>
                        </a:lnSpc>
                      </a:pPr>
                      <a:r>
                        <a:rPr lang="en-US" sz="2000" b="0" dirty="0">
                          <a:solidFill>
                            <a:schemeClr val="accent4"/>
                          </a:solidFill>
                          <a:effectLst/>
                          <a:latin typeface="Source Sans Pro" panose="020B0503030403020204" pitchFamily="34" charset="0"/>
                          <a:ea typeface="Source Sans Pro" panose="020B0503030403020204" pitchFamily="34" charset="0"/>
                        </a:rPr>
                        <a:t>Other</a:t>
                      </a:r>
                    </a:p>
                  </a:txBody>
                  <a:tcPr marL="1828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2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26 (86.7)</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65314990"/>
                  </a:ext>
                </a:extLst>
              </a:tr>
              <a:tr h="380602">
                <a:tc>
                  <a:txBody>
                    <a:bodyPr/>
                    <a:lstStyle/>
                    <a:p>
                      <a:pPr marL="0" marR="0" indent="0">
                        <a:lnSpc>
                          <a:spcPct val="90000"/>
                        </a:lnSpc>
                      </a:pPr>
                      <a:r>
                        <a:rPr lang="en-US" sz="2000" b="0" dirty="0">
                          <a:solidFill>
                            <a:schemeClr val="accent4"/>
                          </a:solidFill>
                          <a:effectLst/>
                          <a:latin typeface="Source Sans Pro" panose="020B0503030403020204" pitchFamily="34" charset="0"/>
                          <a:ea typeface="Source Sans Pro" panose="020B0503030403020204" pitchFamily="34" charset="0"/>
                        </a:rPr>
                        <a:t>Not documented</a:t>
                      </a:r>
                    </a:p>
                  </a:txBody>
                  <a:tcPr marL="1828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2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4 (13.3)</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258803933"/>
                  </a:ext>
                </a:extLst>
              </a:tr>
              <a:tr h="380602">
                <a:tc>
                  <a:txBody>
                    <a:bodyPr/>
                    <a:lstStyle/>
                    <a:p>
                      <a:pPr marL="0" marR="0" indent="0">
                        <a:lnSpc>
                          <a:spcPct val="90000"/>
                        </a:lnSpc>
                      </a:pPr>
                      <a:r>
                        <a:rPr lang="en-US" sz="2000" b="1" dirty="0">
                          <a:solidFill>
                            <a:schemeClr val="accent4"/>
                          </a:solidFill>
                          <a:effectLst/>
                          <a:latin typeface="Source Sans Pro" panose="020B0503030403020204" pitchFamily="34" charset="0"/>
                          <a:ea typeface="Source Sans Pro" panose="020B0503030403020204" pitchFamily="34" charset="0"/>
                        </a:rPr>
                        <a:t>RS status, n (%)</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2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extLst>
                  <a:ext uri="{0D108BD9-81ED-4DB2-BD59-A6C34878D82A}">
                    <a16:rowId xmlns:a16="http://schemas.microsoft.com/office/drawing/2014/main" val="1100930219"/>
                  </a:ext>
                </a:extLst>
              </a:tr>
              <a:tr h="380602">
                <a:tc>
                  <a:txBody>
                    <a:bodyPr/>
                    <a:lstStyle/>
                    <a:p>
                      <a:pPr marL="0" marR="0" indent="0">
                        <a:lnSpc>
                          <a:spcPct val="90000"/>
                        </a:lnSpc>
                      </a:pPr>
                      <a:r>
                        <a:rPr lang="en-US" sz="2000" b="0" dirty="0">
                          <a:solidFill>
                            <a:schemeClr val="accent4"/>
                          </a:solidFill>
                          <a:effectLst/>
                          <a:latin typeface="Source Sans Pro" panose="020B0503030403020204" pitchFamily="34" charset="0"/>
                          <a:ea typeface="Source Sans Pro" panose="020B0503030403020204" pitchFamily="34" charset="0"/>
                        </a:rPr>
                        <a:t>RS positive</a:t>
                      </a:r>
                    </a:p>
                  </a:txBody>
                  <a:tcPr marL="1828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2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12 (40.0)</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extLst>
                  <a:ext uri="{0D108BD9-81ED-4DB2-BD59-A6C34878D82A}">
                    <a16:rowId xmlns:a16="http://schemas.microsoft.com/office/drawing/2014/main" val="79379420"/>
                  </a:ext>
                </a:extLst>
              </a:tr>
              <a:tr h="380602">
                <a:tc>
                  <a:txBody>
                    <a:bodyPr/>
                    <a:lstStyle/>
                    <a:p>
                      <a:pPr marL="0" marR="0" indent="0">
                        <a:lnSpc>
                          <a:spcPct val="90000"/>
                        </a:lnSpc>
                      </a:pPr>
                      <a:r>
                        <a:rPr lang="en-US" sz="2000" b="0" dirty="0">
                          <a:solidFill>
                            <a:schemeClr val="accent4"/>
                          </a:solidFill>
                          <a:effectLst/>
                          <a:latin typeface="Source Sans Pro" panose="020B0503030403020204" pitchFamily="34" charset="0"/>
                          <a:ea typeface="Source Sans Pro" panose="020B0503030403020204" pitchFamily="34" charset="0"/>
                        </a:rPr>
                        <a:t>RS negative</a:t>
                      </a:r>
                    </a:p>
                  </a:txBody>
                  <a:tcPr marL="1828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2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13 (43.3)</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extLst>
                  <a:ext uri="{0D108BD9-81ED-4DB2-BD59-A6C34878D82A}">
                    <a16:rowId xmlns:a16="http://schemas.microsoft.com/office/drawing/2014/main" val="716877014"/>
                  </a:ext>
                </a:extLst>
              </a:tr>
              <a:tr h="380602">
                <a:tc>
                  <a:txBody>
                    <a:bodyPr/>
                    <a:lstStyle/>
                    <a:p>
                      <a:pPr marL="0" marR="0" indent="0">
                        <a:lnSpc>
                          <a:spcPct val="90000"/>
                        </a:lnSpc>
                      </a:pPr>
                      <a:r>
                        <a:rPr lang="en-US" sz="2000" b="0" dirty="0">
                          <a:solidFill>
                            <a:schemeClr val="accent4"/>
                          </a:solidFill>
                          <a:effectLst/>
                          <a:latin typeface="Source Sans Pro" panose="020B0503030403020204" pitchFamily="34" charset="0"/>
                          <a:ea typeface="Source Sans Pro" panose="020B0503030403020204" pitchFamily="34" charset="0"/>
                        </a:rPr>
                        <a:t>Not documented</a:t>
                      </a:r>
                    </a:p>
                  </a:txBody>
                  <a:tcPr marL="1828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2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5 (16.7)</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extLst>
                  <a:ext uri="{0D108BD9-81ED-4DB2-BD59-A6C34878D82A}">
                    <a16:rowId xmlns:a16="http://schemas.microsoft.com/office/drawing/2014/main" val="171448701"/>
                  </a:ext>
                </a:extLst>
              </a:tr>
              <a:tr h="380602">
                <a:tc>
                  <a:txBody>
                    <a:bodyPr/>
                    <a:lstStyle/>
                    <a:p>
                      <a:pPr marL="0" marR="0" indent="0">
                        <a:lnSpc>
                          <a:spcPct val="90000"/>
                        </a:lnSpc>
                      </a:pPr>
                      <a:r>
                        <a:rPr lang="en-US" sz="2000" b="1" dirty="0">
                          <a:solidFill>
                            <a:schemeClr val="accent4"/>
                          </a:solidFill>
                          <a:effectLst/>
                          <a:latin typeface="Source Sans Pro" panose="020B0503030403020204" pitchFamily="34" charset="0"/>
                          <a:ea typeface="Source Sans Pro" panose="020B0503030403020204" pitchFamily="34" charset="0"/>
                        </a:rPr>
                        <a:t>IPSS-R risk category at diagnosis (physician documentation), n (%)</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2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541697"/>
                  </a:ext>
                </a:extLst>
              </a:tr>
              <a:tr h="380602">
                <a:tc>
                  <a:txBody>
                    <a:bodyPr/>
                    <a:lstStyle/>
                    <a:p>
                      <a:pPr marL="0" marR="0" indent="0">
                        <a:lnSpc>
                          <a:spcPct val="90000"/>
                        </a:lnSpc>
                      </a:pPr>
                      <a:r>
                        <a:rPr lang="en-US" sz="2000" b="0" dirty="0">
                          <a:solidFill>
                            <a:schemeClr val="accent4"/>
                          </a:solidFill>
                          <a:effectLst/>
                          <a:latin typeface="Source Sans Pro" panose="020B0503030403020204" pitchFamily="34" charset="0"/>
                          <a:ea typeface="Source Sans Pro" panose="020B0503030403020204" pitchFamily="34" charset="0"/>
                        </a:rPr>
                        <a:t>Intermediate (&gt;3.0 - ≤4.5 points)</a:t>
                      </a:r>
                    </a:p>
                  </a:txBody>
                  <a:tcPr marL="1828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2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3 (10.0)</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542523260"/>
                  </a:ext>
                </a:extLst>
              </a:tr>
              <a:tr h="380602">
                <a:tc>
                  <a:txBody>
                    <a:bodyPr/>
                    <a:lstStyle/>
                    <a:p>
                      <a:pPr marL="0" marR="0" indent="0">
                        <a:lnSpc>
                          <a:spcPct val="90000"/>
                        </a:lnSpc>
                      </a:pPr>
                      <a:r>
                        <a:rPr lang="en-US" sz="2000" b="0" dirty="0">
                          <a:solidFill>
                            <a:schemeClr val="accent4"/>
                          </a:solidFill>
                          <a:effectLst/>
                          <a:latin typeface="Source Sans Pro" panose="020B0503030403020204" pitchFamily="34" charset="0"/>
                          <a:ea typeface="Source Sans Pro" panose="020B0503030403020204" pitchFamily="34" charset="0"/>
                        </a:rPr>
                        <a:t>High (&gt;4.5 - ≤6.0 points)</a:t>
                      </a:r>
                    </a:p>
                  </a:txBody>
                  <a:tcPr marL="1828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2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14 (46.7)</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575121038"/>
                  </a:ext>
                </a:extLst>
              </a:tr>
              <a:tr h="380602">
                <a:tc>
                  <a:txBody>
                    <a:bodyPr/>
                    <a:lstStyle/>
                    <a:p>
                      <a:pPr marL="0" marR="0" indent="0">
                        <a:lnSpc>
                          <a:spcPct val="90000"/>
                        </a:lnSpc>
                      </a:pPr>
                      <a:r>
                        <a:rPr lang="en-US" sz="2000" b="0" dirty="0">
                          <a:solidFill>
                            <a:schemeClr val="accent4"/>
                          </a:solidFill>
                          <a:effectLst/>
                          <a:latin typeface="Source Sans Pro" panose="020B0503030403020204" pitchFamily="34" charset="0"/>
                          <a:ea typeface="Source Sans Pro" panose="020B0503030403020204" pitchFamily="34" charset="0"/>
                        </a:rPr>
                        <a:t>Not documented</a:t>
                      </a:r>
                    </a:p>
                  </a:txBody>
                  <a:tcPr marL="1828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2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13 (43.3)</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18014590"/>
                  </a:ext>
                </a:extLst>
              </a:tr>
              <a:tr h="380602">
                <a:tc>
                  <a:txBody>
                    <a:bodyPr/>
                    <a:lstStyle/>
                    <a:p>
                      <a:pPr marL="0" marR="0" indent="0">
                        <a:lnSpc>
                          <a:spcPct val="90000"/>
                        </a:lnSpc>
                      </a:pPr>
                      <a:r>
                        <a:rPr lang="en-US" sz="2000" b="1" dirty="0">
                          <a:solidFill>
                            <a:schemeClr val="accent4"/>
                          </a:solidFill>
                          <a:effectLst/>
                          <a:latin typeface="Source Sans Pro" panose="020B0503030403020204" pitchFamily="34" charset="0"/>
                          <a:ea typeface="Source Sans Pro" panose="020B0503030403020204" pitchFamily="34" charset="0"/>
                        </a:rPr>
                        <a:t>Hb, g/dL, median</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2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7.7</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extLst>
                  <a:ext uri="{0D108BD9-81ED-4DB2-BD59-A6C34878D82A}">
                    <a16:rowId xmlns:a16="http://schemas.microsoft.com/office/drawing/2014/main" val="3668278445"/>
                  </a:ext>
                </a:extLst>
              </a:tr>
              <a:tr h="380602">
                <a:tc>
                  <a:txBody>
                    <a:bodyPr/>
                    <a:lstStyle/>
                    <a:p>
                      <a:pPr marL="0" marR="0" indent="0">
                        <a:lnSpc>
                          <a:spcPct val="90000"/>
                        </a:lnSpc>
                      </a:pPr>
                      <a:r>
                        <a:rPr lang="en-US" sz="2000" b="1" dirty="0">
                          <a:solidFill>
                            <a:schemeClr val="accent4"/>
                          </a:solidFill>
                          <a:effectLst/>
                          <a:latin typeface="Source Sans Pro" panose="020B0503030403020204" pitchFamily="34" charset="0"/>
                          <a:ea typeface="Source Sans Pro" panose="020B0503030403020204" pitchFamily="34" charset="0"/>
                        </a:rPr>
                        <a:t>ANC count (×10</a:t>
                      </a:r>
                      <a:r>
                        <a:rPr lang="en-US" sz="2000" b="1" baseline="30000" dirty="0">
                          <a:solidFill>
                            <a:schemeClr val="accent4"/>
                          </a:solidFill>
                          <a:effectLst/>
                          <a:latin typeface="Source Sans Pro" panose="020B0503030403020204" pitchFamily="34" charset="0"/>
                          <a:ea typeface="Source Sans Pro" panose="020B0503030403020204" pitchFamily="34" charset="0"/>
                        </a:rPr>
                        <a:t>9</a:t>
                      </a:r>
                      <a:r>
                        <a:rPr lang="en-US" sz="2000" b="1" dirty="0">
                          <a:solidFill>
                            <a:schemeClr val="accent4"/>
                          </a:solidFill>
                          <a:effectLst/>
                          <a:latin typeface="Source Sans Pro" panose="020B0503030403020204" pitchFamily="34" charset="0"/>
                          <a:ea typeface="Source Sans Pro" panose="020B0503030403020204" pitchFamily="34" charset="0"/>
                        </a:rPr>
                        <a:t>/L), n (%)</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2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288307371"/>
                  </a:ext>
                </a:extLst>
              </a:tr>
              <a:tr h="380602">
                <a:tc>
                  <a:txBody>
                    <a:bodyPr/>
                    <a:lstStyle/>
                    <a:p>
                      <a:pPr marL="0" marR="0" indent="0">
                        <a:lnSpc>
                          <a:spcPct val="90000"/>
                        </a:lnSpc>
                      </a:pPr>
                      <a:r>
                        <a:rPr lang="en-US" sz="2000" b="0" dirty="0">
                          <a:solidFill>
                            <a:schemeClr val="accent4"/>
                          </a:solidFill>
                          <a:effectLst/>
                          <a:latin typeface="Source Sans Pro" panose="020B0503030403020204" pitchFamily="34" charset="0"/>
                          <a:ea typeface="Source Sans Pro" panose="020B0503030403020204" pitchFamily="34" charset="0"/>
                        </a:rPr>
                        <a:t>ANC ≥1.5</a:t>
                      </a:r>
                    </a:p>
                  </a:txBody>
                  <a:tcPr marL="1828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2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18 (60.0)</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852204782"/>
                  </a:ext>
                </a:extLst>
              </a:tr>
              <a:tr h="380602">
                <a:tc>
                  <a:txBody>
                    <a:bodyPr/>
                    <a:lstStyle/>
                    <a:p>
                      <a:pPr marL="0" marR="0" indent="0">
                        <a:lnSpc>
                          <a:spcPct val="90000"/>
                        </a:lnSpc>
                      </a:pPr>
                      <a:r>
                        <a:rPr lang="en-US" sz="2000" b="0" dirty="0">
                          <a:solidFill>
                            <a:schemeClr val="accent4"/>
                          </a:solidFill>
                          <a:effectLst/>
                          <a:latin typeface="Source Sans Pro" panose="020B0503030403020204" pitchFamily="34" charset="0"/>
                          <a:ea typeface="Source Sans Pro" panose="020B0503030403020204" pitchFamily="34" charset="0"/>
                        </a:rPr>
                        <a:t>ANC ≥1.0 - &lt;1.5</a:t>
                      </a:r>
                    </a:p>
                  </a:txBody>
                  <a:tcPr marL="1828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2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6 (</a:t>
                      </a:r>
                      <a:r>
                        <a:rPr lang="en-US" sz="2000" kern="12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20.</a:t>
                      </a:r>
                      <a:r>
                        <a:rPr lang="en-US" sz="2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0)</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73509489"/>
                  </a:ext>
                </a:extLst>
              </a:tr>
              <a:tr h="380602">
                <a:tc>
                  <a:txBody>
                    <a:bodyPr/>
                    <a:lstStyle/>
                    <a:p>
                      <a:pPr marL="0" marR="0" indent="0">
                        <a:lnSpc>
                          <a:spcPct val="90000"/>
                        </a:lnSpc>
                      </a:pPr>
                      <a:r>
                        <a:rPr lang="en-US" sz="2000" b="0" dirty="0">
                          <a:solidFill>
                            <a:schemeClr val="accent4"/>
                          </a:solidFill>
                          <a:effectLst/>
                          <a:latin typeface="Source Sans Pro" panose="020B0503030403020204" pitchFamily="34" charset="0"/>
                          <a:ea typeface="Source Sans Pro" panose="020B0503030403020204" pitchFamily="34" charset="0"/>
                        </a:rPr>
                        <a:t>ANC ≥0.5 - &lt;1.0</a:t>
                      </a:r>
                    </a:p>
                  </a:txBody>
                  <a:tcPr marL="1828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2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&lt;3</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140693087"/>
                  </a:ext>
                </a:extLst>
              </a:tr>
              <a:tr h="380602">
                <a:tc>
                  <a:txBody>
                    <a:bodyPr/>
                    <a:lstStyle/>
                    <a:p>
                      <a:pPr marL="0" marR="0" indent="0">
                        <a:lnSpc>
                          <a:spcPct val="90000"/>
                        </a:lnSpc>
                      </a:pPr>
                      <a:r>
                        <a:rPr lang="en-US" sz="2000" b="0" dirty="0">
                          <a:solidFill>
                            <a:schemeClr val="accent4"/>
                          </a:solidFill>
                          <a:effectLst/>
                          <a:latin typeface="Source Sans Pro" panose="020B0503030403020204" pitchFamily="34" charset="0"/>
                          <a:ea typeface="Source Sans Pro" panose="020B0503030403020204" pitchFamily="34" charset="0"/>
                        </a:rPr>
                        <a:t>ANC &lt;0.5</a:t>
                      </a:r>
                    </a:p>
                  </a:txBody>
                  <a:tcPr marL="1828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2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&lt;3</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848109123"/>
                  </a:ext>
                </a:extLst>
              </a:tr>
              <a:tr h="380602">
                <a:tc>
                  <a:txBody>
                    <a:bodyPr/>
                    <a:lstStyle/>
                    <a:p>
                      <a:pPr marL="0" marR="0" indent="0">
                        <a:lnSpc>
                          <a:spcPct val="90000"/>
                        </a:lnSpc>
                      </a:pPr>
                      <a:r>
                        <a:rPr lang="en-US" sz="2000" b="0" dirty="0">
                          <a:solidFill>
                            <a:schemeClr val="accent4"/>
                          </a:solidFill>
                          <a:effectLst/>
                          <a:latin typeface="Source Sans Pro" panose="020B0503030403020204" pitchFamily="34" charset="0"/>
                          <a:ea typeface="Source Sans Pro" panose="020B0503030403020204" pitchFamily="34" charset="0"/>
                        </a:rPr>
                        <a:t>Not documented</a:t>
                      </a:r>
                    </a:p>
                  </a:txBody>
                  <a:tcPr marL="1828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2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&lt;3</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908179934"/>
                  </a:ext>
                </a:extLst>
              </a:tr>
              <a:tr h="380602">
                <a:tc>
                  <a:txBody>
                    <a:bodyPr/>
                    <a:lstStyle/>
                    <a:p>
                      <a:pPr marL="0" marR="0" indent="0">
                        <a:lnSpc>
                          <a:spcPct val="90000"/>
                        </a:lnSpc>
                      </a:pPr>
                      <a:r>
                        <a:rPr lang="en-US" sz="2000" b="1" dirty="0">
                          <a:solidFill>
                            <a:schemeClr val="accent4"/>
                          </a:solidFill>
                          <a:effectLst/>
                          <a:latin typeface="Source Sans Pro" panose="020B0503030403020204" pitchFamily="34" charset="0"/>
                          <a:ea typeface="Source Sans Pro" panose="020B0503030403020204" pitchFamily="34" charset="0"/>
                        </a:rPr>
                        <a:t>Platelet count (×10</a:t>
                      </a:r>
                      <a:r>
                        <a:rPr lang="en-US" sz="2000" b="1" baseline="30000" dirty="0">
                          <a:solidFill>
                            <a:schemeClr val="accent4"/>
                          </a:solidFill>
                          <a:effectLst/>
                          <a:latin typeface="Source Sans Pro" panose="020B0503030403020204" pitchFamily="34" charset="0"/>
                          <a:ea typeface="Source Sans Pro" panose="020B0503030403020204" pitchFamily="34" charset="0"/>
                        </a:rPr>
                        <a:t>9</a:t>
                      </a:r>
                      <a:r>
                        <a:rPr lang="en-US" sz="2000" b="1" dirty="0">
                          <a:solidFill>
                            <a:schemeClr val="accent4"/>
                          </a:solidFill>
                          <a:effectLst/>
                          <a:latin typeface="Source Sans Pro" panose="020B0503030403020204" pitchFamily="34" charset="0"/>
                          <a:ea typeface="Source Sans Pro" panose="020B0503030403020204" pitchFamily="34" charset="0"/>
                        </a:rPr>
                        <a:t>/L), n (%)</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2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extLst>
                  <a:ext uri="{0D108BD9-81ED-4DB2-BD59-A6C34878D82A}">
                    <a16:rowId xmlns:a16="http://schemas.microsoft.com/office/drawing/2014/main" val="3620364466"/>
                  </a:ext>
                </a:extLst>
              </a:tr>
              <a:tr h="380602">
                <a:tc>
                  <a:txBody>
                    <a:bodyPr/>
                    <a:lstStyle/>
                    <a:p>
                      <a:pPr marL="0" marR="0" indent="0">
                        <a:lnSpc>
                          <a:spcPct val="90000"/>
                        </a:lnSpc>
                      </a:pPr>
                      <a:r>
                        <a:rPr lang="en-US" sz="2000" b="0" dirty="0">
                          <a:solidFill>
                            <a:schemeClr val="accent4"/>
                          </a:solidFill>
                          <a:effectLst/>
                          <a:latin typeface="Source Sans Pro" panose="020B0503030403020204" pitchFamily="34" charset="0"/>
                          <a:ea typeface="Source Sans Pro" panose="020B0503030403020204" pitchFamily="34" charset="0"/>
                        </a:rPr>
                        <a:t>&gt;150</a:t>
                      </a:r>
                    </a:p>
                  </a:txBody>
                  <a:tcPr marL="1828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2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13 (43.3)</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extLst>
                  <a:ext uri="{0D108BD9-81ED-4DB2-BD59-A6C34878D82A}">
                    <a16:rowId xmlns:a16="http://schemas.microsoft.com/office/drawing/2014/main" val="19126535"/>
                  </a:ext>
                </a:extLst>
              </a:tr>
              <a:tr h="380602">
                <a:tc>
                  <a:txBody>
                    <a:bodyPr/>
                    <a:lstStyle/>
                    <a:p>
                      <a:pPr marL="0" marR="0" indent="0">
                        <a:lnSpc>
                          <a:spcPct val="90000"/>
                        </a:lnSpc>
                      </a:pPr>
                      <a:r>
                        <a:rPr lang="en-US" sz="2000" b="0" dirty="0">
                          <a:solidFill>
                            <a:schemeClr val="accent4"/>
                          </a:solidFill>
                          <a:effectLst/>
                          <a:latin typeface="Source Sans Pro" panose="020B0503030403020204" pitchFamily="34" charset="0"/>
                          <a:ea typeface="Source Sans Pro" panose="020B0503030403020204" pitchFamily="34" charset="0"/>
                        </a:rPr>
                        <a:t>100-150</a:t>
                      </a:r>
                    </a:p>
                  </a:txBody>
                  <a:tcPr marL="1828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2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7 (23.3)</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extLst>
                  <a:ext uri="{0D108BD9-81ED-4DB2-BD59-A6C34878D82A}">
                    <a16:rowId xmlns:a16="http://schemas.microsoft.com/office/drawing/2014/main" val="3060036671"/>
                  </a:ext>
                </a:extLst>
              </a:tr>
              <a:tr h="380602">
                <a:tc>
                  <a:txBody>
                    <a:bodyPr/>
                    <a:lstStyle/>
                    <a:p>
                      <a:pPr marL="0" marR="0" indent="0">
                        <a:lnSpc>
                          <a:spcPct val="90000"/>
                        </a:lnSpc>
                      </a:pPr>
                      <a:r>
                        <a:rPr lang="en-US" sz="2000" b="0" dirty="0">
                          <a:solidFill>
                            <a:schemeClr val="accent4"/>
                          </a:solidFill>
                          <a:effectLst/>
                          <a:latin typeface="Source Sans Pro" panose="020B0503030403020204" pitchFamily="34" charset="0"/>
                          <a:ea typeface="Source Sans Pro" panose="020B0503030403020204" pitchFamily="34" charset="0"/>
                        </a:rPr>
                        <a:t>75 - &lt;100</a:t>
                      </a:r>
                    </a:p>
                  </a:txBody>
                  <a:tcPr marL="1828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2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&lt;3</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extLst>
                  <a:ext uri="{0D108BD9-81ED-4DB2-BD59-A6C34878D82A}">
                    <a16:rowId xmlns:a16="http://schemas.microsoft.com/office/drawing/2014/main" val="2861949347"/>
                  </a:ext>
                </a:extLst>
              </a:tr>
              <a:tr h="380602">
                <a:tc>
                  <a:txBody>
                    <a:bodyPr/>
                    <a:lstStyle/>
                    <a:p>
                      <a:pPr marL="0" marR="0" indent="0">
                        <a:lnSpc>
                          <a:spcPct val="90000"/>
                        </a:lnSpc>
                      </a:pPr>
                      <a:r>
                        <a:rPr lang="en-US" sz="2000" b="0" dirty="0">
                          <a:solidFill>
                            <a:schemeClr val="accent4"/>
                          </a:solidFill>
                          <a:effectLst/>
                          <a:latin typeface="Source Sans Pro" panose="020B0503030403020204" pitchFamily="34" charset="0"/>
                          <a:ea typeface="Source Sans Pro" panose="020B0503030403020204" pitchFamily="34" charset="0"/>
                        </a:rPr>
                        <a:t>50 - &lt;75</a:t>
                      </a:r>
                    </a:p>
                  </a:txBody>
                  <a:tcPr marL="1828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2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3 (10.0)</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extLst>
                  <a:ext uri="{0D108BD9-81ED-4DB2-BD59-A6C34878D82A}">
                    <a16:rowId xmlns:a16="http://schemas.microsoft.com/office/drawing/2014/main" val="2619914528"/>
                  </a:ext>
                </a:extLst>
              </a:tr>
              <a:tr h="380602">
                <a:tc>
                  <a:txBody>
                    <a:bodyPr/>
                    <a:lstStyle/>
                    <a:p>
                      <a:pPr marL="0" marR="0" indent="0">
                        <a:lnSpc>
                          <a:spcPct val="90000"/>
                        </a:lnSpc>
                      </a:pPr>
                      <a:r>
                        <a:rPr lang="en-US" sz="2000" b="0" baseline="0" dirty="0">
                          <a:solidFill>
                            <a:schemeClr val="accent4"/>
                          </a:solidFill>
                          <a:effectLst/>
                          <a:latin typeface="Source Sans Pro" panose="020B0503030403020204" pitchFamily="34" charset="0"/>
                          <a:ea typeface="Source Sans Pro" panose="020B0503030403020204" pitchFamily="34" charset="0"/>
                        </a:rPr>
                        <a:t>25 - &lt;50</a:t>
                      </a:r>
                    </a:p>
                  </a:txBody>
                  <a:tcPr marL="1828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2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0</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extLst>
                  <a:ext uri="{0D108BD9-81ED-4DB2-BD59-A6C34878D82A}">
                    <a16:rowId xmlns:a16="http://schemas.microsoft.com/office/drawing/2014/main" val="1073928549"/>
                  </a:ext>
                </a:extLst>
              </a:tr>
              <a:tr h="380602">
                <a:tc>
                  <a:txBody>
                    <a:bodyPr/>
                    <a:lstStyle/>
                    <a:p>
                      <a:pPr marL="0" marR="0" indent="0">
                        <a:lnSpc>
                          <a:spcPct val="90000"/>
                        </a:lnSpc>
                      </a:pPr>
                      <a:r>
                        <a:rPr lang="en-US" sz="2000" b="0" baseline="0" dirty="0">
                          <a:solidFill>
                            <a:schemeClr val="accent4"/>
                          </a:solidFill>
                          <a:effectLst/>
                          <a:latin typeface="Source Sans Pro" panose="020B0503030403020204" pitchFamily="34" charset="0"/>
                          <a:ea typeface="Source Sans Pro" panose="020B0503030403020204" pitchFamily="34" charset="0"/>
                        </a:rPr>
                        <a:t>&lt;25</a:t>
                      </a:r>
                    </a:p>
                  </a:txBody>
                  <a:tcPr marL="1828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2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3 (10.0)</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2F2F3"/>
                    </a:solidFill>
                  </a:tcPr>
                </a:tc>
                <a:extLst>
                  <a:ext uri="{0D108BD9-81ED-4DB2-BD59-A6C34878D82A}">
                    <a16:rowId xmlns:a16="http://schemas.microsoft.com/office/drawing/2014/main" val="4110651675"/>
                  </a:ext>
                </a:extLst>
              </a:tr>
              <a:tr h="380602">
                <a:tc>
                  <a:txBody>
                    <a:bodyPr/>
                    <a:lstStyle/>
                    <a:p>
                      <a:pPr marL="0" marR="0" indent="0">
                        <a:lnSpc>
                          <a:spcPct val="90000"/>
                        </a:lnSpc>
                      </a:pPr>
                      <a:r>
                        <a:rPr lang="en-US" sz="2000" b="1" baseline="0" dirty="0">
                          <a:solidFill>
                            <a:schemeClr val="accent4"/>
                          </a:solidFill>
                          <a:effectLst/>
                          <a:latin typeface="Source Sans Pro" panose="020B0503030403020204" pitchFamily="34" charset="0"/>
                          <a:ea typeface="Source Sans Pro" panose="020B0503030403020204" pitchFamily="34" charset="0"/>
                        </a:rPr>
                        <a:t>Serum EPO (mU/mL), n (%)</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2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614122944"/>
                  </a:ext>
                </a:extLst>
              </a:tr>
              <a:tr h="380602">
                <a:tc>
                  <a:txBody>
                    <a:bodyPr/>
                    <a:lstStyle/>
                    <a:p>
                      <a:pPr marL="0" marR="0" indent="0">
                        <a:lnSpc>
                          <a:spcPct val="90000"/>
                        </a:lnSpc>
                      </a:pPr>
                      <a:r>
                        <a:rPr lang="en-US" sz="2000" b="0" baseline="0" dirty="0">
                          <a:solidFill>
                            <a:schemeClr val="accent4"/>
                          </a:solidFill>
                          <a:effectLst/>
                          <a:latin typeface="Source Sans Pro" panose="020B0503030403020204" pitchFamily="34" charset="0"/>
                          <a:ea typeface="Source Sans Pro" panose="020B0503030403020204" pitchFamily="34" charset="0"/>
                        </a:rPr>
                        <a:t>&lt;200</a:t>
                      </a:r>
                    </a:p>
                  </a:txBody>
                  <a:tcPr marL="1828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2000" kern="12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&lt;3</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504768285"/>
                  </a:ext>
                </a:extLst>
              </a:tr>
              <a:tr h="380602">
                <a:tc>
                  <a:txBody>
                    <a:bodyPr/>
                    <a:lstStyle/>
                    <a:p>
                      <a:pPr marL="0" marR="0" indent="0">
                        <a:lnSpc>
                          <a:spcPct val="90000"/>
                        </a:lnSpc>
                      </a:pPr>
                      <a:r>
                        <a:rPr lang="en-US" sz="2000" b="0" baseline="0" dirty="0">
                          <a:solidFill>
                            <a:schemeClr val="accent4"/>
                          </a:solidFill>
                          <a:effectLst/>
                          <a:latin typeface="Source Sans Pro" panose="020B0503030403020204" pitchFamily="34" charset="0"/>
                          <a:ea typeface="Source Sans Pro" panose="020B0503030403020204" pitchFamily="34" charset="0"/>
                        </a:rPr>
                        <a:t>200-500</a:t>
                      </a:r>
                    </a:p>
                  </a:txBody>
                  <a:tcPr marL="1828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2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7 (23.3)</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889761976"/>
                  </a:ext>
                </a:extLst>
              </a:tr>
              <a:tr h="380602">
                <a:tc>
                  <a:txBody>
                    <a:bodyPr/>
                    <a:lstStyle/>
                    <a:p>
                      <a:pPr marL="0" marR="0" indent="0">
                        <a:lnSpc>
                          <a:spcPct val="90000"/>
                        </a:lnSpc>
                      </a:pPr>
                      <a:r>
                        <a:rPr lang="en-US" sz="2000" b="0" baseline="0" dirty="0">
                          <a:solidFill>
                            <a:schemeClr val="accent4"/>
                          </a:solidFill>
                          <a:effectLst/>
                          <a:latin typeface="Source Sans Pro" panose="020B0503030403020204" pitchFamily="34" charset="0"/>
                          <a:ea typeface="Source Sans Pro" panose="020B0503030403020204" pitchFamily="34" charset="0"/>
                        </a:rPr>
                        <a:t>&gt;500</a:t>
                      </a:r>
                    </a:p>
                  </a:txBody>
                  <a:tcPr marL="1828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2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9 (30.0)</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4143305981"/>
                  </a:ext>
                </a:extLst>
              </a:tr>
              <a:tr h="380602">
                <a:tc>
                  <a:txBody>
                    <a:bodyPr/>
                    <a:lstStyle/>
                    <a:p>
                      <a:pPr marL="0" marR="0" indent="0">
                        <a:lnSpc>
                          <a:spcPct val="90000"/>
                        </a:lnSpc>
                      </a:pPr>
                      <a:r>
                        <a:rPr lang="en-US" sz="2000" b="0" baseline="0" dirty="0">
                          <a:solidFill>
                            <a:schemeClr val="accent4"/>
                          </a:solidFill>
                          <a:effectLst/>
                          <a:latin typeface="Source Sans Pro" panose="020B0503030403020204" pitchFamily="34" charset="0"/>
                          <a:ea typeface="Source Sans Pro" panose="020B0503030403020204" pitchFamily="34" charset="0"/>
                        </a:rPr>
                        <a:t>Not documented</a:t>
                      </a:r>
                    </a:p>
                  </a:txBody>
                  <a:tcPr marL="182880"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2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12 (40.0)</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721628977"/>
                  </a:ext>
                </a:extLst>
              </a:tr>
              <a:tr h="380602">
                <a:tc>
                  <a:txBody>
                    <a:bodyPr/>
                    <a:lstStyle/>
                    <a:p>
                      <a:pPr marL="0" marR="0" indent="0">
                        <a:lnSpc>
                          <a:spcPct val="90000"/>
                        </a:lnSpc>
                      </a:pPr>
                      <a:r>
                        <a:rPr lang="en-US" sz="2000" b="1" baseline="0" dirty="0">
                          <a:solidFill>
                            <a:schemeClr val="accent4"/>
                          </a:solidFill>
                          <a:effectLst/>
                          <a:latin typeface="Source Sans Pro" panose="020B0503030403020204" pitchFamily="34" charset="0"/>
                          <a:ea typeface="Source Sans Pro" panose="020B0503030403020204" pitchFamily="34" charset="0"/>
                        </a:rPr>
                        <a:t>Prior therapy, %</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endParaRPr lang="en-US" sz="2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endParaRP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extLst>
                  <a:ext uri="{0D108BD9-81ED-4DB2-BD59-A6C34878D82A}">
                    <a16:rowId xmlns:a16="http://schemas.microsoft.com/office/drawing/2014/main" val="4133194553"/>
                  </a:ext>
                </a:extLst>
              </a:tr>
              <a:tr h="380602">
                <a:tc>
                  <a:txBody>
                    <a:bodyPr/>
                    <a:lstStyle/>
                    <a:p>
                      <a:pPr marL="0" marR="0" indent="0">
                        <a:lnSpc>
                          <a:spcPct val="90000"/>
                        </a:lnSpc>
                      </a:pPr>
                      <a:r>
                        <a:rPr lang="en-US" sz="2000" b="0" baseline="0" dirty="0">
                          <a:solidFill>
                            <a:schemeClr val="accent4"/>
                          </a:solidFill>
                          <a:effectLst/>
                          <a:latin typeface="Source Sans Pro" panose="020B0503030403020204" pitchFamily="34" charset="0"/>
                          <a:ea typeface="Source Sans Pro" panose="020B0503030403020204" pitchFamily="34" charset="0"/>
                        </a:rPr>
                        <a:t>ESA</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2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100</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extLst>
                  <a:ext uri="{0D108BD9-81ED-4DB2-BD59-A6C34878D82A}">
                    <a16:rowId xmlns:a16="http://schemas.microsoft.com/office/drawing/2014/main" val="154224559"/>
                  </a:ext>
                </a:extLst>
              </a:tr>
              <a:tr h="380602">
                <a:tc>
                  <a:txBody>
                    <a:bodyPr/>
                    <a:lstStyle/>
                    <a:p>
                      <a:pPr marL="0" marR="0" indent="0">
                        <a:lnSpc>
                          <a:spcPct val="90000"/>
                        </a:lnSpc>
                      </a:pPr>
                      <a:r>
                        <a:rPr lang="en-US" sz="2000" b="0" baseline="0" dirty="0">
                          <a:solidFill>
                            <a:schemeClr val="accent4"/>
                          </a:solidFill>
                          <a:effectLst/>
                          <a:latin typeface="Source Sans Pro" panose="020B0503030403020204" pitchFamily="34" charset="0"/>
                          <a:ea typeface="Source Sans Pro" panose="020B0503030403020204" pitchFamily="34" charset="0"/>
                        </a:rPr>
                        <a:t>Luspatercept</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2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72.4</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extLst>
                  <a:ext uri="{0D108BD9-81ED-4DB2-BD59-A6C34878D82A}">
                    <a16:rowId xmlns:a16="http://schemas.microsoft.com/office/drawing/2014/main" val="1836860930"/>
                  </a:ext>
                </a:extLst>
              </a:tr>
              <a:tr h="380602">
                <a:tc>
                  <a:txBody>
                    <a:bodyPr/>
                    <a:lstStyle/>
                    <a:p>
                      <a:pPr marL="0" marR="0" indent="0">
                        <a:lnSpc>
                          <a:spcPct val="90000"/>
                        </a:lnSpc>
                      </a:pPr>
                      <a:r>
                        <a:rPr lang="en-US" sz="2000" b="0" baseline="0" dirty="0">
                          <a:solidFill>
                            <a:schemeClr val="accent4"/>
                          </a:solidFill>
                          <a:effectLst/>
                          <a:latin typeface="Source Sans Pro" panose="020B0503030403020204" pitchFamily="34" charset="0"/>
                          <a:ea typeface="Source Sans Pro" panose="020B0503030403020204" pitchFamily="34" charset="0"/>
                        </a:rPr>
                        <a:t>HMA</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2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53.6</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extLst>
                  <a:ext uri="{0D108BD9-81ED-4DB2-BD59-A6C34878D82A}">
                    <a16:rowId xmlns:a16="http://schemas.microsoft.com/office/drawing/2014/main" val="2009850138"/>
                  </a:ext>
                </a:extLst>
              </a:tr>
              <a:tr h="380602">
                <a:tc>
                  <a:txBody>
                    <a:bodyPr/>
                    <a:lstStyle/>
                    <a:p>
                      <a:pPr marL="0" marR="0" indent="0">
                        <a:lnSpc>
                          <a:spcPct val="90000"/>
                        </a:lnSpc>
                      </a:pPr>
                      <a:r>
                        <a:rPr lang="en-US" sz="2000" b="0" baseline="0" dirty="0">
                          <a:solidFill>
                            <a:schemeClr val="accent4"/>
                          </a:solidFill>
                          <a:effectLst/>
                          <a:latin typeface="Source Sans Pro" panose="020B0503030403020204" pitchFamily="34" charset="0"/>
                          <a:ea typeface="Source Sans Pro" panose="020B0503030403020204" pitchFamily="34" charset="0"/>
                        </a:rPr>
                        <a:t>Lenalidomide</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2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28.6</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2F2F3"/>
                    </a:solidFill>
                  </a:tcPr>
                </a:tc>
                <a:extLst>
                  <a:ext uri="{0D108BD9-81ED-4DB2-BD59-A6C34878D82A}">
                    <a16:rowId xmlns:a16="http://schemas.microsoft.com/office/drawing/2014/main" val="1871306995"/>
                  </a:ext>
                </a:extLst>
              </a:tr>
              <a:tr h="380602">
                <a:tc>
                  <a:txBody>
                    <a:bodyPr/>
                    <a:lstStyle/>
                    <a:p>
                      <a:pPr marL="0" marR="0" indent="0">
                        <a:lnSpc>
                          <a:spcPct val="90000"/>
                        </a:lnSpc>
                      </a:pPr>
                      <a:r>
                        <a:rPr lang="en-US" sz="2000" b="0" baseline="0" dirty="0">
                          <a:solidFill>
                            <a:schemeClr val="accent4"/>
                          </a:solidFill>
                          <a:effectLst/>
                          <a:latin typeface="Source Sans Pro" panose="020B0503030403020204" pitchFamily="34" charset="0"/>
                          <a:ea typeface="Source Sans Pro" panose="020B0503030403020204" pitchFamily="34" charset="0"/>
                        </a:rPr>
                        <a:t>≥2 prior lines of therapy at initiation</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solidFill>
                      <a:srgbClr val="F2F2F3"/>
                    </a:solidFill>
                  </a:tcPr>
                </a:tc>
                <a:tc>
                  <a:txBody>
                    <a:bodyPr/>
                    <a:lstStyle/>
                    <a:p>
                      <a:pPr marL="0" marR="0" lvl="0" indent="0" algn="ctr" defTabSz="2560777" rtl="0" eaLnBrk="1" fontAlgn="auto" latinLnBrk="0" hangingPunct="1">
                        <a:lnSpc>
                          <a:spcPct val="90000"/>
                        </a:lnSpc>
                        <a:spcBef>
                          <a:spcPts val="0"/>
                        </a:spcBef>
                        <a:spcAft>
                          <a:spcPts val="0"/>
                        </a:spcAft>
                        <a:buClrTx/>
                        <a:buSzTx/>
                        <a:buFontTx/>
                        <a:buNone/>
                        <a:tabLst/>
                        <a:defRPr/>
                      </a:pPr>
                      <a:r>
                        <a:rPr lang="en-US" sz="20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83.3</a:t>
                      </a:r>
                    </a:p>
                  </a:txBody>
                  <a:tcPr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solidFill>
                      <a:srgbClr val="F2F2F3"/>
                    </a:solidFill>
                  </a:tcPr>
                </a:tc>
                <a:extLst>
                  <a:ext uri="{0D108BD9-81ED-4DB2-BD59-A6C34878D82A}">
                    <a16:rowId xmlns:a16="http://schemas.microsoft.com/office/drawing/2014/main" val="42816518"/>
                  </a:ext>
                </a:extLst>
              </a:tr>
            </a:tbl>
          </a:graphicData>
        </a:graphic>
      </p:graphicFrame>
      <p:sp>
        <p:nvSpPr>
          <p:cNvPr id="4044" name="Content Placeholder 339">
            <a:extLst>
              <a:ext uri="{FF2B5EF4-FFF2-40B4-BE49-F238E27FC236}">
                <a16:creationId xmlns:a16="http://schemas.microsoft.com/office/drawing/2014/main" id="{1D38D05A-75C2-2737-3EE6-E7F01A70B79D}"/>
              </a:ext>
            </a:extLst>
          </p:cNvPr>
          <p:cNvSpPr txBox="1">
            <a:spLocks/>
          </p:cNvSpPr>
          <p:nvPr/>
        </p:nvSpPr>
        <p:spPr>
          <a:xfrm>
            <a:off x="40199166" y="6154459"/>
            <a:ext cx="9418320" cy="8448236"/>
          </a:xfrm>
          <a:prstGeom prst="rect">
            <a:avLst/>
          </a:prstGeom>
          <a:solidFill>
            <a:srgbClr val="FEE7E6"/>
          </a:solidFill>
        </p:spPr>
        <p:txBody>
          <a:bodyPr vert="horz" wrap="square" lIns="182880" tIns="182880" rIns="182880" bIns="182880" rtlCol="0">
            <a:noAutofit/>
          </a:bodyPr>
          <a:lstStyle>
            <a:lvl1pPr marL="0" indent="0" algn="l" defTabSz="2503170" rtl="0" eaLnBrk="1" latinLnBrk="0" hangingPunct="1">
              <a:lnSpc>
                <a:spcPct val="100000"/>
              </a:lnSpc>
              <a:spcBef>
                <a:spcPts val="0"/>
              </a:spcBef>
              <a:spcAft>
                <a:spcPts val="1200"/>
              </a:spcAft>
              <a:buFont typeface="Arial" panose="020B0604020202020204" pitchFamily="34" charset="0"/>
              <a:buNone/>
              <a:tabLst/>
              <a:defRPr sz="2400" b="1" kern="1200">
                <a:solidFill>
                  <a:schemeClr val="bg2"/>
                </a:solidFill>
                <a:latin typeface="+mn-lt"/>
                <a:ea typeface="+mn-ea"/>
                <a:cs typeface="+mn-cs"/>
              </a:defRPr>
            </a:lvl1pPr>
            <a:lvl2pPr marL="227013" indent="-227013" algn="l" defTabSz="2503170" rtl="0" eaLnBrk="1" latinLnBrk="0" hangingPunct="1">
              <a:lnSpc>
                <a:spcPct val="100000"/>
              </a:lnSpc>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2pPr>
            <a:lvl3pPr marL="449263" indent="-222250" algn="l" defTabSz="2503170" rtl="0" eaLnBrk="1" latinLnBrk="0" hangingPunct="1">
              <a:lnSpc>
                <a:spcPct val="100000"/>
              </a:lnSpc>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3pPr>
            <a:lvl4pPr marL="449263" indent="-222250" algn="l" defTabSz="2503170" rtl="0" eaLnBrk="1" latinLnBrk="0" hangingPunct="1">
              <a:lnSpc>
                <a:spcPct val="100000"/>
              </a:lnSpc>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4pPr>
            <a:lvl5pPr marL="449263" indent="-222250" algn="l" defTabSz="2503170" rtl="0" eaLnBrk="1" latinLnBrk="0" hangingPunct="1">
              <a:lnSpc>
                <a:spcPct val="100000"/>
              </a:lnSpc>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365760" indent="-365760">
              <a:spcAft>
                <a:spcPts val="300"/>
              </a:spcAft>
              <a:buFont typeface="Arial" panose="020B0604020202020204" pitchFamily="34" charset="0"/>
              <a:buChar char="•"/>
            </a:pPr>
            <a:r>
              <a:rPr lang="en-US" sz="2800" b="0" dirty="0">
                <a:solidFill>
                  <a:schemeClr val="accent4"/>
                </a:solidFill>
                <a:latin typeface="Source Sans Pro" panose="020B0503030403020204" pitchFamily="34" charset="0"/>
                <a:ea typeface="Source Sans Pro" panose="020B0503030403020204" pitchFamily="34" charset="0"/>
              </a:rPr>
              <a:t>In this early real-world community oncology experience, imetelstat was used primarily in older, heavily pretreated patients with MDS</a:t>
            </a:r>
          </a:p>
          <a:p>
            <a:pPr marL="365760" indent="-365760">
              <a:spcAft>
                <a:spcPts val="300"/>
              </a:spcAft>
              <a:buFont typeface="Arial" panose="020B0604020202020204" pitchFamily="34" charset="0"/>
              <a:buChar char="•"/>
            </a:pPr>
            <a:r>
              <a:rPr lang="en-US" sz="2800" b="0" dirty="0">
                <a:solidFill>
                  <a:schemeClr val="accent4"/>
                </a:solidFill>
                <a:latin typeface="Source Sans Pro" panose="020B0503030403020204" pitchFamily="34" charset="0"/>
                <a:ea typeface="Source Sans Pro" panose="020B0503030403020204" pitchFamily="34" charset="0"/>
              </a:rPr>
              <a:t>Hb trends were directionally favorable across multiple exploratory analytic approaches, including recent transfusion timing and alternative baseline Hb definitions</a:t>
            </a:r>
          </a:p>
          <a:p>
            <a:pPr marL="365760" indent="-365760">
              <a:spcAft>
                <a:spcPts val="300"/>
              </a:spcAft>
              <a:buFont typeface="Arial" panose="020B0604020202020204" pitchFamily="34" charset="0"/>
              <a:buChar char="•"/>
            </a:pPr>
            <a:r>
              <a:rPr lang="en-US" sz="2800" b="0" dirty="0">
                <a:solidFill>
                  <a:schemeClr val="accent4"/>
                </a:solidFill>
                <a:latin typeface="Source Sans Pro" panose="020B0503030403020204" pitchFamily="34" charset="0"/>
                <a:ea typeface="Source Sans Pro" panose="020B0503030403020204" pitchFamily="34" charset="0"/>
              </a:rPr>
              <a:t>Although chart-captured RBC-TI should be interpreted cautiously because of incomplete documentation, the preserved Hb signal is consistent with the clinical activity of imetelstat in routine practice</a:t>
            </a:r>
          </a:p>
          <a:p>
            <a:pPr marL="365760" indent="-365760">
              <a:spcAft>
                <a:spcPts val="300"/>
              </a:spcAft>
              <a:buFont typeface="Arial" panose="020B0604020202020204" pitchFamily="34" charset="0"/>
              <a:buChar char="•"/>
            </a:pPr>
            <a:r>
              <a:rPr lang="en-US" sz="2800" b="0" dirty="0">
                <a:solidFill>
                  <a:schemeClr val="accent4"/>
                </a:solidFill>
                <a:latin typeface="Source Sans Pro" panose="020B0503030403020204" pitchFamily="34" charset="0"/>
                <a:ea typeface="Source Sans Pro" panose="020B0503030403020204" pitchFamily="34" charset="0"/>
              </a:rPr>
              <a:t>Exploratory findings in a small subgroup of patients with del(5q) MDS suggest potential clinical activity despite extensive prior treatment exposure, although these observations require confirmation in larger cohorts</a:t>
            </a:r>
          </a:p>
          <a:p>
            <a:pPr marL="365760" indent="-365760">
              <a:spcAft>
                <a:spcPts val="300"/>
              </a:spcAft>
              <a:buFont typeface="Arial" panose="020B0604020202020204" pitchFamily="34" charset="0"/>
              <a:buChar char="•"/>
            </a:pPr>
            <a:r>
              <a:rPr lang="en-US" sz="2800" b="0" dirty="0">
                <a:solidFill>
                  <a:schemeClr val="accent4"/>
                </a:solidFill>
                <a:latin typeface="Source Sans Pro" panose="020B0503030403020204" pitchFamily="34" charset="0"/>
                <a:ea typeface="Source Sans Pro" panose="020B0503030403020204" pitchFamily="34" charset="0"/>
              </a:rPr>
              <a:t>Together, these findings provide early evidence of clinical benefit outside the trial setting and reinforce the importance of patient selection, early cytopenia monitoring, and timely dose modification to support continued treatment</a:t>
            </a:r>
          </a:p>
        </p:txBody>
      </p:sp>
      <p:sp>
        <p:nvSpPr>
          <p:cNvPr id="4045" name="Content Placeholder 11">
            <a:extLst>
              <a:ext uri="{FF2B5EF4-FFF2-40B4-BE49-F238E27FC236}">
                <a16:creationId xmlns:a16="http://schemas.microsoft.com/office/drawing/2014/main" id="{588379F0-728E-D674-5D35-517E53346C95}"/>
              </a:ext>
            </a:extLst>
          </p:cNvPr>
          <p:cNvSpPr txBox="1">
            <a:spLocks/>
          </p:cNvSpPr>
          <p:nvPr/>
        </p:nvSpPr>
        <p:spPr>
          <a:xfrm>
            <a:off x="40199166" y="5139627"/>
            <a:ext cx="9418320" cy="1097280"/>
          </a:xfrm>
          <a:prstGeom prst="rect">
            <a:avLst/>
          </a:prstGeom>
          <a:solidFill>
            <a:schemeClr val="accent6"/>
          </a:solidFill>
        </p:spPr>
        <p:txBody>
          <a:bodyPr vert="horz" wrap="square" lIns="0" tIns="47543" rIns="0" bIns="47543" rtlCol="0" anchor="ctr">
            <a:noAutofit/>
          </a:bodyPr>
          <a:lstStyle>
            <a:lvl1pPr marL="179388" indent="0" algn="l" defTabSz="2503170" rtl="0" eaLnBrk="1" latinLnBrk="0" hangingPunct="1">
              <a:lnSpc>
                <a:spcPct val="100000"/>
              </a:lnSpc>
              <a:spcBef>
                <a:spcPts val="0"/>
              </a:spcBef>
              <a:spcAft>
                <a:spcPts val="600"/>
              </a:spcAft>
              <a:buFont typeface="Arial" panose="020B0604020202020204" pitchFamily="34" charset="0"/>
              <a:buNone/>
              <a:tabLst/>
              <a:defRPr sz="2000" b="1" kern="1200">
                <a:solidFill>
                  <a:schemeClr val="bg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sz="1050" kern="120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sz="1000" kern="120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274320"/>
            <a:r>
              <a:rPr lang="en-GB" sz="6000" dirty="0">
                <a:latin typeface="Source Sans Pro" panose="020B0503030403020204" pitchFamily="34" charset="0"/>
                <a:ea typeface="Source Sans Pro" panose="020B0503030403020204" pitchFamily="34" charset="0"/>
              </a:rPr>
              <a:t>Conclusions</a:t>
            </a:r>
          </a:p>
        </p:txBody>
      </p:sp>
      <p:grpSp>
        <p:nvGrpSpPr>
          <p:cNvPr id="3" name="Group 2">
            <a:extLst>
              <a:ext uri="{FF2B5EF4-FFF2-40B4-BE49-F238E27FC236}">
                <a16:creationId xmlns:a16="http://schemas.microsoft.com/office/drawing/2014/main" id="{6914D5E2-836A-3B60-6770-BFF38BBDE7A1}"/>
              </a:ext>
            </a:extLst>
          </p:cNvPr>
          <p:cNvGrpSpPr/>
          <p:nvPr/>
        </p:nvGrpSpPr>
        <p:grpSpPr>
          <a:xfrm>
            <a:off x="40352656" y="28741051"/>
            <a:ext cx="9418320" cy="2339102"/>
            <a:chOff x="40352656" y="28741051"/>
            <a:chExt cx="9418320" cy="2339102"/>
          </a:xfrm>
        </p:grpSpPr>
        <p:sp>
          <p:nvSpPr>
            <p:cNvPr id="3767" name="Content Placeholder 377">
              <a:extLst>
                <a:ext uri="{FF2B5EF4-FFF2-40B4-BE49-F238E27FC236}">
                  <a16:creationId xmlns:a16="http://schemas.microsoft.com/office/drawing/2014/main" id="{D161F2BE-1046-FC7B-64A5-F87E4B6F1047}"/>
                </a:ext>
              </a:extLst>
            </p:cNvPr>
            <p:cNvSpPr txBox="1">
              <a:spLocks/>
            </p:cNvSpPr>
            <p:nvPr/>
          </p:nvSpPr>
          <p:spPr>
            <a:xfrm>
              <a:off x="40352656" y="28741051"/>
              <a:ext cx="9418320" cy="2339102"/>
            </a:xfrm>
            <a:prstGeom prst="rect">
              <a:avLst/>
            </a:prstGeom>
          </p:spPr>
          <p:txBody>
            <a:bodyPr vert="horz" wrap="square" lIns="0" tIns="0" rIns="0" bIns="0" rtlCol="0" anchor="t">
              <a:spAutoFit/>
            </a:bodyPr>
            <a:lstStyle>
              <a:lvl1pPr marL="0" indent="0" algn="l" defTabSz="2503170" rtl="0" eaLnBrk="1" latinLnBrk="0" hangingPunct="1">
                <a:lnSpc>
                  <a:spcPct val="100000"/>
                </a:lnSpc>
                <a:spcBef>
                  <a:spcPts val="0"/>
                </a:spcBef>
                <a:spcAft>
                  <a:spcPts val="1200"/>
                </a:spcAft>
                <a:buFont typeface="Arial" panose="020B0604020202020204" pitchFamily="34" charset="0"/>
                <a:buNone/>
                <a:tabLst/>
                <a:defRPr sz="2000" kern="1200">
                  <a:solidFill>
                    <a:schemeClr val="bg2"/>
                  </a:solidFill>
                  <a:latin typeface="+mn-lt"/>
                  <a:ea typeface="+mn-ea"/>
                  <a:cs typeface="+mn-cs"/>
                </a:defRPr>
              </a:lvl1pPr>
              <a:lvl2pPr marL="179388" indent="-179388" algn="l" defTabSz="2503170" rtl="0" eaLnBrk="1" latinLnBrk="0" hangingPunct="1">
                <a:lnSpc>
                  <a:spcPct val="100000"/>
                </a:lnSpc>
                <a:spcBef>
                  <a:spcPts val="0"/>
                </a:spcBef>
                <a:spcAft>
                  <a:spcPts val="300"/>
                </a:spcAft>
                <a:buFont typeface="Arial" panose="020B0604020202020204" pitchFamily="34" charset="0"/>
                <a:buChar char="•"/>
                <a:tabLst/>
                <a:defRPr sz="800" kern="120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a:spcAft>
                  <a:spcPts val="1800"/>
                </a:spcAft>
              </a:pPr>
              <a:r>
                <a:rPr lang="en-GB" sz="2400" b="1" dirty="0">
                  <a:solidFill>
                    <a:schemeClr val="accent4"/>
                  </a:solidFill>
                  <a:latin typeface="Source Sans Pro" panose="020B0503030403020204" pitchFamily="34" charset="0"/>
                  <a:ea typeface="Source Sans Pro" panose="020B0503030403020204" pitchFamily="34" charset="0"/>
                </a:rPr>
                <a:t>Acknowledgments</a:t>
              </a:r>
            </a:p>
            <a:p>
              <a:pPr marL="274320" indent="-274320">
                <a:spcAft>
                  <a:spcPts val="600"/>
                </a:spcAft>
                <a:buFont typeface="Arial" panose="020B0604020202020204" pitchFamily="34" charset="0"/>
                <a:buChar char="•"/>
              </a:pPr>
              <a:r>
                <a:rPr lang="en-US" sz="1800" dirty="0">
                  <a:solidFill>
                    <a:schemeClr val="accent4"/>
                  </a:solidFill>
                  <a:latin typeface="Source Sans Pro" panose="020B0503030403020204" pitchFamily="34" charset="0"/>
                  <a:ea typeface="Source Sans Pro" panose="020B0503030403020204" pitchFamily="34" charset="0"/>
                </a:rPr>
                <a:t>The authors acknowledge with gratitude the patients whose de-identified data were included in this research, and the caregivers and healthcare professionals who supported them. Their contributions are essential to advancing scientific knowledge and improving patient care</a:t>
              </a:r>
            </a:p>
            <a:p>
              <a:pPr marL="274320" indent="-274320">
                <a:spcAft>
                  <a:spcPts val="600"/>
                </a:spcAft>
                <a:buFont typeface="Arial" panose="020B0604020202020204" pitchFamily="34" charset="0"/>
                <a:buChar char="•"/>
              </a:pPr>
              <a:r>
                <a:rPr lang="en-US" sz="1800" dirty="0">
                  <a:solidFill>
                    <a:schemeClr val="accent4"/>
                  </a:solidFill>
                  <a:latin typeface="Source Sans Pro" panose="020B0503030403020204" pitchFamily="34" charset="0"/>
                  <a:ea typeface="Source Sans Pro" panose="020B0503030403020204" pitchFamily="34" charset="0"/>
                </a:rPr>
                <a:t>All authors contributed to and approved the presentation; writing and editorial support </a:t>
              </a:r>
              <a:br>
                <a:rPr lang="en-US" sz="1800" dirty="0">
                  <a:solidFill>
                    <a:schemeClr val="accent4"/>
                  </a:solidFill>
                  <a:latin typeface="Source Sans Pro" panose="020B0503030403020204" pitchFamily="34" charset="0"/>
                  <a:ea typeface="Source Sans Pro" panose="020B0503030403020204" pitchFamily="34" charset="0"/>
                </a:rPr>
              </a:br>
              <a:r>
                <a:rPr lang="en-US" sz="1800" dirty="0">
                  <a:solidFill>
                    <a:schemeClr val="accent4"/>
                  </a:solidFill>
                  <a:latin typeface="Source Sans Pro" panose="020B0503030403020204" pitchFamily="34" charset="0"/>
                  <a:ea typeface="Source Sans Pro" panose="020B0503030403020204" pitchFamily="34" charset="0"/>
                </a:rPr>
                <a:t>were provided by Meredith Rogers, MS, CMPP, and Mohamed Abdelmegeed, MD, PhD, CMPP, of </a:t>
              </a:r>
              <a:br>
                <a:rPr lang="en-US" sz="1800" dirty="0">
                  <a:solidFill>
                    <a:schemeClr val="accent4"/>
                  </a:solidFill>
                  <a:latin typeface="Source Sans Pro" panose="020B0503030403020204" pitchFamily="34" charset="0"/>
                  <a:ea typeface="Source Sans Pro" panose="020B0503030403020204" pitchFamily="34" charset="0"/>
                </a:rPr>
              </a:br>
              <a:r>
                <a:rPr lang="en-US" sz="1800" dirty="0">
                  <a:solidFill>
                    <a:schemeClr val="accent4"/>
                  </a:solidFill>
                  <a:latin typeface="Source Sans Pro" panose="020B0503030403020204" pitchFamily="34" charset="0"/>
                  <a:ea typeface="Source Sans Pro" panose="020B0503030403020204" pitchFamily="34" charset="0"/>
                </a:rPr>
                <a:t>The Lockwood Group (Stamford, CT, USA), funded by Geron Corporation</a:t>
              </a:r>
            </a:p>
          </p:txBody>
        </p:sp>
        <p:cxnSp>
          <p:nvCxnSpPr>
            <p:cNvPr id="2" name="Straight Connector 1">
              <a:extLst>
                <a:ext uri="{FF2B5EF4-FFF2-40B4-BE49-F238E27FC236}">
                  <a16:creationId xmlns:a16="http://schemas.microsoft.com/office/drawing/2014/main" id="{D8E799D9-D7FF-C8BE-75F7-2C7F0153C275}"/>
                </a:ext>
              </a:extLst>
            </p:cNvPr>
            <p:cNvCxnSpPr>
              <a:cxnSpLocks/>
            </p:cNvCxnSpPr>
            <p:nvPr/>
          </p:nvCxnSpPr>
          <p:spPr>
            <a:xfrm>
              <a:off x="40352656" y="29211657"/>
              <a:ext cx="9418320"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8" name="Content Placeholder 86">
            <a:extLst>
              <a:ext uri="{FF2B5EF4-FFF2-40B4-BE49-F238E27FC236}">
                <a16:creationId xmlns:a16="http://schemas.microsoft.com/office/drawing/2014/main" id="{F1E85D09-888C-DD61-8414-B4CF7DA55886}"/>
              </a:ext>
            </a:extLst>
          </p:cNvPr>
          <p:cNvSpPr txBox="1">
            <a:spLocks/>
          </p:cNvSpPr>
          <p:nvPr/>
        </p:nvSpPr>
        <p:spPr>
          <a:xfrm>
            <a:off x="10507332" y="6265550"/>
            <a:ext cx="9657868" cy="2292935"/>
          </a:xfrm>
          <a:prstGeom prst="rect">
            <a:avLst/>
          </a:prstGeom>
        </p:spPr>
        <p:txBody>
          <a:bodyPr vert="horz" wrap="square" lIns="0" tIns="91440" rIns="0" bIns="9144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sz="1100" kern="120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sz="1100" kern="120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sz="1100" kern="120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pple Symbols" panose="02000000000000000000" pitchFamily="2" charset="-79"/>
              <a:buChar char="⎻"/>
              <a:tabLst/>
              <a:defRPr sz="1100" kern="120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sz="1100" kern="120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spcAft>
                <a:spcPts val="300"/>
              </a:spcAft>
              <a:buNone/>
            </a:pPr>
            <a:r>
              <a:rPr lang="en-US" sz="2800" b="1" kern="100" dirty="0">
                <a:solidFill>
                  <a:schemeClr val="accent4"/>
                </a:solidFill>
                <a:latin typeface="Source Sans Pro" panose="020B0503030403020204" pitchFamily="34" charset="0"/>
                <a:ea typeface="Source Sans Pro" panose="020B0503030403020204" pitchFamily="34" charset="0"/>
                <a:cs typeface="Calibri" panose="020F0502020204030204" pitchFamily="34" charset="0"/>
              </a:rPr>
              <a:t>Baseline Characteristics (Table 1)</a:t>
            </a:r>
          </a:p>
          <a:p>
            <a:pPr marL="274320" indent="-274320">
              <a:spcAft>
                <a:spcPts val="300"/>
              </a:spcAft>
            </a:pPr>
            <a:r>
              <a:rPr lang="en-US" sz="2600" kern="100" dirty="0">
                <a:solidFill>
                  <a:schemeClr val="accent4"/>
                </a:solidFill>
                <a:latin typeface="Source Sans Pro" panose="020B0503030403020204" pitchFamily="34" charset="0"/>
                <a:ea typeface="Source Sans Pro" panose="020B0503030403020204" pitchFamily="34" charset="0"/>
                <a:cs typeface="Calibri" panose="020F0502020204030204" pitchFamily="34" charset="0"/>
              </a:rPr>
              <a:t>Patients were older and heavily pretreated: 76.7% &gt;75 years; 83.3% </a:t>
            </a:r>
            <a:r>
              <a:rPr lang="en-US" sz="2600" kern="100">
                <a:solidFill>
                  <a:schemeClr val="accent4"/>
                </a:solidFill>
                <a:latin typeface="Source Sans Pro" panose="020B0503030403020204" pitchFamily="34" charset="0"/>
                <a:ea typeface="Source Sans Pro" panose="020B0503030403020204" pitchFamily="34" charset="0"/>
                <a:cs typeface="Calibri" panose="020F0502020204030204" pitchFamily="34" charset="0"/>
              </a:rPr>
              <a:t>received ≥2 </a:t>
            </a:r>
            <a:r>
              <a:rPr lang="en-US" sz="2600" kern="100" dirty="0">
                <a:solidFill>
                  <a:schemeClr val="accent4"/>
                </a:solidFill>
                <a:latin typeface="Source Sans Pro" panose="020B0503030403020204" pitchFamily="34" charset="0"/>
                <a:ea typeface="Source Sans Pro" panose="020B0503030403020204" pitchFamily="34" charset="0"/>
                <a:cs typeface="Calibri" panose="020F0502020204030204" pitchFamily="34" charset="0"/>
              </a:rPr>
              <a:t>prior lines of therapy (100% ESA; 72.4% </a:t>
            </a:r>
            <a:r>
              <a:rPr lang="en-US" sz="2600" kern="100" dirty="0" err="1">
                <a:solidFill>
                  <a:schemeClr val="accent4"/>
                </a:solidFill>
                <a:latin typeface="Source Sans Pro" panose="020B0503030403020204" pitchFamily="34" charset="0"/>
                <a:ea typeface="Source Sans Pro" panose="020B0503030403020204" pitchFamily="34" charset="0"/>
                <a:cs typeface="Calibri" panose="020F0502020204030204" pitchFamily="34" charset="0"/>
              </a:rPr>
              <a:t>luspatercept</a:t>
            </a:r>
            <a:r>
              <a:rPr lang="en-US" sz="2600" kern="100" dirty="0">
                <a:solidFill>
                  <a:schemeClr val="accent4"/>
                </a:solidFill>
                <a:latin typeface="Source Sans Pro" panose="020B0503030403020204" pitchFamily="34" charset="0"/>
                <a:ea typeface="Source Sans Pro" panose="020B0503030403020204" pitchFamily="34" charset="0"/>
                <a:cs typeface="Calibri" panose="020F0502020204030204" pitchFamily="34" charset="0"/>
              </a:rPr>
              <a:t>)</a:t>
            </a:r>
          </a:p>
          <a:p>
            <a:pPr marL="274320" indent="-274320">
              <a:spcAft>
                <a:spcPts val="300"/>
              </a:spcAft>
              <a:buFont typeface="Helvetica Neue"/>
              <a:buChar char="•"/>
            </a:pPr>
            <a:r>
              <a:rPr lang="en-US" sz="2600" kern="100" dirty="0">
                <a:solidFill>
                  <a:schemeClr val="accent4"/>
                </a:solidFill>
                <a:latin typeface="Source Sans Pro" panose="020B0503030403020204" pitchFamily="34" charset="0"/>
                <a:ea typeface="Source Sans Pro" panose="020B0503030403020204" pitchFamily="34" charset="0"/>
                <a:cs typeface="Calibri" panose="020F0502020204030204" pitchFamily="34" charset="0"/>
              </a:rPr>
              <a:t>Disease biology was heterogeneous, including ring sideroblast </a:t>
            </a:r>
            <a:br>
              <a:rPr lang="en-US" sz="2600" kern="100" dirty="0">
                <a:solidFill>
                  <a:schemeClr val="accent4"/>
                </a:solidFill>
                <a:latin typeface="Source Sans Pro" panose="020B0503030403020204" pitchFamily="34" charset="0"/>
                <a:ea typeface="Source Sans Pro" panose="020B0503030403020204" pitchFamily="34" charset="0"/>
                <a:cs typeface="Calibri" panose="020F0502020204030204" pitchFamily="34" charset="0"/>
              </a:rPr>
            </a:br>
            <a:r>
              <a:rPr lang="en-US" sz="2600" kern="100" dirty="0">
                <a:solidFill>
                  <a:schemeClr val="accent4"/>
                </a:solidFill>
                <a:latin typeface="Source Sans Pro" panose="020B0503030403020204" pitchFamily="34" charset="0"/>
                <a:ea typeface="Source Sans Pro" panose="020B0503030403020204" pitchFamily="34" charset="0"/>
                <a:cs typeface="Calibri" panose="020F0502020204030204" pitchFamily="34" charset="0"/>
              </a:rPr>
              <a:t>(RS)</a:t>
            </a:r>
            <a:r>
              <a:rPr lang="en-US" sz="2600" kern="100" dirty="0">
                <a:solidFill>
                  <a:schemeClr val="accent4"/>
                </a:solidFill>
                <a:latin typeface="Source Sans Pro" panose="020B0503030403020204" pitchFamily="34" charset="0"/>
                <a:ea typeface="Source Sans Pro" panose="020B0503030403020204" pitchFamily="34" charset="0"/>
                <a:cs typeface="Arial" panose="020B0604020202020204" pitchFamily="34" charset="0"/>
              </a:rPr>
              <a:t>-</a:t>
            </a:r>
            <a:r>
              <a:rPr lang="en-US" sz="2600" kern="100" dirty="0">
                <a:solidFill>
                  <a:schemeClr val="accent4"/>
                </a:solidFill>
                <a:latin typeface="Source Sans Pro" panose="020B0503030403020204" pitchFamily="34" charset="0"/>
                <a:ea typeface="Source Sans Pro" panose="020B0503030403020204" pitchFamily="34" charset="0"/>
                <a:cs typeface="Calibri" panose="020F0502020204030204" pitchFamily="34" charset="0"/>
              </a:rPr>
              <a:t>positive and RS-negative disease</a:t>
            </a:r>
          </a:p>
        </p:txBody>
      </p:sp>
      <p:sp>
        <p:nvSpPr>
          <p:cNvPr id="9" name="Content Placeholder 86">
            <a:extLst>
              <a:ext uri="{FF2B5EF4-FFF2-40B4-BE49-F238E27FC236}">
                <a16:creationId xmlns:a16="http://schemas.microsoft.com/office/drawing/2014/main" id="{B1387057-4CED-240C-1CAF-E4894E9744D0}"/>
              </a:ext>
            </a:extLst>
          </p:cNvPr>
          <p:cNvSpPr txBox="1">
            <a:spLocks/>
          </p:cNvSpPr>
          <p:nvPr/>
        </p:nvSpPr>
        <p:spPr>
          <a:xfrm>
            <a:off x="20394955" y="15331352"/>
            <a:ext cx="9774696" cy="16412185"/>
          </a:xfrm>
          <a:prstGeom prst="rect">
            <a:avLst/>
          </a:prstGeom>
        </p:spPr>
        <p:txBody>
          <a:bodyPr vert="horz" wrap="square" lIns="0" tIns="0" rIns="0" bIns="9144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sz="1100" kern="120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sz="1100" kern="120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sz="1100" kern="120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pple Symbols" panose="02000000000000000000" pitchFamily="2" charset="-79"/>
              <a:buChar char="⎻"/>
              <a:tabLst/>
              <a:defRPr sz="1100" kern="120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sz="1100" kern="120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marR="0" lvl="0" indent="0" algn="l" defTabSz="661909" rtl="0" eaLnBrk="1" fontAlgn="auto" latinLnBrk="0" hangingPunct="1">
              <a:lnSpc>
                <a:spcPct val="100000"/>
              </a:lnSpc>
              <a:spcBef>
                <a:spcPts val="0"/>
              </a:spcBef>
              <a:spcAft>
                <a:spcPts val="900"/>
              </a:spcAft>
              <a:buClrTx/>
              <a:buSzTx/>
              <a:buFontTx/>
              <a:buNone/>
              <a:tabLst/>
              <a:defRPr/>
            </a:pPr>
            <a:r>
              <a:rPr kumimoji="0" lang="en-US" sz="2800" b="1" i="0" u="none" strike="noStrike" kern="100" cap="none" normalizeH="0" baseline="0" noProof="0" dirty="0">
                <a:ln>
                  <a:noFill/>
                </a:ln>
                <a:solidFill>
                  <a:srgbClr val="003B5C"/>
                </a:solidFill>
                <a:effectLst/>
                <a:uLnTx/>
                <a:uFillTx/>
                <a:latin typeface="Source Sans Pro" panose="020B0503030403020204" pitchFamily="34" charset="0"/>
                <a:ea typeface="Source Sans Pro" panose="020B0503030403020204" pitchFamily="34" charset="0"/>
                <a:cs typeface="Calibri" panose="020F0502020204030204" pitchFamily="34" charset="0"/>
              </a:rPr>
              <a:t>Hb Outcomes</a:t>
            </a:r>
          </a:p>
          <a:p>
            <a:pPr marL="274320" indent="-274320" defTabSz="661909">
              <a:spcAft>
                <a:spcPts val="300"/>
              </a:spcAft>
              <a:defRPr/>
            </a:pPr>
            <a:r>
              <a:rPr kumimoji="0" lang="en-US" sz="2600" b="0" i="0" u="none" strike="noStrike" kern="100" cap="none" normalizeH="0" baseline="0" noProof="0" dirty="0">
                <a:ln>
                  <a:noFill/>
                </a:ln>
                <a:solidFill>
                  <a:srgbClr val="003B5C"/>
                </a:solidFill>
                <a:effectLst/>
                <a:uLnTx/>
                <a:uFillTx/>
                <a:latin typeface="Source Sans Pro" panose="020B0503030403020204" pitchFamily="34" charset="0"/>
                <a:ea typeface="Source Sans Pro" panose="020B0503030403020204" pitchFamily="34" charset="0"/>
                <a:cs typeface="Calibri" panose="020F0502020204030204" pitchFamily="34" charset="0"/>
              </a:rPr>
              <a:t>Hb change was evaluated as a pragmatic exploratory hematologic signal rather than a definitive effectiveness endpoint, with consistency assessed across multiple analytic approaches, including alternative baseline definitions, post-treatment laboratory grace periods, and analyses designed to minimize transfusion-related confounding</a:t>
            </a:r>
          </a:p>
          <a:p>
            <a:pPr marL="274320" indent="-274320" defTabSz="661909">
              <a:spcAft>
                <a:spcPts val="300"/>
              </a:spcAft>
              <a:defRPr/>
            </a:pPr>
            <a:r>
              <a:rPr kumimoji="0" lang="en-US" sz="2600" b="0" i="0" u="none" strike="noStrike" kern="100" cap="none" normalizeH="0" baseline="0" noProof="0" dirty="0">
                <a:ln>
                  <a:noFill/>
                </a:ln>
                <a:solidFill>
                  <a:srgbClr val="003B5C"/>
                </a:solidFill>
                <a:effectLst/>
                <a:uLnTx/>
                <a:uFillTx/>
                <a:latin typeface="Source Sans Pro" panose="020B0503030403020204" pitchFamily="34" charset="0"/>
                <a:ea typeface="Source Sans Pro" panose="020B0503030403020204" pitchFamily="34" charset="0"/>
                <a:cs typeface="Calibri" panose="020F0502020204030204" pitchFamily="34" charset="0"/>
              </a:rPr>
              <a:t>Among all evaluable patients with pre- and post-index Hb data (N=24), median Hb increased by 2.3 to 2.7 g/dL depending on the </a:t>
            </a:r>
            <a:br>
              <a:rPr kumimoji="0" lang="en-US" sz="2600" b="0" i="0" u="none" strike="noStrike" kern="100" cap="none" normalizeH="0" baseline="0" noProof="0" dirty="0">
                <a:ln>
                  <a:noFill/>
                </a:ln>
                <a:solidFill>
                  <a:srgbClr val="003B5C"/>
                </a:solidFill>
                <a:effectLst/>
                <a:uLnTx/>
                <a:uFillTx/>
                <a:latin typeface="Source Sans Pro" panose="020B0503030403020204" pitchFamily="34" charset="0"/>
                <a:ea typeface="Source Sans Pro" panose="020B0503030403020204" pitchFamily="34" charset="0"/>
                <a:cs typeface="Calibri" panose="020F0502020204030204" pitchFamily="34" charset="0"/>
              </a:rPr>
            </a:br>
            <a:r>
              <a:rPr kumimoji="0" lang="en-US" sz="2600" b="0" i="0" u="none" strike="noStrike" kern="100" cap="none" normalizeH="0" baseline="0" noProof="0" dirty="0">
                <a:ln>
                  <a:noFill/>
                </a:ln>
                <a:solidFill>
                  <a:srgbClr val="003B5C"/>
                </a:solidFill>
                <a:effectLst/>
                <a:uLnTx/>
                <a:uFillTx/>
                <a:latin typeface="Source Sans Pro" panose="020B0503030403020204" pitchFamily="34" charset="0"/>
                <a:ea typeface="Source Sans Pro" panose="020B0503030403020204" pitchFamily="34" charset="0"/>
                <a:cs typeface="Calibri" panose="020F0502020204030204" pitchFamily="34" charset="0"/>
              </a:rPr>
              <a:t>grace-period definition, with peak Hb values of 9.0 to 9.3 g/dL</a:t>
            </a:r>
          </a:p>
          <a:p>
            <a:pPr marL="274320" indent="-274320" defTabSz="661909">
              <a:spcAft>
                <a:spcPts val="300"/>
              </a:spcAft>
              <a:defRPr/>
            </a:pPr>
            <a:r>
              <a:rPr kumimoji="0" lang="en-US" sz="2600" b="0" i="0" u="none" strike="noStrike" kern="100" cap="none" normalizeH="0" baseline="0" noProof="0" dirty="0">
                <a:ln>
                  <a:noFill/>
                </a:ln>
                <a:solidFill>
                  <a:srgbClr val="003B5C"/>
                </a:solidFill>
                <a:effectLst/>
                <a:uLnTx/>
                <a:uFillTx/>
                <a:latin typeface="Source Sans Pro" panose="020B0503030403020204" pitchFamily="34" charset="0"/>
                <a:ea typeface="Source Sans Pro" panose="020B0503030403020204" pitchFamily="34" charset="0"/>
                <a:cs typeface="Calibri" panose="020F0502020204030204" pitchFamily="34" charset="0"/>
              </a:rPr>
              <a:t>The magnitude of Hb improvement was preserved after excluding Hb values obtained ≤14 days of transfusion (n=24), with a median increase of 2.5 g/dL and a median peak of 8.9 g/dL (range, 6.2-14.3) with a grace period of 30 days (</a:t>
            </a:r>
            <a:r>
              <a:rPr kumimoji="0" lang="en-US" sz="2600" b="1" i="0" u="none" strike="noStrike" kern="100" cap="none" normalizeH="0" baseline="0" noProof="0" dirty="0">
                <a:ln>
                  <a:noFill/>
                </a:ln>
                <a:solidFill>
                  <a:srgbClr val="003B5C"/>
                </a:solidFill>
                <a:effectLst/>
                <a:uLnTx/>
                <a:uFillTx/>
                <a:latin typeface="Source Sans Pro" panose="020B0503030403020204" pitchFamily="34" charset="0"/>
                <a:ea typeface="Source Sans Pro" panose="020B0503030403020204" pitchFamily="34" charset="0"/>
                <a:cs typeface="Calibri" panose="020F0502020204030204" pitchFamily="34" charset="0"/>
              </a:rPr>
              <a:t>Figure 1A</a:t>
            </a:r>
            <a:r>
              <a:rPr kumimoji="0" lang="en-US" sz="2600" b="0" i="0" u="none" strike="noStrike" kern="100" cap="none" normalizeH="0" baseline="0" noProof="0" dirty="0">
                <a:ln>
                  <a:noFill/>
                </a:ln>
                <a:solidFill>
                  <a:srgbClr val="003B5C"/>
                </a:solidFill>
                <a:effectLst/>
                <a:uLnTx/>
                <a:uFillTx/>
                <a:latin typeface="Source Sans Pro" panose="020B0503030403020204" pitchFamily="34" charset="0"/>
                <a:ea typeface="Source Sans Pro" panose="020B0503030403020204" pitchFamily="34" charset="0"/>
                <a:cs typeface="Calibri" panose="020F0502020204030204" pitchFamily="34" charset="0"/>
              </a:rPr>
              <a:t>), and a median increase of 2.5 g/dL with a median peak of 9.1 g/dL (range, 6.2-14.3) with a grace period of 45 days (</a:t>
            </a:r>
            <a:r>
              <a:rPr kumimoji="0" lang="en-US" sz="2600" b="1" i="0" u="none" strike="noStrike" kern="100" cap="none" normalizeH="0" baseline="0" noProof="0" dirty="0">
                <a:ln>
                  <a:noFill/>
                </a:ln>
                <a:solidFill>
                  <a:srgbClr val="003B5C"/>
                </a:solidFill>
                <a:effectLst/>
                <a:uLnTx/>
                <a:uFillTx/>
                <a:latin typeface="Source Sans Pro" panose="020B0503030403020204" pitchFamily="34" charset="0"/>
                <a:ea typeface="Source Sans Pro" panose="020B0503030403020204" pitchFamily="34" charset="0"/>
                <a:cs typeface="Calibri" panose="020F0502020204030204" pitchFamily="34" charset="0"/>
              </a:rPr>
              <a:t>Figure 1B</a:t>
            </a:r>
            <a:r>
              <a:rPr kumimoji="0" lang="en-US" sz="2600" b="0" i="0" u="none" strike="noStrike" kern="100" cap="none" normalizeH="0" baseline="0" noProof="0" dirty="0">
                <a:ln>
                  <a:noFill/>
                </a:ln>
                <a:solidFill>
                  <a:srgbClr val="003B5C"/>
                </a:solidFill>
                <a:effectLst/>
                <a:uLnTx/>
                <a:uFillTx/>
                <a:latin typeface="Source Sans Pro" panose="020B0503030403020204" pitchFamily="34" charset="0"/>
                <a:ea typeface="Source Sans Pro" panose="020B0503030403020204" pitchFamily="34" charset="0"/>
                <a:cs typeface="Calibri" panose="020F0502020204030204" pitchFamily="34" charset="0"/>
              </a:rPr>
              <a:t>). This sensitivity analysis reduces concern that the observed Hb gains were driven by recent transfusion effects </a:t>
            </a:r>
          </a:p>
          <a:p>
            <a:pPr marL="274320" indent="-274320" defTabSz="661909">
              <a:spcAft>
                <a:spcPts val="300"/>
              </a:spcAft>
              <a:defRPr/>
            </a:pPr>
            <a:r>
              <a:rPr kumimoji="0" lang="en-US" sz="2600" b="0" i="0" u="none" strike="noStrike" kern="100" cap="none" normalizeH="0" baseline="0" noProof="0" dirty="0">
                <a:ln>
                  <a:noFill/>
                </a:ln>
                <a:solidFill>
                  <a:srgbClr val="003B5C"/>
                </a:solidFill>
                <a:effectLst/>
                <a:uLnTx/>
                <a:uFillTx/>
                <a:latin typeface="Source Sans Pro" panose="020B0503030403020204" pitchFamily="34" charset="0"/>
                <a:ea typeface="Source Sans Pro" panose="020B0503030403020204" pitchFamily="34" charset="0"/>
                <a:cs typeface="Calibri" panose="020F0502020204030204" pitchFamily="34" charset="0"/>
              </a:rPr>
              <a:t>Among patients who received ≥2 </a:t>
            </a:r>
            <a:r>
              <a:rPr lang="en-US" sz="2600" kern="100" dirty="0">
                <a:solidFill>
                  <a:srgbClr val="003B5C"/>
                </a:solidFill>
                <a:latin typeface="Source Sans Pro" panose="020B0503030403020204" pitchFamily="34" charset="0"/>
                <a:ea typeface="Source Sans Pro" panose="020B0503030403020204" pitchFamily="34" charset="0"/>
                <a:cs typeface="Calibri" panose="020F0502020204030204" pitchFamily="34" charset="0"/>
              </a:rPr>
              <a:t>imetelstat </a:t>
            </a:r>
            <a:r>
              <a:rPr kumimoji="0" lang="en-US" sz="2600" b="0" i="0" u="none" strike="noStrike" kern="100" cap="none" normalizeH="0" baseline="0" noProof="0" dirty="0">
                <a:ln>
                  <a:noFill/>
                </a:ln>
                <a:solidFill>
                  <a:srgbClr val="003B5C"/>
                </a:solidFill>
                <a:effectLst/>
                <a:uLnTx/>
                <a:uFillTx/>
                <a:latin typeface="Source Sans Pro" panose="020B0503030403020204" pitchFamily="34" charset="0"/>
                <a:ea typeface="Source Sans Pro" panose="020B0503030403020204" pitchFamily="34" charset="0"/>
                <a:cs typeface="Calibri" panose="020F0502020204030204" pitchFamily="34" charset="0"/>
              </a:rPr>
              <a:t>doses and were evaluable through 30 and 45 days after the last dose, excluding Hb values obtained ≤14 days of transfusion (n=17), median Hb increased by 2.3 g/dL under both grace-period definitions, reaching a median peak of 9.1 g/dL (range, 7.3-14.3) (</a:t>
            </a:r>
            <a:r>
              <a:rPr kumimoji="0" lang="en-US" sz="2600" b="1" i="0" u="none" strike="noStrike" kern="100" cap="none" normalizeH="0" baseline="0" noProof="0" dirty="0">
                <a:ln>
                  <a:noFill/>
                </a:ln>
                <a:solidFill>
                  <a:srgbClr val="003B5C"/>
                </a:solidFill>
                <a:effectLst/>
                <a:uLnTx/>
                <a:uFillTx/>
                <a:latin typeface="Source Sans Pro" panose="020B0503030403020204" pitchFamily="34" charset="0"/>
                <a:ea typeface="Source Sans Pro" panose="020B0503030403020204" pitchFamily="34" charset="0"/>
                <a:cs typeface="Calibri" panose="020F0502020204030204" pitchFamily="34" charset="0"/>
              </a:rPr>
              <a:t>Figure 1C-D</a:t>
            </a:r>
            <a:r>
              <a:rPr kumimoji="0" lang="en-US" sz="2600" b="0" i="0" u="none" strike="noStrike" kern="100" cap="none" normalizeH="0" baseline="0" noProof="0" dirty="0">
                <a:ln>
                  <a:noFill/>
                </a:ln>
                <a:solidFill>
                  <a:srgbClr val="003B5C"/>
                </a:solidFill>
                <a:effectLst/>
                <a:uLnTx/>
                <a:uFillTx/>
                <a:latin typeface="Source Sans Pro" panose="020B0503030403020204" pitchFamily="34" charset="0"/>
                <a:ea typeface="Source Sans Pro" panose="020B0503030403020204" pitchFamily="34" charset="0"/>
                <a:cs typeface="Calibri" panose="020F0502020204030204" pitchFamily="34" charset="0"/>
              </a:rPr>
              <a:t>)</a:t>
            </a:r>
          </a:p>
          <a:p>
            <a:pPr marL="274320" indent="-274320" defTabSz="661909">
              <a:spcAft>
                <a:spcPts val="300"/>
              </a:spcAft>
              <a:defRPr/>
            </a:pPr>
            <a:r>
              <a:rPr kumimoji="0" lang="en-US" sz="2600" b="0" i="0" u="none" strike="noStrike" kern="100" cap="none" normalizeH="0" baseline="0" noProof="0" dirty="0">
                <a:ln>
                  <a:noFill/>
                </a:ln>
                <a:solidFill>
                  <a:srgbClr val="003B5C"/>
                </a:solidFill>
                <a:effectLst/>
                <a:uLnTx/>
                <a:uFillTx/>
                <a:latin typeface="Source Sans Pro" panose="020B0503030403020204" pitchFamily="34" charset="0"/>
                <a:ea typeface="Source Sans Pro" panose="020B0503030403020204" pitchFamily="34" charset="0"/>
                <a:cs typeface="Calibri" panose="020F0502020204030204" pitchFamily="34" charset="0"/>
              </a:rPr>
              <a:t>Sensitivity analysis using the Hb value closest to imetelstat initiation showed a directionally similar pattern, supporting the consistency of the findings</a:t>
            </a:r>
          </a:p>
          <a:p>
            <a:pPr marL="0" indent="0">
              <a:spcBef>
                <a:spcPts val="300"/>
              </a:spcBef>
              <a:buNone/>
            </a:pPr>
            <a:r>
              <a:rPr lang="en-US" sz="2800" b="1" kern="100" dirty="0">
                <a:solidFill>
                  <a:schemeClr val="accent4"/>
                </a:solidFill>
                <a:latin typeface="Source Sans Pro" panose="020B0503030403020204" pitchFamily="34" charset="0"/>
                <a:ea typeface="Source Sans Pro" panose="020B0503030403020204" pitchFamily="34" charset="0"/>
                <a:cs typeface="Calibri" panose="020F0502020204030204" pitchFamily="34" charset="0"/>
              </a:rPr>
              <a:t>Exploratory Chart-Captured RBC Transfusion Outcomes</a:t>
            </a:r>
          </a:p>
          <a:p>
            <a:pPr lvl="0"/>
            <a:r>
              <a:rPr lang="en-US" sz="2600" kern="100" dirty="0">
                <a:solidFill>
                  <a:srgbClr val="003B5C"/>
                </a:solidFill>
                <a:latin typeface="Source Sans Pro" panose="020B0503030403020204" pitchFamily="34" charset="0"/>
                <a:ea typeface="Source Sans Pro" panose="020B0503030403020204" pitchFamily="34" charset="0"/>
                <a:cs typeface="Calibri" panose="020F0502020204030204" pitchFamily="34" charset="0"/>
              </a:rPr>
              <a:t>A chart-captured transfusion-free interval of ≥8 consecutive weeks was observed in 73.3% of patients; however, this finding should be interpreted as exploratory and may overestimate the true RBC-TI rate due to incomplete transfusion documentation</a:t>
            </a:r>
          </a:p>
          <a:p>
            <a:pPr lvl="0"/>
            <a:r>
              <a:rPr lang="en-US" sz="2600" kern="100" dirty="0">
                <a:solidFill>
                  <a:srgbClr val="003B5C"/>
                </a:solidFill>
                <a:latin typeface="Source Sans Pro" panose="020B0503030403020204" pitchFamily="34" charset="0"/>
                <a:ea typeface="Source Sans Pro" panose="020B0503030403020204" pitchFamily="34" charset="0"/>
                <a:cs typeface="Calibri" panose="020F0502020204030204" pitchFamily="34" charset="0"/>
              </a:rPr>
              <a:t>Patterns of chart-captured ≥8-week transfusion-free intervals were broadly consistent across documented RS status and serum erythropoietin strata; however, subgroup sizes were small and transfusion capture was incomplete</a:t>
            </a:r>
          </a:p>
          <a:p>
            <a:pPr lvl="0"/>
            <a:r>
              <a:rPr lang="en-US" sz="2600" kern="100" dirty="0">
                <a:solidFill>
                  <a:srgbClr val="003B5C"/>
                </a:solidFill>
                <a:latin typeface="Source Sans Pro" panose="020B0503030403020204" pitchFamily="34" charset="0"/>
                <a:ea typeface="Source Sans Pro" panose="020B0503030403020204" pitchFamily="34" charset="0"/>
                <a:cs typeface="Calibri" panose="020F0502020204030204" pitchFamily="34" charset="0"/>
              </a:rPr>
              <a:t>Higher rates of chart-captured ≥8-week transfusion-free intervals were observed among patients with lower documented baseline transfusion burden or no documented pre-index transfusions</a:t>
            </a:r>
          </a:p>
        </p:txBody>
      </p:sp>
      <p:sp>
        <p:nvSpPr>
          <p:cNvPr id="15" name="Content Placeholder 123">
            <a:extLst>
              <a:ext uri="{FF2B5EF4-FFF2-40B4-BE49-F238E27FC236}">
                <a16:creationId xmlns:a16="http://schemas.microsoft.com/office/drawing/2014/main" id="{06972D45-5D27-AB48-D03C-20C268F6589B}"/>
              </a:ext>
            </a:extLst>
          </p:cNvPr>
          <p:cNvSpPr txBox="1">
            <a:spLocks/>
          </p:cNvSpPr>
          <p:nvPr/>
        </p:nvSpPr>
        <p:spPr>
          <a:xfrm>
            <a:off x="20887733" y="14528431"/>
            <a:ext cx="18526100" cy="590931"/>
          </a:xfrm>
          <a:prstGeom prst="rect">
            <a:avLst/>
          </a:prstGeom>
        </p:spPr>
        <p:txBody>
          <a:bodyPr vert="horz" wrap="square" lIns="0" tIns="9144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lang="en-GB" sz="1100" kern="1200" dirty="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lang="en-GB" sz="1100" kern="1200" dirty="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lang="en-US" sz="1100" kern="1200" dirty="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lvl="0" indent="0" defTabSz="761970">
              <a:lnSpc>
                <a:spcPct val="90000"/>
              </a:lnSpc>
              <a:spcAft>
                <a:spcPts val="0"/>
              </a:spcAft>
              <a:buNone/>
              <a:defRPr/>
            </a:pPr>
            <a:r>
              <a:rPr lang="en-US" sz="1200" dirty="0">
                <a:solidFill>
                  <a:srgbClr val="003C5E"/>
                </a:solidFill>
                <a:latin typeface="Source Sans Pro" panose="020B0503030403020204" pitchFamily="34" charset="0"/>
                <a:ea typeface="Source Sans Pro" panose="020B0503030403020204" pitchFamily="34" charset="0"/>
              </a:rPr>
              <a:t>Hb, hemoglobin</a:t>
            </a:r>
            <a:endParaRPr lang="en-US" sz="1200" baseline="30000" dirty="0">
              <a:solidFill>
                <a:srgbClr val="003C5E"/>
              </a:solidFill>
              <a:latin typeface="Source Sans Pro" panose="020B0503030403020204" pitchFamily="34" charset="0"/>
              <a:ea typeface="Source Sans Pro" panose="020B0503030403020204" pitchFamily="34" charset="0"/>
              <a:cs typeface="Calibri" panose="020F0502020204030204" pitchFamily="34" charset="0"/>
            </a:endParaRPr>
          </a:p>
          <a:p>
            <a:pPr marL="0" indent="0" defTabSz="761970">
              <a:lnSpc>
                <a:spcPct val="90000"/>
              </a:lnSpc>
              <a:spcAft>
                <a:spcPts val="0"/>
              </a:spcAft>
              <a:buNone/>
              <a:defRPr/>
            </a:pPr>
            <a:r>
              <a:rPr lang="en-US" sz="1200" baseline="30000" dirty="0">
                <a:solidFill>
                  <a:srgbClr val="003C5E"/>
                </a:solidFill>
                <a:latin typeface="Source Sans Pro" panose="020B0503030403020204" pitchFamily="34" charset="0"/>
                <a:ea typeface="Source Sans Pro" panose="020B0503030403020204" pitchFamily="34" charset="0"/>
                <a:cs typeface="Calibri" panose="020F0502020204030204" pitchFamily="34" charset="0"/>
              </a:rPr>
              <a:t>a</a:t>
            </a:r>
            <a:r>
              <a:rPr lang="en-US" sz="1200" dirty="0">
                <a:solidFill>
                  <a:srgbClr val="003C5E"/>
                </a:solidFill>
                <a:latin typeface="Source Sans Pro" panose="020B0503030403020204" pitchFamily="34" charset="0"/>
                <a:ea typeface="Source Sans Pro" panose="020B0503030403020204" pitchFamily="34" charset="0"/>
              </a:rPr>
              <a:t>Hb values at later post-index time points reflect the subset of patients with longer imetelstat exposure and available laboratory follow-up. The maximum observed imetelstat treatment duration was 57 weeks, with Hb follow-up extending beyond treatment during the pre-specified post-treatment grace period. </a:t>
            </a:r>
            <a:endParaRPr lang="en-US" sz="1200" dirty="0">
              <a:solidFill>
                <a:srgbClr val="003C5E"/>
              </a:solidFill>
              <a:latin typeface="Source Sans Pro" panose="020B0503030403020204" pitchFamily="34" charset="0"/>
              <a:ea typeface="Source Sans Pro" panose="020B0503030403020204" pitchFamily="34" charset="0"/>
              <a:cs typeface="Arial" panose="020B0604020202020204" pitchFamily="34" charset="0"/>
            </a:endParaRPr>
          </a:p>
        </p:txBody>
      </p:sp>
      <p:sp>
        <p:nvSpPr>
          <p:cNvPr id="5798" name="Content Placeholder 11">
            <a:extLst>
              <a:ext uri="{FF2B5EF4-FFF2-40B4-BE49-F238E27FC236}">
                <a16:creationId xmlns:a16="http://schemas.microsoft.com/office/drawing/2014/main" id="{54634AE5-2FEC-D9C4-F624-E703799FA4B8}"/>
              </a:ext>
            </a:extLst>
          </p:cNvPr>
          <p:cNvSpPr txBox="1">
            <a:spLocks/>
          </p:cNvSpPr>
          <p:nvPr/>
        </p:nvSpPr>
        <p:spPr>
          <a:xfrm>
            <a:off x="40281478" y="14732564"/>
            <a:ext cx="9372957" cy="1097280"/>
          </a:xfrm>
          <a:prstGeom prst="rect">
            <a:avLst/>
          </a:prstGeom>
          <a:solidFill>
            <a:srgbClr val="00B050"/>
          </a:solidFill>
        </p:spPr>
        <p:txBody>
          <a:bodyPr vert="horz" wrap="square" lIns="0" tIns="47543" rIns="0" bIns="47543" rtlCol="0" anchor="ctr">
            <a:noAutofit/>
          </a:bodyPr>
          <a:lstStyle>
            <a:lvl1pPr marL="179388" indent="0" algn="l" defTabSz="2503170" rtl="0" eaLnBrk="1" latinLnBrk="0" hangingPunct="1">
              <a:lnSpc>
                <a:spcPct val="100000"/>
              </a:lnSpc>
              <a:spcBef>
                <a:spcPts val="0"/>
              </a:spcBef>
              <a:spcAft>
                <a:spcPts val="600"/>
              </a:spcAft>
              <a:buFont typeface="Arial" panose="020B0604020202020204" pitchFamily="34" charset="0"/>
              <a:buNone/>
              <a:tabLst/>
              <a:defRPr sz="2000" b="1" kern="1200">
                <a:solidFill>
                  <a:schemeClr val="bg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sz="1050" kern="120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sz="1000" kern="120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274320"/>
            <a:r>
              <a:rPr lang="en-GB" sz="6000" dirty="0">
                <a:latin typeface="Source Sans Pro" panose="020B0503030403020204" pitchFamily="34" charset="0"/>
                <a:ea typeface="Source Sans Pro" panose="020B0503030403020204" pitchFamily="34" charset="0"/>
              </a:rPr>
              <a:t>Study Highlights</a:t>
            </a:r>
          </a:p>
        </p:txBody>
      </p:sp>
      <p:graphicFrame>
        <p:nvGraphicFramePr>
          <p:cNvPr id="5799" name="Table 5798">
            <a:extLst>
              <a:ext uri="{FF2B5EF4-FFF2-40B4-BE49-F238E27FC236}">
                <a16:creationId xmlns:a16="http://schemas.microsoft.com/office/drawing/2014/main" id="{A4C8B4B9-F8F7-6A75-DA85-4A839705F63B}"/>
              </a:ext>
            </a:extLst>
          </p:cNvPr>
          <p:cNvGraphicFramePr>
            <a:graphicFrameLocks noGrp="1"/>
          </p:cNvGraphicFramePr>
          <p:nvPr>
            <p:extLst>
              <p:ext uri="{D42A27DB-BD31-4B8C-83A1-F6EECF244321}">
                <p14:modId xmlns:p14="http://schemas.microsoft.com/office/powerpoint/2010/main" val="313166438"/>
              </p:ext>
            </p:extLst>
          </p:nvPr>
        </p:nvGraphicFramePr>
        <p:xfrm>
          <a:off x="40281478" y="15921255"/>
          <a:ext cx="9418320" cy="3139440"/>
        </p:xfrm>
        <a:graphic>
          <a:graphicData uri="http://schemas.openxmlformats.org/drawingml/2006/table">
            <a:tbl>
              <a:tblPr firstRow="1" bandRow="1"/>
              <a:tblGrid>
                <a:gridCol w="9418320">
                  <a:extLst>
                    <a:ext uri="{9D8B030D-6E8A-4147-A177-3AD203B41FA5}">
                      <a16:colId xmlns:a16="http://schemas.microsoft.com/office/drawing/2014/main" val="2218654517"/>
                    </a:ext>
                  </a:extLst>
                </a:gridCol>
              </a:tblGrid>
              <a:tr h="587813">
                <a:tc>
                  <a:txBody>
                    <a:bodyPr/>
                    <a:lstStyle>
                      <a:lvl1pPr marL="0" algn="l" defTabSz="2745837" rtl="0" eaLnBrk="1" latinLnBrk="0" hangingPunct="1">
                        <a:defRPr sz="5405" b="1" kern="1200">
                          <a:solidFill>
                            <a:schemeClr val="lt1"/>
                          </a:solidFill>
                          <a:latin typeface="Aptos" panose="02110004020202020204"/>
                        </a:defRPr>
                      </a:lvl1pPr>
                      <a:lvl2pPr marL="1372918" algn="l" defTabSz="2745837" rtl="0" eaLnBrk="1" latinLnBrk="0" hangingPunct="1">
                        <a:defRPr sz="5405" b="1" kern="1200">
                          <a:solidFill>
                            <a:schemeClr val="lt1"/>
                          </a:solidFill>
                          <a:latin typeface="Aptos" panose="02110004020202020204"/>
                        </a:defRPr>
                      </a:lvl2pPr>
                      <a:lvl3pPr marL="2745837" algn="l" defTabSz="2745837" rtl="0" eaLnBrk="1" latinLnBrk="0" hangingPunct="1">
                        <a:defRPr sz="5405" b="1" kern="1200">
                          <a:solidFill>
                            <a:schemeClr val="lt1"/>
                          </a:solidFill>
                          <a:latin typeface="Aptos" panose="02110004020202020204"/>
                        </a:defRPr>
                      </a:lvl3pPr>
                      <a:lvl4pPr marL="4118755" algn="l" defTabSz="2745837" rtl="0" eaLnBrk="1" latinLnBrk="0" hangingPunct="1">
                        <a:defRPr sz="5405" b="1" kern="1200">
                          <a:solidFill>
                            <a:schemeClr val="lt1"/>
                          </a:solidFill>
                          <a:latin typeface="Aptos" panose="02110004020202020204"/>
                        </a:defRPr>
                      </a:lvl4pPr>
                      <a:lvl5pPr marL="5491673" algn="l" defTabSz="2745837" rtl="0" eaLnBrk="1" latinLnBrk="0" hangingPunct="1">
                        <a:defRPr sz="5405" b="1" kern="1200">
                          <a:solidFill>
                            <a:schemeClr val="lt1"/>
                          </a:solidFill>
                          <a:latin typeface="Aptos" panose="02110004020202020204"/>
                        </a:defRPr>
                      </a:lvl5pPr>
                      <a:lvl6pPr marL="6864592" algn="l" defTabSz="2745837" rtl="0" eaLnBrk="1" latinLnBrk="0" hangingPunct="1">
                        <a:defRPr sz="5405" b="1" kern="1200">
                          <a:solidFill>
                            <a:schemeClr val="lt1"/>
                          </a:solidFill>
                          <a:latin typeface="Aptos" panose="02110004020202020204"/>
                        </a:defRPr>
                      </a:lvl6pPr>
                      <a:lvl7pPr marL="8237511" algn="l" defTabSz="2745837" rtl="0" eaLnBrk="1" latinLnBrk="0" hangingPunct="1">
                        <a:defRPr sz="5405" b="1" kern="1200">
                          <a:solidFill>
                            <a:schemeClr val="lt1"/>
                          </a:solidFill>
                          <a:latin typeface="Aptos" panose="02110004020202020204"/>
                        </a:defRPr>
                      </a:lvl7pPr>
                      <a:lvl8pPr marL="9610430" algn="l" defTabSz="2745837" rtl="0" eaLnBrk="1" latinLnBrk="0" hangingPunct="1">
                        <a:defRPr sz="5405" b="1" kern="1200">
                          <a:solidFill>
                            <a:schemeClr val="lt1"/>
                          </a:solidFill>
                          <a:latin typeface="Aptos" panose="02110004020202020204"/>
                        </a:defRPr>
                      </a:lvl8pPr>
                      <a:lvl9pPr marL="10983348" algn="l" defTabSz="2745837" rtl="0" eaLnBrk="1" latinLnBrk="0" hangingPunct="1">
                        <a:defRPr sz="5405" b="1" kern="1200">
                          <a:solidFill>
                            <a:schemeClr val="lt1"/>
                          </a:solidFill>
                          <a:latin typeface="Aptos" panose="02110004020202020204"/>
                        </a:defRPr>
                      </a:lvl9pPr>
                    </a:lstStyle>
                    <a:p>
                      <a:pPr marL="0" marR="0" lvl="0" indent="0" algn="ctr" defTabSz="109728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800" b="1" i="1" dirty="0">
                          <a:latin typeface="Source Sans Pro" panose="020B0503030403020204" pitchFamily="34" charset="0"/>
                          <a:ea typeface="Source Sans Pro" panose="020B0503030403020204" pitchFamily="34" charset="0"/>
                        </a:rPr>
                        <a:t>Evidence Gap</a:t>
                      </a:r>
                    </a:p>
                  </a:txBody>
                  <a:tcPr marL="182880" marR="182880" marT="182880" marB="182880" anchor="ct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E2841"/>
                    </a:solidFill>
                  </a:tcPr>
                </a:tc>
                <a:extLst>
                  <a:ext uri="{0D108BD9-81ED-4DB2-BD59-A6C34878D82A}">
                    <a16:rowId xmlns:a16="http://schemas.microsoft.com/office/drawing/2014/main" val="1047081549"/>
                  </a:ext>
                </a:extLst>
              </a:tr>
              <a:tr h="663302">
                <a:tc>
                  <a:txBody>
                    <a:bodyPr/>
                    <a:lstStyle>
                      <a:lvl1pPr marL="0" algn="l" defTabSz="2745837" rtl="0" eaLnBrk="1" latinLnBrk="0" hangingPunct="1">
                        <a:defRPr sz="5405" kern="1200">
                          <a:solidFill>
                            <a:schemeClr val="dk1"/>
                          </a:solidFill>
                          <a:latin typeface="Aptos" panose="02110004020202020204"/>
                        </a:defRPr>
                      </a:lvl1pPr>
                      <a:lvl2pPr marL="1372918" algn="l" defTabSz="2745837" rtl="0" eaLnBrk="1" latinLnBrk="0" hangingPunct="1">
                        <a:defRPr sz="5405" kern="1200">
                          <a:solidFill>
                            <a:schemeClr val="dk1"/>
                          </a:solidFill>
                          <a:latin typeface="Aptos" panose="02110004020202020204"/>
                        </a:defRPr>
                      </a:lvl2pPr>
                      <a:lvl3pPr marL="2745837" algn="l" defTabSz="2745837" rtl="0" eaLnBrk="1" latinLnBrk="0" hangingPunct="1">
                        <a:defRPr sz="5405" kern="1200">
                          <a:solidFill>
                            <a:schemeClr val="dk1"/>
                          </a:solidFill>
                          <a:latin typeface="Aptos" panose="02110004020202020204"/>
                        </a:defRPr>
                      </a:lvl3pPr>
                      <a:lvl4pPr marL="4118755" algn="l" defTabSz="2745837" rtl="0" eaLnBrk="1" latinLnBrk="0" hangingPunct="1">
                        <a:defRPr sz="5405" kern="1200">
                          <a:solidFill>
                            <a:schemeClr val="dk1"/>
                          </a:solidFill>
                          <a:latin typeface="Aptos" panose="02110004020202020204"/>
                        </a:defRPr>
                      </a:lvl4pPr>
                      <a:lvl5pPr marL="5491673" algn="l" defTabSz="2745837" rtl="0" eaLnBrk="1" latinLnBrk="0" hangingPunct="1">
                        <a:defRPr sz="5405" kern="1200">
                          <a:solidFill>
                            <a:schemeClr val="dk1"/>
                          </a:solidFill>
                          <a:latin typeface="Aptos" panose="02110004020202020204"/>
                        </a:defRPr>
                      </a:lvl5pPr>
                      <a:lvl6pPr marL="6864592" algn="l" defTabSz="2745837" rtl="0" eaLnBrk="1" latinLnBrk="0" hangingPunct="1">
                        <a:defRPr sz="5405" kern="1200">
                          <a:solidFill>
                            <a:schemeClr val="dk1"/>
                          </a:solidFill>
                          <a:latin typeface="Aptos" panose="02110004020202020204"/>
                        </a:defRPr>
                      </a:lvl6pPr>
                      <a:lvl7pPr marL="8237511" algn="l" defTabSz="2745837" rtl="0" eaLnBrk="1" latinLnBrk="0" hangingPunct="1">
                        <a:defRPr sz="5405" kern="1200">
                          <a:solidFill>
                            <a:schemeClr val="dk1"/>
                          </a:solidFill>
                          <a:latin typeface="Aptos" panose="02110004020202020204"/>
                        </a:defRPr>
                      </a:lvl7pPr>
                      <a:lvl8pPr marL="9610430" algn="l" defTabSz="2745837" rtl="0" eaLnBrk="1" latinLnBrk="0" hangingPunct="1">
                        <a:defRPr sz="5405" kern="1200">
                          <a:solidFill>
                            <a:schemeClr val="dk1"/>
                          </a:solidFill>
                          <a:latin typeface="Aptos" panose="02110004020202020204"/>
                        </a:defRPr>
                      </a:lvl8pPr>
                      <a:lvl9pPr marL="10983348" algn="l" defTabSz="2745837" rtl="0" eaLnBrk="1" latinLnBrk="0" hangingPunct="1">
                        <a:defRPr sz="5405" kern="1200">
                          <a:solidFill>
                            <a:schemeClr val="dk1"/>
                          </a:solidFill>
                          <a:latin typeface="Aptos" panose="02110004020202020204"/>
                        </a:defRPr>
                      </a:lvl9pPr>
                    </a:lstStyle>
                    <a:p>
                      <a:pPr marL="0" marR="0" lvl="0" indent="0" algn="l" defTabSz="1097280" rtl="0" eaLnBrk="1" fontAlgn="auto" latinLnBrk="0" hangingPunct="1">
                        <a:lnSpc>
                          <a:spcPct val="100000"/>
                        </a:lnSpc>
                        <a:spcBef>
                          <a:spcPts val="0"/>
                        </a:spcBef>
                        <a:spcAft>
                          <a:spcPts val="0"/>
                        </a:spcAft>
                        <a:buClrTx/>
                        <a:buSzTx/>
                        <a:buFontTx/>
                        <a:buNone/>
                        <a:tabLst/>
                        <a:defRPr/>
                      </a:pPr>
                      <a:r>
                        <a:rPr lang="en-US" sz="2600" kern="100" dirty="0">
                          <a:solidFill>
                            <a:srgbClr val="003B5C"/>
                          </a:solidFill>
                          <a:latin typeface="Source Sans Pro" panose="020B0503030403020204" pitchFamily="34" charset="0"/>
                          <a:ea typeface="Source Sans Pro" panose="020B0503030403020204" pitchFamily="34" charset="0"/>
                          <a:cs typeface="Calibri" panose="020F0502020204030204" pitchFamily="34" charset="0"/>
                        </a:rPr>
                        <a:t>Early post-approval real-world evidence for imetelstat remains limited, particularly in community oncology settings where patient selection, treatment duration, transfusion documentation, and cytopenia management may differ from clinical trial settings</a:t>
                      </a:r>
                    </a:p>
                  </a:txBody>
                  <a:tcPr marL="182880" marR="182880" marT="182880" marB="182880">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0E2841">
                        <a:lumMod val="10000"/>
                        <a:lumOff val="90000"/>
                      </a:srgbClr>
                    </a:solidFill>
                  </a:tcPr>
                </a:tc>
                <a:extLst>
                  <a:ext uri="{0D108BD9-81ED-4DB2-BD59-A6C34878D82A}">
                    <a16:rowId xmlns:a16="http://schemas.microsoft.com/office/drawing/2014/main" val="612316990"/>
                  </a:ext>
                </a:extLst>
              </a:tr>
            </a:tbl>
          </a:graphicData>
        </a:graphic>
      </p:graphicFrame>
      <p:graphicFrame>
        <p:nvGraphicFramePr>
          <p:cNvPr id="5800" name="Table 5799">
            <a:extLst>
              <a:ext uri="{FF2B5EF4-FFF2-40B4-BE49-F238E27FC236}">
                <a16:creationId xmlns:a16="http://schemas.microsoft.com/office/drawing/2014/main" id="{959A6A82-BD48-5147-5B47-0BA5C7F96B39}"/>
              </a:ext>
            </a:extLst>
          </p:cNvPr>
          <p:cNvGraphicFramePr>
            <a:graphicFrameLocks noGrp="1"/>
          </p:cNvGraphicFramePr>
          <p:nvPr>
            <p:extLst>
              <p:ext uri="{D42A27DB-BD31-4B8C-83A1-F6EECF244321}">
                <p14:modId xmlns:p14="http://schemas.microsoft.com/office/powerpoint/2010/main" val="1777583096"/>
              </p:ext>
            </p:extLst>
          </p:nvPr>
        </p:nvGraphicFramePr>
        <p:xfrm>
          <a:off x="40281478" y="19158746"/>
          <a:ext cx="9418320" cy="2346960"/>
        </p:xfrm>
        <a:graphic>
          <a:graphicData uri="http://schemas.openxmlformats.org/drawingml/2006/table">
            <a:tbl>
              <a:tblPr firstRow="1" bandRow="1"/>
              <a:tblGrid>
                <a:gridCol w="9418320">
                  <a:extLst>
                    <a:ext uri="{9D8B030D-6E8A-4147-A177-3AD203B41FA5}">
                      <a16:colId xmlns:a16="http://schemas.microsoft.com/office/drawing/2014/main" val="2218654517"/>
                    </a:ext>
                  </a:extLst>
                </a:gridCol>
              </a:tblGrid>
              <a:tr h="0">
                <a:tc>
                  <a:txBody>
                    <a:bodyPr/>
                    <a:lstStyle>
                      <a:lvl1pPr marL="0" algn="l" defTabSz="2745837" rtl="0" eaLnBrk="1" latinLnBrk="0" hangingPunct="1">
                        <a:defRPr sz="5405" b="1" kern="1200">
                          <a:solidFill>
                            <a:schemeClr val="lt1"/>
                          </a:solidFill>
                          <a:latin typeface="Aptos" panose="02110004020202020204"/>
                        </a:defRPr>
                      </a:lvl1pPr>
                      <a:lvl2pPr marL="1372918" algn="l" defTabSz="2745837" rtl="0" eaLnBrk="1" latinLnBrk="0" hangingPunct="1">
                        <a:defRPr sz="5405" b="1" kern="1200">
                          <a:solidFill>
                            <a:schemeClr val="lt1"/>
                          </a:solidFill>
                          <a:latin typeface="Aptos" panose="02110004020202020204"/>
                        </a:defRPr>
                      </a:lvl2pPr>
                      <a:lvl3pPr marL="2745837" algn="l" defTabSz="2745837" rtl="0" eaLnBrk="1" latinLnBrk="0" hangingPunct="1">
                        <a:defRPr sz="5405" b="1" kern="1200">
                          <a:solidFill>
                            <a:schemeClr val="lt1"/>
                          </a:solidFill>
                          <a:latin typeface="Aptos" panose="02110004020202020204"/>
                        </a:defRPr>
                      </a:lvl3pPr>
                      <a:lvl4pPr marL="4118755" algn="l" defTabSz="2745837" rtl="0" eaLnBrk="1" latinLnBrk="0" hangingPunct="1">
                        <a:defRPr sz="5405" b="1" kern="1200">
                          <a:solidFill>
                            <a:schemeClr val="lt1"/>
                          </a:solidFill>
                          <a:latin typeface="Aptos" panose="02110004020202020204"/>
                        </a:defRPr>
                      </a:lvl4pPr>
                      <a:lvl5pPr marL="5491673" algn="l" defTabSz="2745837" rtl="0" eaLnBrk="1" latinLnBrk="0" hangingPunct="1">
                        <a:defRPr sz="5405" b="1" kern="1200">
                          <a:solidFill>
                            <a:schemeClr val="lt1"/>
                          </a:solidFill>
                          <a:latin typeface="Aptos" panose="02110004020202020204"/>
                        </a:defRPr>
                      </a:lvl5pPr>
                      <a:lvl6pPr marL="6864592" algn="l" defTabSz="2745837" rtl="0" eaLnBrk="1" latinLnBrk="0" hangingPunct="1">
                        <a:defRPr sz="5405" b="1" kern="1200">
                          <a:solidFill>
                            <a:schemeClr val="lt1"/>
                          </a:solidFill>
                          <a:latin typeface="Aptos" panose="02110004020202020204"/>
                        </a:defRPr>
                      </a:lvl6pPr>
                      <a:lvl7pPr marL="8237511" algn="l" defTabSz="2745837" rtl="0" eaLnBrk="1" latinLnBrk="0" hangingPunct="1">
                        <a:defRPr sz="5405" b="1" kern="1200">
                          <a:solidFill>
                            <a:schemeClr val="lt1"/>
                          </a:solidFill>
                          <a:latin typeface="Aptos" panose="02110004020202020204"/>
                        </a:defRPr>
                      </a:lvl7pPr>
                      <a:lvl8pPr marL="9610430" algn="l" defTabSz="2745837" rtl="0" eaLnBrk="1" latinLnBrk="0" hangingPunct="1">
                        <a:defRPr sz="5405" b="1" kern="1200">
                          <a:solidFill>
                            <a:schemeClr val="lt1"/>
                          </a:solidFill>
                          <a:latin typeface="Aptos" panose="02110004020202020204"/>
                        </a:defRPr>
                      </a:lvl8pPr>
                      <a:lvl9pPr marL="10983348" algn="l" defTabSz="2745837" rtl="0" eaLnBrk="1" latinLnBrk="0" hangingPunct="1">
                        <a:defRPr sz="5405" b="1" kern="1200">
                          <a:solidFill>
                            <a:schemeClr val="lt1"/>
                          </a:solidFill>
                          <a:latin typeface="Aptos" panose="02110004020202020204"/>
                        </a:defRPr>
                      </a:lvl9pPr>
                    </a:lstStyle>
                    <a:p>
                      <a:pPr marL="0" marR="0" lvl="0" indent="0" algn="ctr" defTabSz="1097280" rtl="0" eaLnBrk="1" fontAlgn="auto" latinLnBrk="0" hangingPunct="1">
                        <a:lnSpc>
                          <a:spcPct val="100000"/>
                        </a:lnSpc>
                        <a:spcBef>
                          <a:spcPts val="0"/>
                        </a:spcBef>
                        <a:spcAft>
                          <a:spcPts val="0"/>
                        </a:spcAft>
                        <a:buClrTx/>
                        <a:buSzTx/>
                        <a:buFontTx/>
                        <a:buNone/>
                        <a:tabLst/>
                        <a:defRPr/>
                      </a:pPr>
                      <a:r>
                        <a:rPr lang="en-US" sz="2800" b="1" i="1" kern="1200" dirty="0">
                          <a:solidFill>
                            <a:schemeClr val="lt1"/>
                          </a:solidFill>
                          <a:effectLst/>
                          <a:latin typeface="Source Sans Pro" panose="020B0503030403020204" pitchFamily="34" charset="0"/>
                          <a:ea typeface="+mn-ea"/>
                          <a:cs typeface="+mn-cs"/>
                        </a:rPr>
                        <a:t>Main Finding</a:t>
                      </a:r>
                      <a:endParaRPr lang="en-US" sz="2800" b="1" i="1" dirty="0">
                        <a:latin typeface="Source Sans Pro" panose="020B0503030403020204" pitchFamily="34" charset="0"/>
                        <a:ea typeface="Source Sans Pro" panose="020B0503030403020204" pitchFamily="34" charset="0"/>
                      </a:endParaRPr>
                    </a:p>
                  </a:txBody>
                  <a:tcPr marL="182880" marR="182880" marT="182880" marB="182880">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E2841"/>
                    </a:solidFill>
                  </a:tcPr>
                </a:tc>
                <a:extLst>
                  <a:ext uri="{0D108BD9-81ED-4DB2-BD59-A6C34878D82A}">
                    <a16:rowId xmlns:a16="http://schemas.microsoft.com/office/drawing/2014/main" val="1047081549"/>
                  </a:ext>
                </a:extLst>
              </a:tr>
              <a:tr h="1126012">
                <a:tc>
                  <a:txBody>
                    <a:bodyPr/>
                    <a:lstStyle>
                      <a:lvl1pPr marL="0" algn="l" defTabSz="2745837" rtl="0" eaLnBrk="1" latinLnBrk="0" hangingPunct="1">
                        <a:defRPr sz="5405" kern="1200">
                          <a:solidFill>
                            <a:schemeClr val="dk1"/>
                          </a:solidFill>
                          <a:latin typeface="Aptos" panose="02110004020202020204"/>
                        </a:defRPr>
                      </a:lvl1pPr>
                      <a:lvl2pPr marL="1372918" algn="l" defTabSz="2745837" rtl="0" eaLnBrk="1" latinLnBrk="0" hangingPunct="1">
                        <a:defRPr sz="5405" kern="1200">
                          <a:solidFill>
                            <a:schemeClr val="dk1"/>
                          </a:solidFill>
                          <a:latin typeface="Aptos" panose="02110004020202020204"/>
                        </a:defRPr>
                      </a:lvl2pPr>
                      <a:lvl3pPr marL="2745837" algn="l" defTabSz="2745837" rtl="0" eaLnBrk="1" latinLnBrk="0" hangingPunct="1">
                        <a:defRPr sz="5405" kern="1200">
                          <a:solidFill>
                            <a:schemeClr val="dk1"/>
                          </a:solidFill>
                          <a:latin typeface="Aptos" panose="02110004020202020204"/>
                        </a:defRPr>
                      </a:lvl3pPr>
                      <a:lvl4pPr marL="4118755" algn="l" defTabSz="2745837" rtl="0" eaLnBrk="1" latinLnBrk="0" hangingPunct="1">
                        <a:defRPr sz="5405" kern="1200">
                          <a:solidFill>
                            <a:schemeClr val="dk1"/>
                          </a:solidFill>
                          <a:latin typeface="Aptos" panose="02110004020202020204"/>
                        </a:defRPr>
                      </a:lvl4pPr>
                      <a:lvl5pPr marL="5491673" algn="l" defTabSz="2745837" rtl="0" eaLnBrk="1" latinLnBrk="0" hangingPunct="1">
                        <a:defRPr sz="5405" kern="1200">
                          <a:solidFill>
                            <a:schemeClr val="dk1"/>
                          </a:solidFill>
                          <a:latin typeface="Aptos" panose="02110004020202020204"/>
                        </a:defRPr>
                      </a:lvl5pPr>
                      <a:lvl6pPr marL="6864592" algn="l" defTabSz="2745837" rtl="0" eaLnBrk="1" latinLnBrk="0" hangingPunct="1">
                        <a:defRPr sz="5405" kern="1200">
                          <a:solidFill>
                            <a:schemeClr val="dk1"/>
                          </a:solidFill>
                          <a:latin typeface="Aptos" panose="02110004020202020204"/>
                        </a:defRPr>
                      </a:lvl6pPr>
                      <a:lvl7pPr marL="8237511" algn="l" defTabSz="2745837" rtl="0" eaLnBrk="1" latinLnBrk="0" hangingPunct="1">
                        <a:defRPr sz="5405" kern="1200">
                          <a:solidFill>
                            <a:schemeClr val="dk1"/>
                          </a:solidFill>
                          <a:latin typeface="Aptos" panose="02110004020202020204"/>
                        </a:defRPr>
                      </a:lvl7pPr>
                      <a:lvl8pPr marL="9610430" algn="l" defTabSz="2745837" rtl="0" eaLnBrk="1" latinLnBrk="0" hangingPunct="1">
                        <a:defRPr sz="5405" kern="1200">
                          <a:solidFill>
                            <a:schemeClr val="dk1"/>
                          </a:solidFill>
                          <a:latin typeface="Aptos" panose="02110004020202020204"/>
                        </a:defRPr>
                      </a:lvl8pPr>
                      <a:lvl9pPr marL="10983348" algn="l" defTabSz="2745837" rtl="0" eaLnBrk="1" latinLnBrk="0" hangingPunct="1">
                        <a:defRPr sz="5405" kern="1200">
                          <a:solidFill>
                            <a:schemeClr val="dk1"/>
                          </a:solidFill>
                          <a:latin typeface="Aptos" panose="02110004020202020204"/>
                        </a:defRPr>
                      </a:lvl9pPr>
                    </a:lstStyle>
                    <a:p>
                      <a:pPr marL="0" marR="0" lvl="0" indent="0" algn="l" defTabSz="1097280" rtl="0" eaLnBrk="1" fontAlgn="auto" latinLnBrk="0" hangingPunct="1">
                        <a:lnSpc>
                          <a:spcPct val="100000"/>
                        </a:lnSpc>
                        <a:spcBef>
                          <a:spcPts val="0"/>
                        </a:spcBef>
                        <a:spcAft>
                          <a:spcPts val="0"/>
                        </a:spcAft>
                        <a:buClrTx/>
                        <a:buSzTx/>
                        <a:buFontTx/>
                        <a:buNone/>
                        <a:tabLst/>
                        <a:defRPr/>
                      </a:pPr>
                      <a:r>
                        <a:rPr lang="en-US" sz="2600" kern="0" dirty="0">
                          <a:solidFill>
                            <a:srgbClr val="003B5C"/>
                          </a:solidFill>
                          <a:effectLst/>
                          <a:latin typeface="Source Sans Pro" panose="020B0503030403020204" pitchFamily="34" charset="0"/>
                          <a:ea typeface="Source Sans Pro" panose="020B0503030403020204" pitchFamily="34" charset="0"/>
                          <a:cs typeface="Times New Roman" panose="02020603050405020304" pitchFamily="18" charset="0"/>
                        </a:rPr>
                        <a:t>In an older, heavily pre-treated community-practice population, imetelstat was associated with consistent Hb improvement signal despite short treatment exposure and later-line use</a:t>
                      </a:r>
                    </a:p>
                  </a:txBody>
                  <a:tcPr marL="182880" marR="182880" marT="182880" marB="182880">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0E2841">
                        <a:lumMod val="10000"/>
                        <a:lumOff val="90000"/>
                      </a:srgbClr>
                    </a:solidFill>
                  </a:tcPr>
                </a:tc>
                <a:extLst>
                  <a:ext uri="{0D108BD9-81ED-4DB2-BD59-A6C34878D82A}">
                    <a16:rowId xmlns:a16="http://schemas.microsoft.com/office/drawing/2014/main" val="612316990"/>
                  </a:ext>
                </a:extLst>
              </a:tr>
            </a:tbl>
          </a:graphicData>
        </a:graphic>
      </p:graphicFrame>
      <p:graphicFrame>
        <p:nvGraphicFramePr>
          <p:cNvPr id="5801" name="Table 5800">
            <a:extLst>
              <a:ext uri="{FF2B5EF4-FFF2-40B4-BE49-F238E27FC236}">
                <a16:creationId xmlns:a16="http://schemas.microsoft.com/office/drawing/2014/main" id="{ABBB5769-8D46-E297-4407-8AF4012AA633}"/>
              </a:ext>
            </a:extLst>
          </p:cNvPr>
          <p:cNvGraphicFramePr>
            <a:graphicFrameLocks noGrp="1"/>
          </p:cNvGraphicFramePr>
          <p:nvPr>
            <p:extLst>
              <p:ext uri="{D42A27DB-BD31-4B8C-83A1-F6EECF244321}">
                <p14:modId xmlns:p14="http://schemas.microsoft.com/office/powerpoint/2010/main" val="3439150305"/>
              </p:ext>
            </p:extLst>
          </p:nvPr>
        </p:nvGraphicFramePr>
        <p:xfrm>
          <a:off x="40281478" y="21603757"/>
          <a:ext cx="9429210" cy="2346960"/>
        </p:xfrm>
        <a:graphic>
          <a:graphicData uri="http://schemas.openxmlformats.org/drawingml/2006/table">
            <a:tbl>
              <a:tblPr firstRow="1" bandRow="1"/>
              <a:tblGrid>
                <a:gridCol w="9429210">
                  <a:extLst>
                    <a:ext uri="{9D8B030D-6E8A-4147-A177-3AD203B41FA5}">
                      <a16:colId xmlns:a16="http://schemas.microsoft.com/office/drawing/2014/main" val="2218654517"/>
                    </a:ext>
                  </a:extLst>
                </a:gridCol>
              </a:tblGrid>
              <a:tr h="623699">
                <a:tc>
                  <a:txBody>
                    <a:bodyPr/>
                    <a:lstStyle>
                      <a:lvl1pPr marL="0" algn="l" defTabSz="2745837" rtl="0" eaLnBrk="1" latinLnBrk="0" hangingPunct="1">
                        <a:defRPr sz="5405" b="1" kern="1200">
                          <a:solidFill>
                            <a:schemeClr val="lt1"/>
                          </a:solidFill>
                          <a:latin typeface="Aptos" panose="02110004020202020204"/>
                        </a:defRPr>
                      </a:lvl1pPr>
                      <a:lvl2pPr marL="1372918" algn="l" defTabSz="2745837" rtl="0" eaLnBrk="1" latinLnBrk="0" hangingPunct="1">
                        <a:defRPr sz="5405" b="1" kern="1200">
                          <a:solidFill>
                            <a:schemeClr val="lt1"/>
                          </a:solidFill>
                          <a:latin typeface="Aptos" panose="02110004020202020204"/>
                        </a:defRPr>
                      </a:lvl2pPr>
                      <a:lvl3pPr marL="2745837" algn="l" defTabSz="2745837" rtl="0" eaLnBrk="1" latinLnBrk="0" hangingPunct="1">
                        <a:defRPr sz="5405" b="1" kern="1200">
                          <a:solidFill>
                            <a:schemeClr val="lt1"/>
                          </a:solidFill>
                          <a:latin typeface="Aptos" panose="02110004020202020204"/>
                        </a:defRPr>
                      </a:lvl3pPr>
                      <a:lvl4pPr marL="4118755" algn="l" defTabSz="2745837" rtl="0" eaLnBrk="1" latinLnBrk="0" hangingPunct="1">
                        <a:defRPr sz="5405" b="1" kern="1200">
                          <a:solidFill>
                            <a:schemeClr val="lt1"/>
                          </a:solidFill>
                          <a:latin typeface="Aptos" panose="02110004020202020204"/>
                        </a:defRPr>
                      </a:lvl4pPr>
                      <a:lvl5pPr marL="5491673" algn="l" defTabSz="2745837" rtl="0" eaLnBrk="1" latinLnBrk="0" hangingPunct="1">
                        <a:defRPr sz="5405" b="1" kern="1200">
                          <a:solidFill>
                            <a:schemeClr val="lt1"/>
                          </a:solidFill>
                          <a:latin typeface="Aptos" panose="02110004020202020204"/>
                        </a:defRPr>
                      </a:lvl5pPr>
                      <a:lvl6pPr marL="6864592" algn="l" defTabSz="2745837" rtl="0" eaLnBrk="1" latinLnBrk="0" hangingPunct="1">
                        <a:defRPr sz="5405" b="1" kern="1200">
                          <a:solidFill>
                            <a:schemeClr val="lt1"/>
                          </a:solidFill>
                          <a:latin typeface="Aptos" panose="02110004020202020204"/>
                        </a:defRPr>
                      </a:lvl6pPr>
                      <a:lvl7pPr marL="8237511" algn="l" defTabSz="2745837" rtl="0" eaLnBrk="1" latinLnBrk="0" hangingPunct="1">
                        <a:defRPr sz="5405" b="1" kern="1200">
                          <a:solidFill>
                            <a:schemeClr val="lt1"/>
                          </a:solidFill>
                          <a:latin typeface="Aptos" panose="02110004020202020204"/>
                        </a:defRPr>
                      </a:lvl7pPr>
                      <a:lvl8pPr marL="9610430" algn="l" defTabSz="2745837" rtl="0" eaLnBrk="1" latinLnBrk="0" hangingPunct="1">
                        <a:defRPr sz="5405" b="1" kern="1200">
                          <a:solidFill>
                            <a:schemeClr val="lt1"/>
                          </a:solidFill>
                          <a:latin typeface="Aptos" panose="02110004020202020204"/>
                        </a:defRPr>
                      </a:lvl8pPr>
                      <a:lvl9pPr marL="10983348" algn="l" defTabSz="2745837" rtl="0" eaLnBrk="1" latinLnBrk="0" hangingPunct="1">
                        <a:defRPr sz="5405" b="1" kern="1200">
                          <a:solidFill>
                            <a:schemeClr val="lt1"/>
                          </a:solidFill>
                          <a:latin typeface="Aptos" panose="02110004020202020204"/>
                        </a:defRPr>
                      </a:lvl9pPr>
                    </a:lstStyle>
                    <a:p>
                      <a:pPr marL="0" marR="0" lvl="0" indent="0" algn="ctr" defTabSz="1097280" rtl="0" eaLnBrk="1" fontAlgn="auto" latinLnBrk="0" hangingPunct="1">
                        <a:lnSpc>
                          <a:spcPct val="100000"/>
                        </a:lnSpc>
                        <a:spcBef>
                          <a:spcPts val="0"/>
                        </a:spcBef>
                        <a:spcAft>
                          <a:spcPts val="0"/>
                        </a:spcAft>
                        <a:buClrTx/>
                        <a:buSzTx/>
                        <a:buFontTx/>
                        <a:buNone/>
                        <a:tabLst/>
                        <a:defRPr/>
                      </a:pPr>
                      <a:r>
                        <a:rPr lang="en-US" sz="2800" b="1" i="1" kern="1200" dirty="0">
                          <a:solidFill>
                            <a:schemeClr val="lt1"/>
                          </a:solidFill>
                          <a:effectLst/>
                          <a:latin typeface="Source Sans Pro" panose="020B0503030403020204" pitchFamily="34" charset="0"/>
                          <a:ea typeface="+mn-ea"/>
                          <a:cs typeface="+mn-cs"/>
                        </a:rPr>
                        <a:t>Effectiveness Signal</a:t>
                      </a:r>
                    </a:p>
                  </a:txBody>
                  <a:tcPr marL="182880" marR="182880" marT="182880" marB="182880">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E2841"/>
                    </a:solidFill>
                  </a:tcPr>
                </a:tc>
                <a:extLst>
                  <a:ext uri="{0D108BD9-81ED-4DB2-BD59-A6C34878D82A}">
                    <a16:rowId xmlns:a16="http://schemas.microsoft.com/office/drawing/2014/main" val="1047081549"/>
                  </a:ext>
                </a:extLst>
              </a:tr>
              <a:tr h="1178098">
                <a:tc>
                  <a:txBody>
                    <a:bodyPr/>
                    <a:lstStyle>
                      <a:lvl1pPr marL="0" algn="l" defTabSz="2745837" rtl="0" eaLnBrk="1" latinLnBrk="0" hangingPunct="1">
                        <a:defRPr sz="5405" kern="1200">
                          <a:solidFill>
                            <a:schemeClr val="dk1"/>
                          </a:solidFill>
                          <a:latin typeface="Aptos" panose="02110004020202020204"/>
                        </a:defRPr>
                      </a:lvl1pPr>
                      <a:lvl2pPr marL="1372918" algn="l" defTabSz="2745837" rtl="0" eaLnBrk="1" latinLnBrk="0" hangingPunct="1">
                        <a:defRPr sz="5405" kern="1200">
                          <a:solidFill>
                            <a:schemeClr val="dk1"/>
                          </a:solidFill>
                          <a:latin typeface="Aptos" panose="02110004020202020204"/>
                        </a:defRPr>
                      </a:lvl2pPr>
                      <a:lvl3pPr marL="2745837" algn="l" defTabSz="2745837" rtl="0" eaLnBrk="1" latinLnBrk="0" hangingPunct="1">
                        <a:defRPr sz="5405" kern="1200">
                          <a:solidFill>
                            <a:schemeClr val="dk1"/>
                          </a:solidFill>
                          <a:latin typeface="Aptos" panose="02110004020202020204"/>
                        </a:defRPr>
                      </a:lvl3pPr>
                      <a:lvl4pPr marL="4118755" algn="l" defTabSz="2745837" rtl="0" eaLnBrk="1" latinLnBrk="0" hangingPunct="1">
                        <a:defRPr sz="5405" kern="1200">
                          <a:solidFill>
                            <a:schemeClr val="dk1"/>
                          </a:solidFill>
                          <a:latin typeface="Aptos" panose="02110004020202020204"/>
                        </a:defRPr>
                      </a:lvl4pPr>
                      <a:lvl5pPr marL="5491673" algn="l" defTabSz="2745837" rtl="0" eaLnBrk="1" latinLnBrk="0" hangingPunct="1">
                        <a:defRPr sz="5405" kern="1200">
                          <a:solidFill>
                            <a:schemeClr val="dk1"/>
                          </a:solidFill>
                          <a:latin typeface="Aptos" panose="02110004020202020204"/>
                        </a:defRPr>
                      </a:lvl5pPr>
                      <a:lvl6pPr marL="6864592" algn="l" defTabSz="2745837" rtl="0" eaLnBrk="1" latinLnBrk="0" hangingPunct="1">
                        <a:defRPr sz="5405" kern="1200">
                          <a:solidFill>
                            <a:schemeClr val="dk1"/>
                          </a:solidFill>
                          <a:latin typeface="Aptos" panose="02110004020202020204"/>
                        </a:defRPr>
                      </a:lvl6pPr>
                      <a:lvl7pPr marL="8237511" algn="l" defTabSz="2745837" rtl="0" eaLnBrk="1" latinLnBrk="0" hangingPunct="1">
                        <a:defRPr sz="5405" kern="1200">
                          <a:solidFill>
                            <a:schemeClr val="dk1"/>
                          </a:solidFill>
                          <a:latin typeface="Aptos" panose="02110004020202020204"/>
                        </a:defRPr>
                      </a:lvl7pPr>
                      <a:lvl8pPr marL="9610430" algn="l" defTabSz="2745837" rtl="0" eaLnBrk="1" latinLnBrk="0" hangingPunct="1">
                        <a:defRPr sz="5405" kern="1200">
                          <a:solidFill>
                            <a:schemeClr val="dk1"/>
                          </a:solidFill>
                          <a:latin typeface="Aptos" panose="02110004020202020204"/>
                        </a:defRPr>
                      </a:lvl8pPr>
                      <a:lvl9pPr marL="10983348" algn="l" defTabSz="2745837" rtl="0" eaLnBrk="1" latinLnBrk="0" hangingPunct="1">
                        <a:defRPr sz="5405" kern="1200">
                          <a:solidFill>
                            <a:schemeClr val="dk1"/>
                          </a:solidFill>
                          <a:latin typeface="Aptos" panose="02110004020202020204"/>
                        </a:defRPr>
                      </a:lvl9pPr>
                    </a:lstStyle>
                    <a:p>
                      <a:pPr marL="0" marR="0" lvl="0" indent="0" algn="l" defTabSz="1097280" rtl="0" eaLnBrk="1" fontAlgn="auto" latinLnBrk="0" hangingPunct="1">
                        <a:lnSpc>
                          <a:spcPct val="100000"/>
                        </a:lnSpc>
                        <a:spcBef>
                          <a:spcPts val="0"/>
                        </a:spcBef>
                        <a:spcAft>
                          <a:spcPts val="0"/>
                        </a:spcAft>
                        <a:buClrTx/>
                        <a:buSzTx/>
                        <a:buFontTx/>
                        <a:buNone/>
                        <a:tabLst/>
                        <a:defRPr/>
                      </a:pPr>
                      <a:r>
                        <a:rPr lang="en-US" sz="2600" kern="0" dirty="0">
                          <a:solidFill>
                            <a:srgbClr val="003B5C"/>
                          </a:solidFill>
                          <a:effectLst/>
                          <a:latin typeface="Source Sans Pro" panose="020B0503030403020204" pitchFamily="34" charset="0"/>
                          <a:ea typeface="Source Sans Pro" panose="020B0503030403020204" pitchFamily="34" charset="0"/>
                          <a:cs typeface="Times New Roman" panose="02020603050405020304" pitchFamily="18" charset="0"/>
                        </a:rPr>
                        <a:t>Hb improvement was consistent across analytic definitions, including analyses that excluded Hb values obtained within 14 days of transfusion</a:t>
                      </a:r>
                    </a:p>
                  </a:txBody>
                  <a:tcPr marL="182880" marR="182880" marT="182880" marB="182880">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0E2841">
                        <a:lumMod val="10000"/>
                        <a:lumOff val="90000"/>
                      </a:srgbClr>
                    </a:solidFill>
                  </a:tcPr>
                </a:tc>
                <a:extLst>
                  <a:ext uri="{0D108BD9-81ED-4DB2-BD59-A6C34878D82A}">
                    <a16:rowId xmlns:a16="http://schemas.microsoft.com/office/drawing/2014/main" val="612316990"/>
                  </a:ext>
                </a:extLst>
              </a:tr>
            </a:tbl>
          </a:graphicData>
        </a:graphic>
      </p:graphicFrame>
      <p:graphicFrame>
        <p:nvGraphicFramePr>
          <p:cNvPr id="5802" name="Table 5801">
            <a:extLst>
              <a:ext uri="{FF2B5EF4-FFF2-40B4-BE49-F238E27FC236}">
                <a16:creationId xmlns:a16="http://schemas.microsoft.com/office/drawing/2014/main" id="{8012E3D1-4947-3F0B-28B9-3151AEC08BBD}"/>
              </a:ext>
            </a:extLst>
          </p:cNvPr>
          <p:cNvGraphicFramePr>
            <a:graphicFrameLocks noGrp="1"/>
          </p:cNvGraphicFramePr>
          <p:nvPr>
            <p:extLst>
              <p:ext uri="{D42A27DB-BD31-4B8C-83A1-F6EECF244321}">
                <p14:modId xmlns:p14="http://schemas.microsoft.com/office/powerpoint/2010/main" val="887216547"/>
              </p:ext>
            </p:extLst>
          </p:nvPr>
        </p:nvGraphicFramePr>
        <p:xfrm>
          <a:off x="40272100" y="24048768"/>
          <a:ext cx="9449991" cy="2743200"/>
        </p:xfrm>
        <a:graphic>
          <a:graphicData uri="http://schemas.openxmlformats.org/drawingml/2006/table">
            <a:tbl>
              <a:tblPr firstRow="1" bandRow="1"/>
              <a:tblGrid>
                <a:gridCol w="9449991">
                  <a:extLst>
                    <a:ext uri="{9D8B030D-6E8A-4147-A177-3AD203B41FA5}">
                      <a16:colId xmlns:a16="http://schemas.microsoft.com/office/drawing/2014/main" val="2218654517"/>
                    </a:ext>
                  </a:extLst>
                </a:gridCol>
              </a:tblGrid>
              <a:tr h="678011">
                <a:tc>
                  <a:txBody>
                    <a:bodyPr/>
                    <a:lstStyle>
                      <a:lvl1pPr marL="0" algn="l" defTabSz="2745837" rtl="0" eaLnBrk="1" latinLnBrk="0" hangingPunct="1">
                        <a:defRPr sz="5405" b="1" kern="1200">
                          <a:solidFill>
                            <a:schemeClr val="lt1"/>
                          </a:solidFill>
                          <a:latin typeface="Aptos" panose="02110004020202020204"/>
                        </a:defRPr>
                      </a:lvl1pPr>
                      <a:lvl2pPr marL="1372918" algn="l" defTabSz="2745837" rtl="0" eaLnBrk="1" latinLnBrk="0" hangingPunct="1">
                        <a:defRPr sz="5405" b="1" kern="1200">
                          <a:solidFill>
                            <a:schemeClr val="lt1"/>
                          </a:solidFill>
                          <a:latin typeface="Aptos" panose="02110004020202020204"/>
                        </a:defRPr>
                      </a:lvl2pPr>
                      <a:lvl3pPr marL="2745837" algn="l" defTabSz="2745837" rtl="0" eaLnBrk="1" latinLnBrk="0" hangingPunct="1">
                        <a:defRPr sz="5405" b="1" kern="1200">
                          <a:solidFill>
                            <a:schemeClr val="lt1"/>
                          </a:solidFill>
                          <a:latin typeface="Aptos" panose="02110004020202020204"/>
                        </a:defRPr>
                      </a:lvl3pPr>
                      <a:lvl4pPr marL="4118755" algn="l" defTabSz="2745837" rtl="0" eaLnBrk="1" latinLnBrk="0" hangingPunct="1">
                        <a:defRPr sz="5405" b="1" kern="1200">
                          <a:solidFill>
                            <a:schemeClr val="lt1"/>
                          </a:solidFill>
                          <a:latin typeface="Aptos" panose="02110004020202020204"/>
                        </a:defRPr>
                      </a:lvl4pPr>
                      <a:lvl5pPr marL="5491673" algn="l" defTabSz="2745837" rtl="0" eaLnBrk="1" latinLnBrk="0" hangingPunct="1">
                        <a:defRPr sz="5405" b="1" kern="1200">
                          <a:solidFill>
                            <a:schemeClr val="lt1"/>
                          </a:solidFill>
                          <a:latin typeface="Aptos" panose="02110004020202020204"/>
                        </a:defRPr>
                      </a:lvl5pPr>
                      <a:lvl6pPr marL="6864592" algn="l" defTabSz="2745837" rtl="0" eaLnBrk="1" latinLnBrk="0" hangingPunct="1">
                        <a:defRPr sz="5405" b="1" kern="1200">
                          <a:solidFill>
                            <a:schemeClr val="lt1"/>
                          </a:solidFill>
                          <a:latin typeface="Aptos" panose="02110004020202020204"/>
                        </a:defRPr>
                      </a:lvl6pPr>
                      <a:lvl7pPr marL="8237511" algn="l" defTabSz="2745837" rtl="0" eaLnBrk="1" latinLnBrk="0" hangingPunct="1">
                        <a:defRPr sz="5405" b="1" kern="1200">
                          <a:solidFill>
                            <a:schemeClr val="lt1"/>
                          </a:solidFill>
                          <a:latin typeface="Aptos" panose="02110004020202020204"/>
                        </a:defRPr>
                      </a:lvl7pPr>
                      <a:lvl8pPr marL="9610430" algn="l" defTabSz="2745837" rtl="0" eaLnBrk="1" latinLnBrk="0" hangingPunct="1">
                        <a:defRPr sz="5405" b="1" kern="1200">
                          <a:solidFill>
                            <a:schemeClr val="lt1"/>
                          </a:solidFill>
                          <a:latin typeface="Aptos" panose="02110004020202020204"/>
                        </a:defRPr>
                      </a:lvl8pPr>
                      <a:lvl9pPr marL="10983348" algn="l" defTabSz="2745837" rtl="0" eaLnBrk="1" latinLnBrk="0" hangingPunct="1">
                        <a:defRPr sz="5405" b="1" kern="1200">
                          <a:solidFill>
                            <a:schemeClr val="lt1"/>
                          </a:solidFill>
                          <a:latin typeface="Aptos" panose="02110004020202020204"/>
                        </a:defRPr>
                      </a:lvl9pPr>
                    </a:lstStyle>
                    <a:p>
                      <a:pPr algn="ctr"/>
                      <a:r>
                        <a:rPr lang="en-US" sz="2800" b="1" i="1" kern="1200" dirty="0">
                          <a:solidFill>
                            <a:schemeClr val="lt1"/>
                          </a:solidFill>
                          <a:effectLst/>
                          <a:latin typeface="Source Sans Pro" panose="020B0503030403020204" pitchFamily="34" charset="0"/>
                          <a:ea typeface="+mn-ea"/>
                          <a:cs typeface="+mn-cs"/>
                        </a:rPr>
                        <a:t>Practice Implications</a:t>
                      </a:r>
                      <a:endParaRPr lang="en-US" sz="2800" b="1" kern="1200" dirty="0">
                        <a:solidFill>
                          <a:schemeClr val="lt1"/>
                        </a:solidFill>
                        <a:effectLst/>
                        <a:latin typeface="Source Sans Pro" panose="020B0503030403020204" pitchFamily="34" charset="0"/>
                        <a:ea typeface="+mn-ea"/>
                        <a:cs typeface="+mn-cs"/>
                      </a:endParaRPr>
                    </a:p>
                  </a:txBody>
                  <a:tcPr marL="182880" marR="182880" marT="182880" marB="182880">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rgbClr val="0E2841"/>
                    </a:solidFill>
                  </a:tcPr>
                </a:tc>
                <a:extLst>
                  <a:ext uri="{0D108BD9-81ED-4DB2-BD59-A6C34878D82A}">
                    <a16:rowId xmlns:a16="http://schemas.microsoft.com/office/drawing/2014/main" val="1047081549"/>
                  </a:ext>
                </a:extLst>
              </a:tr>
              <a:tr h="1668950">
                <a:tc>
                  <a:txBody>
                    <a:bodyPr/>
                    <a:lstStyle>
                      <a:lvl1pPr marL="0" algn="l" defTabSz="2745837" rtl="0" eaLnBrk="1" latinLnBrk="0" hangingPunct="1">
                        <a:defRPr sz="5405" kern="1200">
                          <a:solidFill>
                            <a:schemeClr val="dk1"/>
                          </a:solidFill>
                          <a:latin typeface="Aptos" panose="02110004020202020204"/>
                        </a:defRPr>
                      </a:lvl1pPr>
                      <a:lvl2pPr marL="1372918" algn="l" defTabSz="2745837" rtl="0" eaLnBrk="1" latinLnBrk="0" hangingPunct="1">
                        <a:defRPr sz="5405" kern="1200">
                          <a:solidFill>
                            <a:schemeClr val="dk1"/>
                          </a:solidFill>
                          <a:latin typeface="Aptos" panose="02110004020202020204"/>
                        </a:defRPr>
                      </a:lvl2pPr>
                      <a:lvl3pPr marL="2745837" algn="l" defTabSz="2745837" rtl="0" eaLnBrk="1" latinLnBrk="0" hangingPunct="1">
                        <a:defRPr sz="5405" kern="1200">
                          <a:solidFill>
                            <a:schemeClr val="dk1"/>
                          </a:solidFill>
                          <a:latin typeface="Aptos" panose="02110004020202020204"/>
                        </a:defRPr>
                      </a:lvl3pPr>
                      <a:lvl4pPr marL="4118755" algn="l" defTabSz="2745837" rtl="0" eaLnBrk="1" latinLnBrk="0" hangingPunct="1">
                        <a:defRPr sz="5405" kern="1200">
                          <a:solidFill>
                            <a:schemeClr val="dk1"/>
                          </a:solidFill>
                          <a:latin typeface="Aptos" panose="02110004020202020204"/>
                        </a:defRPr>
                      </a:lvl4pPr>
                      <a:lvl5pPr marL="5491673" algn="l" defTabSz="2745837" rtl="0" eaLnBrk="1" latinLnBrk="0" hangingPunct="1">
                        <a:defRPr sz="5405" kern="1200">
                          <a:solidFill>
                            <a:schemeClr val="dk1"/>
                          </a:solidFill>
                          <a:latin typeface="Aptos" panose="02110004020202020204"/>
                        </a:defRPr>
                      </a:lvl5pPr>
                      <a:lvl6pPr marL="6864592" algn="l" defTabSz="2745837" rtl="0" eaLnBrk="1" latinLnBrk="0" hangingPunct="1">
                        <a:defRPr sz="5405" kern="1200">
                          <a:solidFill>
                            <a:schemeClr val="dk1"/>
                          </a:solidFill>
                          <a:latin typeface="Aptos" panose="02110004020202020204"/>
                        </a:defRPr>
                      </a:lvl6pPr>
                      <a:lvl7pPr marL="8237511" algn="l" defTabSz="2745837" rtl="0" eaLnBrk="1" latinLnBrk="0" hangingPunct="1">
                        <a:defRPr sz="5405" kern="1200">
                          <a:solidFill>
                            <a:schemeClr val="dk1"/>
                          </a:solidFill>
                          <a:latin typeface="Aptos" panose="02110004020202020204"/>
                        </a:defRPr>
                      </a:lvl7pPr>
                      <a:lvl8pPr marL="9610430" algn="l" defTabSz="2745837" rtl="0" eaLnBrk="1" latinLnBrk="0" hangingPunct="1">
                        <a:defRPr sz="5405" kern="1200">
                          <a:solidFill>
                            <a:schemeClr val="dk1"/>
                          </a:solidFill>
                          <a:latin typeface="Aptos" panose="02110004020202020204"/>
                        </a:defRPr>
                      </a:lvl8pPr>
                      <a:lvl9pPr marL="10983348" algn="l" defTabSz="2745837" rtl="0" eaLnBrk="1" latinLnBrk="0" hangingPunct="1">
                        <a:defRPr sz="5405" kern="1200">
                          <a:solidFill>
                            <a:schemeClr val="dk1"/>
                          </a:solidFill>
                          <a:latin typeface="Aptos" panose="02110004020202020204"/>
                        </a:defRPr>
                      </a:lvl9pPr>
                    </a:lstStyle>
                    <a:p>
                      <a:pPr marL="0" marR="0" lvl="0" indent="0" algn="l" defTabSz="1097280" rtl="0" eaLnBrk="1" fontAlgn="auto" latinLnBrk="0" hangingPunct="1">
                        <a:lnSpc>
                          <a:spcPct val="100000"/>
                        </a:lnSpc>
                        <a:spcBef>
                          <a:spcPts val="0"/>
                        </a:spcBef>
                        <a:spcAft>
                          <a:spcPts val="0"/>
                        </a:spcAft>
                        <a:buClrTx/>
                        <a:buSzTx/>
                        <a:buFontTx/>
                        <a:buNone/>
                        <a:tabLst/>
                        <a:defRPr/>
                      </a:pPr>
                      <a:r>
                        <a:rPr lang="en-US" sz="2600" i="0" dirty="0">
                          <a:solidFill>
                            <a:srgbClr val="003B5C"/>
                          </a:solidFill>
                          <a:latin typeface="Source Sans Pro" panose="020B0503030403020204" pitchFamily="34" charset="0"/>
                          <a:ea typeface="Source Sans Pro" panose="020B0503030403020204" pitchFamily="34" charset="0"/>
                        </a:rPr>
                        <a:t>The preserved Hb signal supports continued evaluation of imetelstat benefit in routine practice while reinforcing the need for early cytopenia monitoring and timely dose modification to help appropriate patients remain on therapy</a:t>
                      </a:r>
                    </a:p>
                  </a:txBody>
                  <a:tcPr marL="182880" marR="182880" marT="182880" marB="18288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E2841">
                        <a:lumMod val="10000"/>
                        <a:lumOff val="90000"/>
                      </a:srgbClr>
                    </a:solidFill>
                  </a:tcPr>
                </a:tc>
                <a:extLst>
                  <a:ext uri="{0D108BD9-81ED-4DB2-BD59-A6C34878D82A}">
                    <a16:rowId xmlns:a16="http://schemas.microsoft.com/office/drawing/2014/main" val="612316990"/>
                  </a:ext>
                </a:extLst>
              </a:tr>
            </a:tbl>
          </a:graphicData>
        </a:graphic>
      </p:graphicFrame>
      <p:sp>
        <p:nvSpPr>
          <p:cNvPr id="3876" name="Title 429">
            <a:extLst>
              <a:ext uri="{FF2B5EF4-FFF2-40B4-BE49-F238E27FC236}">
                <a16:creationId xmlns:a16="http://schemas.microsoft.com/office/drawing/2014/main" id="{F9A92831-C59C-0E3A-589A-AB8B5FF0F355}"/>
              </a:ext>
            </a:extLst>
          </p:cNvPr>
          <p:cNvSpPr txBox="1">
            <a:spLocks/>
          </p:cNvSpPr>
          <p:nvPr/>
        </p:nvSpPr>
        <p:spPr>
          <a:xfrm>
            <a:off x="46936336" y="422426"/>
            <a:ext cx="2377440" cy="553998"/>
          </a:xfrm>
          <a:prstGeom prst="rect">
            <a:avLst/>
          </a:prstGeom>
        </p:spPr>
        <p:txBody>
          <a:bodyPr vert="horz" wrap="square" lIns="0" tIns="0" rIns="0" bIns="0" rtlCol="0" anchor="b">
            <a:spAutoFit/>
          </a:bodyPr>
          <a:lstStyle>
            <a:lvl1pPr algn="l" defTabSz="3780130" rtl="0" eaLnBrk="1" latinLnBrk="0" hangingPunct="1">
              <a:lnSpc>
                <a:spcPct val="90000"/>
              </a:lnSpc>
              <a:spcBef>
                <a:spcPct val="0"/>
              </a:spcBef>
              <a:buNone/>
              <a:defRPr sz="7158" b="1" kern="1200">
                <a:solidFill>
                  <a:schemeClr val="bg1"/>
                </a:solidFill>
                <a:latin typeface="+mj-lt"/>
                <a:ea typeface="+mj-ea"/>
                <a:cs typeface="+mj-cs"/>
              </a:defRPr>
            </a:lvl1pPr>
          </a:lstStyle>
          <a:p>
            <a:pPr algn="ctr" defTabSz="332104">
              <a:spcBef>
                <a:spcPts val="0"/>
              </a:spcBef>
              <a:spcAft>
                <a:spcPts val="1288"/>
              </a:spcAft>
              <a:defRPr/>
            </a:pPr>
            <a:r>
              <a:rPr lang="en-GB" sz="4000" dirty="0">
                <a:latin typeface="Source Sans Pro" panose="020B0503030403020204" pitchFamily="34" charset="0"/>
                <a:ea typeface="Source Sans Pro" panose="020B0503030403020204" pitchFamily="34" charset="0"/>
                <a:cs typeface="Times New Roman" panose="02020603050405020304" pitchFamily="18" charset="0"/>
              </a:rPr>
              <a:t>MDS - 775</a:t>
            </a:r>
          </a:p>
        </p:txBody>
      </p:sp>
      <p:sp>
        <p:nvSpPr>
          <p:cNvPr id="4" name="TextBox 3">
            <a:extLst>
              <a:ext uri="{FF2B5EF4-FFF2-40B4-BE49-F238E27FC236}">
                <a16:creationId xmlns:a16="http://schemas.microsoft.com/office/drawing/2014/main" id="{7D39982B-19B0-7907-1CF1-5164323E80DD}"/>
              </a:ext>
            </a:extLst>
          </p:cNvPr>
          <p:cNvSpPr txBox="1"/>
          <p:nvPr/>
        </p:nvSpPr>
        <p:spPr>
          <a:xfrm>
            <a:off x="46479136" y="3645902"/>
            <a:ext cx="3291840" cy="600164"/>
          </a:xfrm>
          <a:prstGeom prst="rect">
            <a:avLst/>
          </a:prstGeom>
          <a:noFill/>
        </p:spPr>
        <p:txBody>
          <a:bodyPr wrap="square" bIns="0">
            <a:spAutoFit/>
          </a:bodyPr>
          <a:lstStyle/>
          <a:p>
            <a:pPr algn="ctr"/>
            <a:r>
              <a:rPr lang="en-US" sz="1200" dirty="0">
                <a:solidFill>
                  <a:schemeClr val="bg1"/>
                </a:solidFill>
                <a:latin typeface="Source Sans Pro" panose="020B0503030403020204" pitchFamily="34" charset="0"/>
                <a:ea typeface="Source Sans Pro" panose="020B0503030403020204" pitchFamily="34" charset="0"/>
              </a:rPr>
              <a:t>Copies of this poster obtained through Quick Response (QR) Code are for personal use only and may not be reproduced without permission</a:t>
            </a:r>
          </a:p>
        </p:txBody>
      </p:sp>
      <p:pic>
        <p:nvPicPr>
          <p:cNvPr id="5804" name="Picture 5803">
            <a:extLst>
              <a:ext uri="{FF2B5EF4-FFF2-40B4-BE49-F238E27FC236}">
                <a16:creationId xmlns:a16="http://schemas.microsoft.com/office/drawing/2014/main" id="{C97B085F-897B-E5F6-0A50-4EA0D700D6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930577" y="1099357"/>
            <a:ext cx="2388958" cy="2377440"/>
          </a:xfrm>
          <a:prstGeom prst="rect">
            <a:avLst/>
          </a:prstGeom>
        </p:spPr>
      </p:pic>
      <p:sp>
        <p:nvSpPr>
          <p:cNvPr id="5807" name="Content Placeholder 86">
            <a:extLst>
              <a:ext uri="{FF2B5EF4-FFF2-40B4-BE49-F238E27FC236}">
                <a16:creationId xmlns:a16="http://schemas.microsoft.com/office/drawing/2014/main" id="{68376AB4-8A99-F0F8-F900-CF0F011427DF}"/>
              </a:ext>
            </a:extLst>
          </p:cNvPr>
          <p:cNvSpPr txBox="1">
            <a:spLocks/>
          </p:cNvSpPr>
          <p:nvPr/>
        </p:nvSpPr>
        <p:spPr>
          <a:xfrm>
            <a:off x="544519" y="13587442"/>
            <a:ext cx="9418320" cy="17643291"/>
          </a:xfrm>
          <a:prstGeom prst="rect">
            <a:avLst/>
          </a:prstGeom>
        </p:spPr>
        <p:txBody>
          <a:bodyPr vert="horz" wrap="square" lIns="0" tIns="91440" rIns="0" bIns="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sz="1100" kern="120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sz="1100" kern="120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sz="1100" kern="120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pple Symbols" panose="02000000000000000000" pitchFamily="2" charset="-79"/>
              <a:buChar char="⎻"/>
              <a:tabLst/>
              <a:defRPr sz="1100" kern="120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sz="1100" kern="120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274320" indent="-274320">
              <a:spcAft>
                <a:spcPts val="300"/>
              </a:spcAft>
              <a:buFont typeface="Helvetica Neue"/>
              <a:buChar char="•"/>
            </a:pPr>
            <a:r>
              <a:rPr lang="en-US" sz="2600" b="1" kern="100" dirty="0">
                <a:solidFill>
                  <a:schemeClr val="accent4"/>
                </a:solidFill>
                <a:latin typeface="Source Sans Pro" panose="020B0503030403020204" pitchFamily="34" charset="0"/>
                <a:ea typeface="Source Sans Pro" panose="020B0503030403020204" pitchFamily="34" charset="0"/>
                <a:cs typeface="Calibri" panose="020F0502020204030204" pitchFamily="34" charset="0"/>
              </a:rPr>
              <a:t>Design: </a:t>
            </a:r>
            <a:r>
              <a:rPr lang="en-US" sz="2600" kern="100" dirty="0">
                <a:solidFill>
                  <a:schemeClr val="accent4"/>
                </a:solidFill>
                <a:latin typeface="Source Sans Pro" panose="020B0503030403020204" pitchFamily="34" charset="0"/>
                <a:ea typeface="Source Sans Pro" panose="020B0503030403020204" pitchFamily="34" charset="0"/>
                <a:cs typeface="Calibri" panose="020F0502020204030204" pitchFamily="34" charset="0"/>
              </a:rPr>
              <a:t>retrospective, descriptive real-world study used Ontada’s iKnowMed electronic health record (EHR) data from United States (US) community oncology practices, capturing longitudinal outpatient demographics, diagnosis, laboratory values, treatment exposure, and clinically relevant outcomes</a:t>
            </a:r>
          </a:p>
          <a:p>
            <a:pPr marL="274320" indent="-274320">
              <a:spcAft>
                <a:spcPts val="300"/>
              </a:spcAft>
              <a:buFont typeface="Helvetica Neue"/>
              <a:buChar char="•"/>
            </a:pPr>
            <a:r>
              <a:rPr lang="en-US" sz="2600" b="1" kern="100" dirty="0">
                <a:solidFill>
                  <a:schemeClr val="accent4"/>
                </a:solidFill>
                <a:latin typeface="Source Sans Pro" panose="020B0503030403020204" pitchFamily="34" charset="0"/>
                <a:ea typeface="Source Sans Pro" panose="020B0503030403020204" pitchFamily="34" charset="0"/>
                <a:cs typeface="Calibri" panose="020F0502020204030204" pitchFamily="34" charset="0"/>
              </a:rPr>
              <a:t>Population: </a:t>
            </a:r>
            <a:r>
              <a:rPr lang="en-US" sz="2600" kern="100" dirty="0">
                <a:solidFill>
                  <a:schemeClr val="accent4"/>
                </a:solidFill>
                <a:latin typeface="Source Sans Pro" panose="020B0503030403020204" pitchFamily="34" charset="0"/>
                <a:ea typeface="Source Sans Pro" panose="020B0503030403020204" pitchFamily="34" charset="0"/>
                <a:cs typeface="Calibri" panose="020F0502020204030204" pitchFamily="34" charset="0"/>
              </a:rPr>
              <a:t>adults with MDS who initiated imetelstat between June 6, 2024, and May 31, 2025, identified from structured EHR data and confirmed by medical record abstraction; the index date was the first imetelstat administration; patients were followed until death, last available EHR activity, or the end of the observation period</a:t>
            </a:r>
          </a:p>
          <a:p>
            <a:pPr marL="679450" lvl="1" indent="-457200">
              <a:spcAft>
                <a:spcPts val="300"/>
              </a:spcAft>
              <a:buFont typeface="Source Sans Pro" panose="020B0503030403020204" pitchFamily="34" charset="0"/>
              <a:buChar char="‒"/>
            </a:pPr>
            <a:r>
              <a:rPr lang="en-US" sz="2600" kern="100" dirty="0">
                <a:solidFill>
                  <a:schemeClr val="accent4"/>
                </a:solidFill>
                <a:latin typeface="Source Sans Pro" panose="020B0503030403020204" pitchFamily="34" charset="0"/>
                <a:ea typeface="Source Sans Pro" panose="020B0503030403020204" pitchFamily="34" charset="0"/>
                <a:cs typeface="Calibri" panose="020F0502020204030204" pitchFamily="34" charset="0"/>
              </a:rPr>
              <a:t>Exclusion criteria: interventional trial participation on/after the index date, or receipt of systemic therapy for another primary cancer during follow-up</a:t>
            </a:r>
          </a:p>
          <a:p>
            <a:pPr marL="274320" indent="-274320">
              <a:spcAft>
                <a:spcPts val="300"/>
              </a:spcAft>
              <a:buFont typeface="Helvetica Neue"/>
              <a:buChar char="•"/>
            </a:pPr>
            <a:r>
              <a:rPr lang="en-US" sz="2600" b="1" kern="100" dirty="0">
                <a:solidFill>
                  <a:schemeClr val="accent4"/>
                </a:solidFill>
                <a:latin typeface="Source Sans Pro" panose="020B0503030403020204" pitchFamily="34" charset="0"/>
                <a:ea typeface="Source Sans Pro" panose="020B0503030403020204" pitchFamily="34" charset="0"/>
                <a:cs typeface="Calibri" panose="020F0502020204030204" pitchFamily="34" charset="0"/>
              </a:rPr>
              <a:t>Cohort: </a:t>
            </a:r>
            <a:r>
              <a:rPr lang="en-US" sz="2600" kern="100" dirty="0">
                <a:solidFill>
                  <a:schemeClr val="accent4"/>
                </a:solidFill>
                <a:latin typeface="Source Sans Pro" panose="020B0503030403020204" pitchFamily="34" charset="0"/>
                <a:ea typeface="Source Sans Pro" panose="020B0503030403020204" pitchFamily="34" charset="0"/>
                <a:cs typeface="Calibri" panose="020F0502020204030204" pitchFamily="34" charset="0"/>
              </a:rPr>
              <a:t>of 51 identified patients, 34 were randomly selected for abstraction and 30 confirmed eligible; </a:t>
            </a:r>
            <a:r>
              <a:rPr lang="en-US" sz="2600" kern="0" dirty="0">
                <a:solidFill>
                  <a:schemeClr val="accent4"/>
                </a:solidFill>
                <a:latin typeface="Source Sans Pro" panose="020B0503030403020204" pitchFamily="34" charset="0"/>
                <a:ea typeface="Source Sans Pro" panose="020B0503030403020204" pitchFamily="34" charset="0"/>
                <a:cs typeface="Times New Roman" panose="02020603050405020304" pitchFamily="18" charset="0"/>
              </a:rPr>
              <a:t>baseline characteristics, prior therapies, line of therapy, Hb outcomes, and RBC transfusion independence were summarized descriptively</a:t>
            </a:r>
          </a:p>
          <a:p>
            <a:pPr marL="274320" indent="-274320">
              <a:spcAft>
                <a:spcPts val="300"/>
              </a:spcAft>
              <a:buFont typeface="Helvetica Neue"/>
              <a:buChar char="•"/>
            </a:pPr>
            <a:r>
              <a:rPr lang="en-US" sz="2600" b="1" kern="100" dirty="0">
                <a:solidFill>
                  <a:schemeClr val="accent4"/>
                </a:solidFill>
                <a:latin typeface="Source Sans Pro" panose="020B0503030403020204" pitchFamily="34" charset="0"/>
                <a:ea typeface="Source Sans Pro" panose="020B0503030403020204" pitchFamily="34" charset="0"/>
                <a:cs typeface="Calibri" panose="020F0502020204030204" pitchFamily="34" charset="0"/>
              </a:rPr>
              <a:t>Hb outcomes: </a:t>
            </a:r>
            <a:r>
              <a:rPr lang="en-US" sz="2600" kern="100" dirty="0">
                <a:solidFill>
                  <a:schemeClr val="accent4"/>
                </a:solidFill>
                <a:latin typeface="Source Sans Pro" panose="020B0503030403020204" pitchFamily="34" charset="0"/>
                <a:ea typeface="Source Sans Pro" panose="020B0503030403020204" pitchFamily="34" charset="0"/>
                <a:cs typeface="Calibri" panose="020F0502020204030204" pitchFamily="34" charset="0"/>
              </a:rPr>
              <a:t>baseline Hb was the minimum value within 8 weeks pre-index (nadir; sensitivity analysis used the value closest to the index within that window); post-index Hb was assessed over the treatment observation window plus a post-treatment grace period (30 and 45 days); change in Hb was the difference between the average post-index Hb value and the minimum pre-index Hb value; post-index Hb was also summarized</a:t>
            </a:r>
          </a:p>
          <a:p>
            <a:pPr marL="274320" indent="0">
              <a:spcAft>
                <a:spcPts val="300"/>
              </a:spcAft>
              <a:buNone/>
            </a:pPr>
            <a:r>
              <a:rPr lang="en-US" sz="2600" b="1" kern="100" dirty="0">
                <a:solidFill>
                  <a:schemeClr val="accent4"/>
                </a:solidFill>
                <a:latin typeface="Source Sans Pro" panose="020B0503030403020204" pitchFamily="34" charset="0"/>
                <a:ea typeface="Source Sans Pro" panose="020B0503030403020204" pitchFamily="34" charset="0"/>
                <a:cs typeface="Calibri" panose="020F0502020204030204" pitchFamily="34" charset="0"/>
              </a:rPr>
              <a:t>Hb sensitivity analyses: </a:t>
            </a:r>
            <a:r>
              <a:rPr lang="en-US" sz="2600" kern="100" dirty="0">
                <a:solidFill>
                  <a:schemeClr val="accent4"/>
                </a:solidFill>
                <a:latin typeface="Source Sans Pro" panose="020B0503030403020204" pitchFamily="34" charset="0"/>
                <a:ea typeface="Source Sans Pro" panose="020B0503030403020204" pitchFamily="34" charset="0"/>
                <a:cs typeface="Calibri" panose="020F0502020204030204" pitchFamily="34" charset="0"/>
              </a:rPr>
              <a:t>excluded Hb measurements recorded within 14 days after transfusion; analyzed in the overall evaluable population and repeated among patients who received ≥2 imetelstat administrations</a:t>
            </a:r>
          </a:p>
          <a:p>
            <a:pPr marL="274320" indent="-274320">
              <a:spcAft>
                <a:spcPts val="300"/>
              </a:spcAft>
              <a:buFont typeface="Helvetica Neue"/>
              <a:buChar char="•"/>
            </a:pPr>
            <a:r>
              <a:rPr lang="en-US" sz="2600" b="1" kern="100" dirty="0">
                <a:solidFill>
                  <a:schemeClr val="accent4"/>
                </a:solidFill>
                <a:latin typeface="Source Sans Pro" panose="020B0503030403020204" pitchFamily="34" charset="0"/>
                <a:ea typeface="Source Sans Pro" panose="020B0503030403020204" pitchFamily="34" charset="0"/>
                <a:cs typeface="Calibri" panose="020F0502020204030204" pitchFamily="34" charset="0"/>
              </a:rPr>
              <a:t>RBC-TI: </a:t>
            </a:r>
            <a:r>
              <a:rPr lang="en-US" sz="2600" kern="100" dirty="0">
                <a:solidFill>
                  <a:schemeClr val="accent4"/>
                </a:solidFill>
                <a:latin typeface="Source Sans Pro" panose="020B0503030403020204" pitchFamily="34" charset="0"/>
                <a:ea typeface="Source Sans Pro" panose="020B0503030403020204" pitchFamily="34" charset="0"/>
                <a:cs typeface="Calibri" panose="020F0502020204030204" pitchFamily="34" charset="0"/>
              </a:rPr>
              <a:t>≥8-week RBC-TI was defined as the proportion without recorded RBC transfusion during any consecutive 8-week period after imetelstat initiation; incomplete transfusion documentation limited interpretation, so Hb change was emphasized as the pragmatic hematologic outcome</a:t>
            </a:r>
          </a:p>
          <a:p>
            <a:pPr marL="274320" indent="-274320">
              <a:spcAft>
                <a:spcPts val="300"/>
              </a:spcAft>
              <a:buFont typeface="Helvetica Neue"/>
              <a:buChar char="•"/>
            </a:pPr>
            <a:r>
              <a:rPr lang="en-US" sz="2600" b="1" kern="100" dirty="0">
                <a:solidFill>
                  <a:schemeClr val="accent4"/>
                </a:solidFill>
                <a:latin typeface="Source Sans Pro" panose="020B0503030403020204" pitchFamily="34" charset="0"/>
                <a:ea typeface="Source Sans Pro" panose="020B0503030403020204" pitchFamily="34" charset="0"/>
                <a:cs typeface="Calibri" panose="020F0502020204030204" pitchFamily="34" charset="0"/>
              </a:rPr>
              <a:t>Cytopenias: </a:t>
            </a:r>
            <a:r>
              <a:rPr lang="en-US" sz="2600" kern="100" dirty="0">
                <a:solidFill>
                  <a:schemeClr val="accent4"/>
                </a:solidFill>
                <a:latin typeface="Source Sans Pro" panose="020B0503030403020204" pitchFamily="34" charset="0"/>
                <a:ea typeface="Source Sans Pro" panose="020B0503030403020204" pitchFamily="34" charset="0"/>
                <a:cs typeface="Calibri" panose="020F0502020204030204" pitchFamily="34" charset="0"/>
              </a:rPr>
              <a:t>thrombocytopenia and neutropenia events were defined based on platelet count and absolute neutrophil count (ANC) laboratory values, respectively, and graded programmatically per the Common Terminology Criteria for Adverse Events (CTCAE), version 6.0</a:t>
            </a:r>
          </a:p>
          <a:p>
            <a:pPr marL="274320" indent="-274320">
              <a:spcAft>
                <a:spcPts val="300"/>
              </a:spcAft>
              <a:buFont typeface="Helvetica Neue"/>
              <a:buChar char="•"/>
            </a:pPr>
            <a:r>
              <a:rPr lang="en-US" sz="2600" b="1" kern="100" dirty="0">
                <a:solidFill>
                  <a:schemeClr val="accent4"/>
                </a:solidFill>
                <a:latin typeface="Source Sans Pro" panose="020B0503030403020204" pitchFamily="34" charset="0"/>
                <a:ea typeface="Source Sans Pro" panose="020B0503030403020204" pitchFamily="34" charset="0"/>
                <a:cs typeface="Calibri" panose="020F0502020204030204" pitchFamily="34" charset="0"/>
              </a:rPr>
              <a:t>Statistics: </a:t>
            </a:r>
            <a:r>
              <a:rPr lang="en-US" sz="2600" kern="100" dirty="0">
                <a:solidFill>
                  <a:schemeClr val="accent4"/>
                </a:solidFill>
                <a:latin typeface="Source Sans Pro" panose="020B0503030403020204" pitchFamily="34" charset="0"/>
                <a:ea typeface="Source Sans Pro" panose="020B0503030403020204" pitchFamily="34" charset="0"/>
                <a:cs typeface="Calibri" panose="020F0502020204030204" pitchFamily="34" charset="0"/>
              </a:rPr>
              <a:t>all analyses were descriptive; categorical variables were summarized as frequencies and percentages; continuous variables as means, medians, standard deviations, and ranges</a:t>
            </a:r>
          </a:p>
          <a:p>
            <a:pPr marL="679450" lvl="1" indent="-457200">
              <a:spcAft>
                <a:spcPts val="300"/>
              </a:spcAft>
              <a:buFont typeface="Source Sans Pro" panose="020B0503030403020204" pitchFamily="34" charset="0"/>
              <a:buChar char="‒"/>
            </a:pPr>
            <a:r>
              <a:rPr lang="en-US" sz="2600" kern="100" dirty="0">
                <a:solidFill>
                  <a:schemeClr val="accent4"/>
                </a:solidFill>
                <a:latin typeface="Source Sans Pro" panose="020B0503030403020204" pitchFamily="34" charset="0"/>
                <a:ea typeface="Source Sans Pro" panose="020B0503030403020204" pitchFamily="34" charset="0"/>
                <a:cs typeface="Calibri" panose="020F0502020204030204" pitchFamily="34" charset="0"/>
              </a:rPr>
              <a:t>No formal hypothesis testing was performed</a:t>
            </a:r>
          </a:p>
        </p:txBody>
      </p:sp>
      <p:sp>
        <p:nvSpPr>
          <p:cNvPr id="5808" name="Content Placeholder 86">
            <a:extLst>
              <a:ext uri="{FF2B5EF4-FFF2-40B4-BE49-F238E27FC236}">
                <a16:creationId xmlns:a16="http://schemas.microsoft.com/office/drawing/2014/main" id="{F1667F31-0C80-AB5B-6A7E-5F79117C9C5E}"/>
              </a:ext>
            </a:extLst>
          </p:cNvPr>
          <p:cNvSpPr txBox="1">
            <a:spLocks/>
          </p:cNvSpPr>
          <p:nvPr/>
        </p:nvSpPr>
        <p:spPr>
          <a:xfrm>
            <a:off x="10477016" y="27604145"/>
            <a:ext cx="9509760" cy="3531736"/>
          </a:xfrm>
          <a:prstGeom prst="rect">
            <a:avLst/>
          </a:prstGeom>
        </p:spPr>
        <p:txBody>
          <a:bodyPr vert="horz" wrap="square" lIns="0" tIns="91440" rIns="0" bIns="9144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sz="1100" kern="120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sz="1100" kern="120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sz="1100" kern="120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pple Symbols" panose="02000000000000000000" pitchFamily="2" charset="-79"/>
              <a:buChar char="⎻"/>
              <a:tabLst/>
              <a:defRPr sz="1100" kern="120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sz="1100" kern="120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spcAft>
                <a:spcPts val="300"/>
              </a:spcAft>
              <a:buNone/>
            </a:pPr>
            <a:r>
              <a:rPr lang="en-US" sz="2800" b="1" kern="100" spc="-20" dirty="0">
                <a:solidFill>
                  <a:schemeClr val="accent4"/>
                </a:solidFill>
                <a:latin typeface="Source Sans Pro" panose="020B0503030403020204" pitchFamily="34" charset="0"/>
                <a:ea typeface="Source Sans Pro" panose="020B0503030403020204" pitchFamily="34" charset="0"/>
                <a:cs typeface="Calibri" panose="020F0502020204030204" pitchFamily="34" charset="0"/>
              </a:rPr>
              <a:t>Treatment Patterns</a:t>
            </a:r>
          </a:p>
          <a:p>
            <a:pPr marL="274320" indent="-274320">
              <a:spcAft>
                <a:spcPts val="300"/>
              </a:spcAft>
            </a:pPr>
            <a:r>
              <a:rPr lang="en-US" sz="2600" kern="100" spc="-20" dirty="0">
                <a:solidFill>
                  <a:schemeClr val="accent4"/>
                </a:solidFill>
                <a:latin typeface="Source Sans Pro" panose="020B0503030403020204" pitchFamily="34" charset="0"/>
                <a:ea typeface="Source Sans Pro" panose="020B0503030403020204" pitchFamily="34" charset="0"/>
                <a:cs typeface="Calibri" panose="020F0502020204030204" pitchFamily="34" charset="0"/>
              </a:rPr>
              <a:t>Imetelstat was typically initiated after multiple prior therapies, consistent with early real-world adoption in heavily pretreated patients (median 42.6 months after MDS diagnosis)</a:t>
            </a:r>
          </a:p>
          <a:p>
            <a:pPr marL="274320" indent="-274320">
              <a:spcAft>
                <a:spcPts val="300"/>
              </a:spcAft>
            </a:pPr>
            <a:r>
              <a:rPr lang="en-US" sz="2600" kern="100" spc="-20" dirty="0">
                <a:solidFill>
                  <a:schemeClr val="accent4"/>
                </a:solidFill>
                <a:latin typeface="Source Sans Pro" panose="020B0503030403020204" pitchFamily="34" charset="0"/>
                <a:ea typeface="Source Sans Pro" panose="020B0503030403020204" pitchFamily="34" charset="0"/>
                <a:cs typeface="Calibri" panose="020F0502020204030204" pitchFamily="34" charset="0"/>
              </a:rPr>
              <a:t>Median imetelstat treatment duration was 8.9 weeks (maximum, </a:t>
            </a:r>
            <a:br>
              <a:rPr lang="en-US" sz="2600" kern="100" spc="-20" dirty="0">
                <a:solidFill>
                  <a:schemeClr val="accent4"/>
                </a:solidFill>
                <a:latin typeface="Source Sans Pro" panose="020B0503030403020204" pitchFamily="34" charset="0"/>
                <a:ea typeface="Source Sans Pro" panose="020B0503030403020204" pitchFamily="34" charset="0"/>
                <a:cs typeface="Calibri" panose="020F0502020204030204" pitchFamily="34" charset="0"/>
              </a:rPr>
            </a:br>
            <a:r>
              <a:rPr lang="en-US" sz="2600" kern="100" spc="-20" dirty="0">
                <a:solidFill>
                  <a:schemeClr val="accent4"/>
                </a:solidFill>
                <a:latin typeface="Source Sans Pro" panose="020B0503030403020204" pitchFamily="34" charset="0"/>
                <a:ea typeface="Source Sans Pro" panose="020B0503030403020204" pitchFamily="34" charset="0"/>
                <a:cs typeface="Calibri" panose="020F0502020204030204" pitchFamily="34" charset="0"/>
              </a:rPr>
              <a:t>57 weeks), with wide interpatient variability</a:t>
            </a:r>
          </a:p>
          <a:p>
            <a:pPr marL="274320" indent="-274320">
              <a:spcAft>
                <a:spcPts val="300"/>
              </a:spcAft>
            </a:pPr>
            <a:r>
              <a:rPr lang="en-US" sz="2600" kern="100" spc="-20" dirty="0">
                <a:solidFill>
                  <a:schemeClr val="accent4"/>
                </a:solidFill>
                <a:latin typeface="Source Sans Pro" panose="020B0503030403020204" pitchFamily="34" charset="0"/>
                <a:ea typeface="Source Sans Pro" panose="020B0503030403020204" pitchFamily="34" charset="0"/>
                <a:cs typeface="Calibri" panose="020F0502020204030204" pitchFamily="34" charset="0"/>
              </a:rPr>
              <a:t>Dose holds and dose reductions were common, reflecting active cytopenia management (see Early Cytopenia Patterns)</a:t>
            </a:r>
          </a:p>
        </p:txBody>
      </p:sp>
      <p:sp>
        <p:nvSpPr>
          <p:cNvPr id="5810" name="Content Placeholder 86">
            <a:extLst>
              <a:ext uri="{FF2B5EF4-FFF2-40B4-BE49-F238E27FC236}">
                <a16:creationId xmlns:a16="http://schemas.microsoft.com/office/drawing/2014/main" id="{C333A41A-235B-1DB8-78DE-137F14A9065A}"/>
              </a:ext>
            </a:extLst>
          </p:cNvPr>
          <p:cNvSpPr txBox="1">
            <a:spLocks/>
          </p:cNvSpPr>
          <p:nvPr/>
        </p:nvSpPr>
        <p:spPr>
          <a:xfrm>
            <a:off x="30737192" y="15372448"/>
            <a:ext cx="9207285" cy="14665553"/>
          </a:xfrm>
          <a:prstGeom prst="rect">
            <a:avLst/>
          </a:prstGeom>
        </p:spPr>
        <p:txBody>
          <a:bodyPr vert="horz" wrap="square" lIns="0" tIns="0" rIns="0" bIns="9144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sz="1100" kern="120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pple Symbols" panose="02000000000000000000" pitchFamily="2" charset="-79"/>
              <a:buChar char="⎻"/>
              <a:tabLst/>
              <a:defRPr sz="1100" kern="120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sz="1100" kern="120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pple Symbols" panose="02000000000000000000" pitchFamily="2" charset="-79"/>
              <a:buChar char="⎻"/>
              <a:tabLst/>
              <a:defRPr sz="1100" kern="120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sz="1100" kern="120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marR="0" lvl="0" indent="0" algn="l" defTabSz="661909" rtl="0" eaLnBrk="1" fontAlgn="auto" latinLnBrk="0" hangingPunct="1">
              <a:lnSpc>
                <a:spcPct val="100000"/>
              </a:lnSpc>
              <a:spcBef>
                <a:spcPts val="1200"/>
              </a:spcBef>
              <a:buClrTx/>
              <a:buSzTx/>
              <a:buFontTx/>
              <a:buNone/>
              <a:tabLst/>
              <a:defRPr/>
            </a:pPr>
            <a:r>
              <a:rPr kumimoji="0" lang="en-US" sz="2800" b="1" i="0" u="none" strike="noStrike" kern="100" cap="none" normalizeH="0" baseline="0" noProof="0" dirty="0">
                <a:ln>
                  <a:noFill/>
                </a:ln>
                <a:solidFill>
                  <a:schemeClr val="accent4"/>
                </a:solidFill>
                <a:effectLst/>
                <a:uLnTx/>
                <a:uFillTx/>
                <a:latin typeface="Source Sans Pro" panose="020B0503030403020204" pitchFamily="34" charset="0"/>
                <a:ea typeface="Source Sans Pro" panose="020B0503030403020204" pitchFamily="34" charset="0"/>
                <a:cs typeface="Calibri" panose="020F0502020204030204" pitchFamily="34" charset="0"/>
              </a:rPr>
              <a:t>Early Cytopenia Patterns</a:t>
            </a:r>
          </a:p>
          <a:p>
            <a:pPr lvl="0"/>
            <a:r>
              <a:rPr lang="en-US" sz="2600" kern="0" dirty="0">
                <a:solidFill>
                  <a:schemeClr val="accent4"/>
                </a:solidFill>
                <a:latin typeface="Source Sans Pro" panose="020B0503030403020204" pitchFamily="34" charset="0"/>
                <a:ea typeface="Source Sans Pro" panose="020B0503030403020204" pitchFamily="34" charset="0"/>
                <a:cs typeface="Times New Roman" panose="02020603050405020304" pitchFamily="18" charset="0"/>
              </a:rPr>
              <a:t>Severe cytopenias were observed early after initiation, particularly around the 60-day assessment</a:t>
            </a:r>
          </a:p>
          <a:p>
            <a:pPr lvl="0"/>
            <a:r>
              <a:rPr lang="en-US" sz="2600" kern="0" dirty="0">
                <a:solidFill>
                  <a:schemeClr val="accent4"/>
                </a:solidFill>
                <a:latin typeface="Source Sans Pro" panose="020B0503030403020204" pitchFamily="34" charset="0"/>
                <a:ea typeface="Source Sans Pro" panose="020B0503030403020204" pitchFamily="34" charset="0"/>
                <a:cs typeface="Times New Roman" panose="02020603050405020304" pitchFamily="18" charset="0"/>
              </a:rPr>
              <a:t>At approximately 60 days, laboratory-defined grade 3 or 4 cytopenias were more frequently observed among patients with impaired baseline counts; observed rates should be interpreted cautiously because denominators were small and varied with laboratory availability</a:t>
            </a:r>
          </a:p>
          <a:p>
            <a:pPr lvl="0"/>
            <a:r>
              <a:rPr lang="en-US" sz="2600" kern="0" dirty="0">
                <a:solidFill>
                  <a:schemeClr val="accent4"/>
                </a:solidFill>
                <a:latin typeface="Source Sans Pro" panose="020B0503030403020204" pitchFamily="34" charset="0"/>
                <a:ea typeface="Source Sans Pro" panose="020B0503030403020204" pitchFamily="34" charset="0"/>
                <a:cs typeface="Times New Roman" panose="02020603050405020304" pitchFamily="18" charset="0"/>
              </a:rPr>
              <a:t>Grade 3 or 4 neutropenia at ~60 days was observed in 27.8% of patients with baseline ANC &lt;1.5 × 10⁹/L versus 5.6% of patients with baseline ANC ≥1.5 × 10⁹/L</a:t>
            </a:r>
          </a:p>
          <a:p>
            <a:pPr lvl="0"/>
            <a:r>
              <a:rPr lang="en-US" sz="2600" kern="0" dirty="0">
                <a:solidFill>
                  <a:schemeClr val="accent4"/>
                </a:solidFill>
                <a:latin typeface="Source Sans Pro" panose="020B0503030403020204" pitchFamily="34" charset="0"/>
                <a:ea typeface="Source Sans Pro" panose="020B0503030403020204" pitchFamily="34" charset="0"/>
                <a:cs typeface="Times New Roman" panose="02020603050405020304" pitchFamily="18" charset="0"/>
              </a:rPr>
              <a:t>Grade 3 or 4 thrombocytopenia at ~60 days was observed in 30.8% of patients with baseline platelet counts ≤150 × 10⁹/L versus 7.7% of patients with baseline platelet counts &gt;150 × 10⁹/L</a:t>
            </a:r>
          </a:p>
          <a:p>
            <a:pPr lvl="0"/>
            <a:r>
              <a:rPr lang="en-US" sz="2600" kern="0" dirty="0">
                <a:solidFill>
                  <a:schemeClr val="accent4"/>
                </a:solidFill>
                <a:latin typeface="Source Sans Pro" panose="020B0503030403020204" pitchFamily="34" charset="0"/>
                <a:ea typeface="Source Sans Pro" panose="020B0503030403020204" pitchFamily="34" charset="0"/>
                <a:cs typeface="Times New Roman" panose="02020603050405020304" pitchFamily="18" charset="0"/>
              </a:rPr>
              <a:t>Observed rates at ~90 days appeared lower or similar across subgroups</a:t>
            </a:r>
          </a:p>
          <a:p>
            <a:pPr lvl="0"/>
            <a:r>
              <a:rPr lang="en-US" sz="2600" kern="0" dirty="0">
                <a:solidFill>
                  <a:schemeClr val="accent4"/>
                </a:solidFill>
                <a:latin typeface="Source Sans Pro" panose="020B0503030403020204" pitchFamily="34" charset="0"/>
                <a:ea typeface="Source Sans Pro" panose="020B0503030403020204" pitchFamily="34" charset="0"/>
                <a:cs typeface="Times New Roman" panose="02020603050405020304" pitchFamily="18" charset="0"/>
              </a:rPr>
              <a:t>Cytopenias were generally managed with treatment interruption, dose modification, or permanent discontinuation; overall, cytopenias led to treatment discontinuation in 20.0% of patients</a:t>
            </a:r>
          </a:p>
          <a:p>
            <a:pPr>
              <a:spcAft>
                <a:spcPts val="200"/>
              </a:spcAft>
            </a:pPr>
            <a:r>
              <a:rPr lang="en-US" sz="2600" kern="0" dirty="0">
                <a:solidFill>
                  <a:schemeClr val="accent4"/>
                </a:solidFill>
                <a:latin typeface="Source Sans Pro" panose="020B0503030403020204" pitchFamily="34" charset="0"/>
                <a:ea typeface="Source Sans Pro" panose="020B0503030403020204" pitchFamily="34" charset="0"/>
                <a:cs typeface="Times New Roman" panose="02020603050405020304" pitchFamily="18" charset="0"/>
              </a:rPr>
              <a:t>Among patients with thrombocytopenia, 77.8% had treatment interruption and 66.7% had dose reduction; among patients with neutropenia, 100% had treatment interruption and 71.4% had dose reduction</a:t>
            </a:r>
          </a:p>
          <a:p>
            <a:pPr>
              <a:spcAft>
                <a:spcPts val="200"/>
              </a:spcAft>
            </a:pPr>
            <a:endParaRPr lang="en-US" sz="2600" kern="0" dirty="0">
              <a:solidFill>
                <a:schemeClr val="accent4"/>
              </a:solidFill>
              <a:latin typeface="Source Sans Pro" panose="020B0503030403020204" pitchFamily="34" charset="0"/>
              <a:ea typeface="Source Sans Pro" panose="020B0503030403020204" pitchFamily="34" charset="0"/>
              <a:cs typeface="Times New Roman" panose="02020603050405020304" pitchFamily="18" charset="0"/>
            </a:endParaRPr>
          </a:p>
          <a:p>
            <a:pPr marL="0" indent="0">
              <a:spcBef>
                <a:spcPts val="2000"/>
              </a:spcBef>
              <a:buNone/>
            </a:pPr>
            <a:r>
              <a:rPr lang="en-US" sz="2800" b="1" kern="100" dirty="0">
                <a:solidFill>
                  <a:schemeClr val="accent4"/>
                </a:solidFill>
                <a:latin typeface="Source Sans Pro" panose="020B0503030403020204" pitchFamily="34" charset="0"/>
                <a:ea typeface="Source Sans Pro" panose="020B0503030403020204" pitchFamily="34" charset="0"/>
                <a:cs typeface="Calibri" panose="020F0502020204030204" pitchFamily="34" charset="0"/>
              </a:rPr>
              <a:t>Exploratory Analysis in Patients With del(5q) Disease</a:t>
            </a:r>
            <a:endParaRPr lang="en-US" sz="2600" kern="0" dirty="0">
              <a:solidFill>
                <a:schemeClr val="accent4"/>
              </a:solidFill>
              <a:latin typeface="Source Sans Pro" panose="020B0503030403020204" pitchFamily="34" charset="0"/>
              <a:ea typeface="Source Sans Pro" panose="020B0503030403020204" pitchFamily="34" charset="0"/>
              <a:cs typeface="Times New Roman" panose="02020603050405020304" pitchFamily="18" charset="0"/>
            </a:endParaRPr>
          </a:p>
          <a:p>
            <a:pPr marL="274320" indent="-274320">
              <a:spcBef>
                <a:spcPts val="600"/>
              </a:spcBef>
            </a:pPr>
            <a:r>
              <a:rPr lang="en-US" sz="2600" kern="0" dirty="0">
                <a:solidFill>
                  <a:schemeClr val="accent4"/>
                </a:solidFill>
                <a:latin typeface="Source Sans Pro" panose="020B0503030403020204" pitchFamily="34" charset="0"/>
                <a:ea typeface="Source Sans Pro" panose="020B0503030403020204" pitchFamily="34" charset="0"/>
                <a:cs typeface="Times New Roman" panose="02020603050405020304" pitchFamily="18" charset="0"/>
              </a:rPr>
              <a:t>Among the 4 patients with del(5q) MDS, all previously exposed to lenalidomide, ESAs, and luspatercept, median Hb increased by 1.85 g/dL within 45 days post-index after excluding Hb values obtained ≤14 days of transfusion</a:t>
            </a:r>
            <a:endParaRPr lang="en-US" sz="2600" b="1" kern="0" dirty="0">
              <a:solidFill>
                <a:schemeClr val="accent4"/>
              </a:solidFill>
              <a:latin typeface="Source Sans Pro" panose="020B0503030403020204" pitchFamily="34" charset="0"/>
              <a:ea typeface="Source Sans Pro" panose="020B0503030403020204" pitchFamily="34" charset="0"/>
              <a:cs typeface="Times New Roman" panose="02020603050405020304" pitchFamily="18" charset="0"/>
            </a:endParaRPr>
          </a:p>
          <a:p>
            <a:pPr marL="496570" lvl="1" indent="-274320">
              <a:spcBef>
                <a:spcPts val="600"/>
              </a:spcBef>
            </a:pPr>
            <a:r>
              <a:rPr lang="en-US" sz="2600" b="1" kern="0" dirty="0">
                <a:solidFill>
                  <a:schemeClr val="accent4"/>
                </a:solidFill>
                <a:latin typeface="Source Sans Pro" panose="020B0503030403020204" pitchFamily="34" charset="0"/>
                <a:ea typeface="Source Sans Pro" panose="020B0503030403020204" pitchFamily="34" charset="0"/>
                <a:cs typeface="Times New Roman" panose="02020603050405020304" pitchFamily="18" charset="0"/>
              </a:rPr>
              <a:t>Median peak Hb: 8.7 g/dL (range, 8.2-9.5)</a:t>
            </a:r>
          </a:p>
          <a:p>
            <a:pPr marL="274320" indent="-274320">
              <a:spcBef>
                <a:spcPts val="600"/>
              </a:spcBef>
            </a:pPr>
            <a:r>
              <a:rPr lang="en-US" sz="2600" kern="0" dirty="0">
                <a:solidFill>
                  <a:schemeClr val="accent4"/>
                </a:solidFill>
                <a:latin typeface="Source Sans Pro" panose="020B0503030403020204" pitchFamily="34" charset="0"/>
                <a:ea typeface="Source Sans Pro" panose="020B0503030403020204" pitchFamily="34" charset="0"/>
                <a:cs typeface="Times New Roman" panose="02020603050405020304" pitchFamily="18" charset="0"/>
              </a:rPr>
              <a:t>No chart-captured RBC transfusions were observed during any consecutive 8-week post-index period, although interpretation is limited by small sample size and incomplete transfusion capture </a:t>
            </a:r>
          </a:p>
        </p:txBody>
      </p:sp>
      <p:sp>
        <p:nvSpPr>
          <p:cNvPr id="10" name="Content Placeholder 171">
            <a:extLst>
              <a:ext uri="{FF2B5EF4-FFF2-40B4-BE49-F238E27FC236}">
                <a16:creationId xmlns:a16="http://schemas.microsoft.com/office/drawing/2014/main" id="{81825FDB-5E9B-A92F-B1B1-89FF8093FDAF}"/>
              </a:ext>
            </a:extLst>
          </p:cNvPr>
          <p:cNvSpPr txBox="1">
            <a:spLocks/>
          </p:cNvSpPr>
          <p:nvPr/>
        </p:nvSpPr>
        <p:spPr>
          <a:xfrm>
            <a:off x="20509191" y="5717477"/>
            <a:ext cx="9418320" cy="1107996"/>
          </a:xfrm>
          <a:prstGeom prst="rect">
            <a:avLst/>
          </a:prstGeom>
        </p:spPr>
        <p:txBody>
          <a:bodyPr vert="horz" wrap="square" lIns="182880" tIns="182880" rIns="182880" bIns="18288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rial" panose="020B0604020202020204" pitchFamily="34" charset="0"/>
              <a:buChar char="•"/>
              <a:tabLst/>
              <a:defRPr sz="1050" kern="120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sz="1000" kern="120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buNone/>
            </a:pPr>
            <a:r>
              <a:rPr lang="en-US" sz="2400" b="1" dirty="0">
                <a:solidFill>
                  <a:schemeClr val="accent4"/>
                </a:solidFill>
                <a:latin typeface="Source Sans Pro" panose="020B0503030403020204" pitchFamily="34" charset="0"/>
                <a:ea typeface="Source Sans Pro" panose="020B0503030403020204" pitchFamily="34" charset="0"/>
              </a:rPr>
              <a:t>A. All Evaluable Patients With Pre- and Post-Index Hb Data (n=24).  Grace Period of 30 Days (Excluding Values ≤14 Days of Transfusion)</a:t>
            </a:r>
          </a:p>
        </p:txBody>
      </p:sp>
      <p:sp>
        <p:nvSpPr>
          <p:cNvPr id="12" name="Content Placeholder 171">
            <a:extLst>
              <a:ext uri="{FF2B5EF4-FFF2-40B4-BE49-F238E27FC236}">
                <a16:creationId xmlns:a16="http://schemas.microsoft.com/office/drawing/2014/main" id="{DD791286-3C3A-B332-0DA6-721023AB67E5}"/>
              </a:ext>
            </a:extLst>
          </p:cNvPr>
          <p:cNvSpPr txBox="1">
            <a:spLocks/>
          </p:cNvSpPr>
          <p:nvPr/>
        </p:nvSpPr>
        <p:spPr>
          <a:xfrm>
            <a:off x="20497290" y="10130966"/>
            <a:ext cx="9418320" cy="1107996"/>
          </a:xfrm>
          <a:prstGeom prst="rect">
            <a:avLst/>
          </a:prstGeom>
        </p:spPr>
        <p:txBody>
          <a:bodyPr vert="horz" wrap="square" lIns="182880" tIns="182880" rIns="182880" bIns="18288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rial" panose="020B0604020202020204" pitchFamily="34" charset="0"/>
              <a:buChar char="•"/>
              <a:tabLst/>
              <a:defRPr sz="1050" kern="120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sz="1000" kern="120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buNone/>
            </a:pPr>
            <a:r>
              <a:rPr lang="en-US" sz="2400" b="1" dirty="0">
                <a:solidFill>
                  <a:schemeClr val="accent4"/>
                </a:solidFill>
                <a:latin typeface="Source Sans Pro" panose="020B0503030403020204" pitchFamily="34" charset="0"/>
                <a:ea typeface="Source Sans Pro" panose="020B0503030403020204" pitchFamily="34" charset="0"/>
              </a:rPr>
              <a:t>B. All Evaluable Patients With Pre- and Post-Index Hb Data (n=24). Grace Period of 45 Days (Excluding Values ≤14 Days of Transfusion)</a:t>
            </a:r>
          </a:p>
        </p:txBody>
      </p:sp>
      <p:sp>
        <p:nvSpPr>
          <p:cNvPr id="13" name="Content Placeholder 171">
            <a:extLst>
              <a:ext uri="{FF2B5EF4-FFF2-40B4-BE49-F238E27FC236}">
                <a16:creationId xmlns:a16="http://schemas.microsoft.com/office/drawing/2014/main" id="{36EB46B0-1C8B-7324-8047-4E1E1FCAC124}"/>
              </a:ext>
            </a:extLst>
          </p:cNvPr>
          <p:cNvSpPr txBox="1">
            <a:spLocks/>
          </p:cNvSpPr>
          <p:nvPr/>
        </p:nvSpPr>
        <p:spPr>
          <a:xfrm>
            <a:off x="30271502" y="5657476"/>
            <a:ext cx="9418320" cy="1477328"/>
          </a:xfrm>
          <a:prstGeom prst="rect">
            <a:avLst/>
          </a:prstGeom>
        </p:spPr>
        <p:txBody>
          <a:bodyPr vert="horz" wrap="square" lIns="182880" tIns="182880" rIns="182880" bIns="18288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rial" panose="020B0604020202020204" pitchFamily="34" charset="0"/>
              <a:buChar char="•"/>
              <a:tabLst/>
              <a:defRPr sz="1050" kern="120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sz="1000" kern="120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buNone/>
            </a:pPr>
            <a:r>
              <a:rPr lang="en-US" sz="2400" b="1" dirty="0">
                <a:solidFill>
                  <a:schemeClr val="accent4"/>
                </a:solidFill>
                <a:latin typeface="Source Sans Pro" panose="020B0503030403020204" pitchFamily="34" charset="0"/>
                <a:ea typeface="Source Sans Pro" panose="020B0503030403020204" pitchFamily="34" charset="0"/>
              </a:rPr>
              <a:t>C. Patients Who Received ≥2 Doses of Imetelstat With Pre- and Post-Index Hb Data (n=17). Grace Period of 30 Days (Excluding Values ≤14 Days of Transfusion)</a:t>
            </a:r>
            <a:r>
              <a:rPr lang="en-US" sz="2400" b="1" baseline="30000" dirty="0">
                <a:solidFill>
                  <a:schemeClr val="accent4"/>
                </a:solidFill>
                <a:latin typeface="Source Sans Pro" panose="020B0503030403020204" pitchFamily="34" charset="0"/>
                <a:ea typeface="Source Sans Pro" panose="020B0503030403020204" pitchFamily="34" charset="0"/>
              </a:rPr>
              <a:t>a</a:t>
            </a:r>
          </a:p>
        </p:txBody>
      </p:sp>
      <p:sp>
        <p:nvSpPr>
          <p:cNvPr id="14" name="Content Placeholder 171">
            <a:extLst>
              <a:ext uri="{FF2B5EF4-FFF2-40B4-BE49-F238E27FC236}">
                <a16:creationId xmlns:a16="http://schemas.microsoft.com/office/drawing/2014/main" id="{8C36E9CD-ABDF-E919-25E2-643206B7C30A}"/>
              </a:ext>
            </a:extLst>
          </p:cNvPr>
          <p:cNvSpPr txBox="1">
            <a:spLocks/>
          </p:cNvSpPr>
          <p:nvPr/>
        </p:nvSpPr>
        <p:spPr>
          <a:xfrm>
            <a:off x="30213329" y="10069997"/>
            <a:ext cx="9418320" cy="1477328"/>
          </a:xfrm>
          <a:prstGeom prst="rect">
            <a:avLst/>
          </a:prstGeom>
        </p:spPr>
        <p:txBody>
          <a:bodyPr vert="horz" wrap="square" lIns="182880" tIns="182880" rIns="182880" bIns="182880" rtlCol="0">
            <a:spAutoFit/>
          </a:bodyPr>
          <a:lstStyle>
            <a:lvl1pPr marL="225425" indent="-225425" algn="l" defTabSz="2503170" rtl="0" eaLnBrk="1" latinLnBrk="0" hangingPunct="1">
              <a:lnSpc>
                <a:spcPct val="100000"/>
              </a:lnSpc>
              <a:spcBef>
                <a:spcPts val="0"/>
              </a:spcBef>
              <a:spcAft>
                <a:spcPts val="600"/>
              </a:spcAft>
              <a:buFont typeface="Arial" panose="020B0604020202020204" pitchFamily="34" charset="0"/>
              <a:buChar char="•"/>
              <a:tabLst/>
              <a:defRPr sz="1200" kern="1200">
                <a:solidFill>
                  <a:schemeClr val="tx1"/>
                </a:solidFill>
                <a:latin typeface="+mn-lt"/>
                <a:ea typeface="+mn-ea"/>
                <a:cs typeface="+mn-cs"/>
              </a:defRPr>
            </a:lvl1pPr>
            <a:lvl2pPr marL="447675" indent="-222250" algn="l" defTabSz="2503170" rtl="0" eaLnBrk="1" latinLnBrk="0" hangingPunct="1">
              <a:lnSpc>
                <a:spcPct val="100000"/>
              </a:lnSpc>
              <a:spcBef>
                <a:spcPts val="0"/>
              </a:spcBef>
              <a:spcAft>
                <a:spcPts val="600"/>
              </a:spcAft>
              <a:buFont typeface="Arial" panose="020B0604020202020204" pitchFamily="34" charset="0"/>
              <a:buChar char="•"/>
              <a:tabLst/>
              <a:defRPr sz="1050" kern="1200">
                <a:solidFill>
                  <a:schemeClr val="tx1"/>
                </a:solidFill>
                <a:latin typeface="+mn-lt"/>
                <a:ea typeface="+mn-ea"/>
                <a:cs typeface="+mn-cs"/>
              </a:defRPr>
            </a:lvl2pPr>
            <a:lvl3pPr marL="669925" indent="-222250" algn="l" defTabSz="2503170" rtl="0" eaLnBrk="1" latinLnBrk="0" hangingPunct="1">
              <a:lnSpc>
                <a:spcPct val="100000"/>
              </a:lnSpc>
              <a:spcBef>
                <a:spcPts val="0"/>
              </a:spcBef>
              <a:spcAft>
                <a:spcPts val="600"/>
              </a:spcAft>
              <a:buFont typeface="Arial" panose="020B0604020202020204" pitchFamily="34" charset="0"/>
              <a:buChar char="•"/>
              <a:tabLst/>
              <a:defRPr sz="1000" kern="1200">
                <a:solidFill>
                  <a:schemeClr val="tx1"/>
                </a:solidFill>
                <a:latin typeface="+mn-lt"/>
                <a:ea typeface="+mn-ea"/>
                <a:cs typeface="+mn-cs"/>
              </a:defRPr>
            </a:lvl3pPr>
            <a:lvl4pPr marL="89217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4pPr>
            <a:lvl5pPr marL="1114425" indent="-222250" algn="l" defTabSz="2503170" rtl="0" eaLnBrk="1" latinLnBrk="0" hangingPunct="1">
              <a:lnSpc>
                <a:spcPct val="100000"/>
              </a:lnSpc>
              <a:spcBef>
                <a:spcPts val="0"/>
              </a:spcBef>
              <a:spcAft>
                <a:spcPts val="600"/>
              </a:spcAft>
              <a:buFont typeface="Arial" panose="020B0604020202020204" pitchFamily="34" charset="0"/>
              <a:buChar char="•"/>
              <a:tabLst/>
              <a:defRPr sz="900" kern="1200">
                <a:solidFill>
                  <a:schemeClr val="tx1"/>
                </a:solidFill>
                <a:latin typeface="+mn-lt"/>
                <a:ea typeface="+mn-ea"/>
                <a:cs typeface="+mn-cs"/>
              </a:defRPr>
            </a:lvl5pPr>
            <a:lvl6pPr marL="688371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6pPr>
            <a:lvl7pPr marL="813530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7pPr>
            <a:lvl8pPr marL="9386888"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8pPr>
            <a:lvl9pPr marL="10638473" indent="-625793" algn="l" defTabSz="2503170" rtl="0" eaLnBrk="1" latinLnBrk="0" hangingPunct="1">
              <a:lnSpc>
                <a:spcPct val="90000"/>
              </a:lnSpc>
              <a:spcBef>
                <a:spcPts val="1369"/>
              </a:spcBef>
              <a:buFont typeface="Arial" panose="020B0604020202020204" pitchFamily="34" charset="0"/>
              <a:buChar char="•"/>
              <a:defRPr sz="4928" kern="1200">
                <a:solidFill>
                  <a:schemeClr val="tx1"/>
                </a:solidFill>
                <a:latin typeface="+mn-lt"/>
                <a:ea typeface="+mn-ea"/>
                <a:cs typeface="+mn-cs"/>
              </a:defRPr>
            </a:lvl9pPr>
          </a:lstStyle>
          <a:p>
            <a:pPr marL="0" indent="0">
              <a:buNone/>
            </a:pPr>
            <a:r>
              <a:rPr lang="en-US" sz="2400" b="1" dirty="0">
                <a:solidFill>
                  <a:schemeClr val="accent4"/>
                </a:solidFill>
                <a:latin typeface="Source Sans Pro" panose="020B0503030403020204" pitchFamily="34" charset="0"/>
                <a:ea typeface="Source Sans Pro" panose="020B0503030403020204" pitchFamily="34" charset="0"/>
              </a:rPr>
              <a:t>D. Patients Who Received ≥2 Doses of Imetelstat With Pre- and Post-Index Hb Data (n=17). Grace Period of 45 Days (Excluding Values ≤14 Days of Transfusion)</a:t>
            </a:r>
            <a:r>
              <a:rPr lang="en-US" sz="2400" b="1" baseline="30000" dirty="0">
                <a:solidFill>
                  <a:schemeClr val="accent4"/>
                </a:solidFill>
                <a:latin typeface="Source Sans Pro" panose="020B0503030403020204" pitchFamily="34" charset="0"/>
                <a:ea typeface="Source Sans Pro" panose="020B0503030403020204" pitchFamily="34" charset="0"/>
              </a:rPr>
              <a:t>a</a:t>
            </a:r>
          </a:p>
        </p:txBody>
      </p:sp>
      <p:sp>
        <p:nvSpPr>
          <p:cNvPr id="7" name="object 21">
            <a:extLst>
              <a:ext uri="{FF2B5EF4-FFF2-40B4-BE49-F238E27FC236}">
                <a16:creationId xmlns:a16="http://schemas.microsoft.com/office/drawing/2014/main" id="{DEC9F395-44D2-031F-FFFA-606B596903FA}"/>
              </a:ext>
            </a:extLst>
          </p:cNvPr>
          <p:cNvSpPr/>
          <p:nvPr/>
        </p:nvSpPr>
        <p:spPr>
          <a:xfrm>
            <a:off x="511400" y="10875864"/>
            <a:ext cx="9418320" cy="1430179"/>
          </a:xfrm>
          <a:prstGeom prst="round2DiagRect">
            <a:avLst/>
          </a:prstGeom>
          <a:solidFill>
            <a:srgbClr val="05C3DD"/>
          </a:solidFill>
        </p:spPr>
        <p:txBody>
          <a:bodyPr wrap="square" lIns="182880" tIns="91440" rIns="182880" bIns="91440" rtlCol="0" anchor="ctr">
            <a:spAutoFit/>
          </a:bodyPr>
          <a:lstStyle/>
          <a:p>
            <a:pPr algn="ctr" defTabSz="761970">
              <a:spcAft>
                <a:spcPts val="300"/>
              </a:spcAft>
            </a:pPr>
            <a:r>
              <a:rPr lang="en-US" sz="2400" b="1" kern="0" dirty="0">
                <a:solidFill>
                  <a:prstClr val="white"/>
                </a:solidFill>
                <a:latin typeface="Source Sans Pro" panose="020B0503030403020204" pitchFamily="34" charset="0"/>
                <a:ea typeface="Source Sans Pro" panose="020B0503030403020204" pitchFamily="34" charset="0"/>
                <a:cs typeface="Times New Roman" panose="02020603050405020304" pitchFamily="18" charset="0"/>
              </a:rPr>
              <a:t>This study evaluated early real-world treatment patterns and hematologic outcomes among MDS patients receiving imetelstat in community oncology settings </a:t>
            </a:r>
          </a:p>
        </p:txBody>
      </p:sp>
      <p:grpSp>
        <p:nvGrpSpPr>
          <p:cNvPr id="24" name="Group 23">
            <a:extLst>
              <a:ext uri="{FF2B5EF4-FFF2-40B4-BE49-F238E27FC236}">
                <a16:creationId xmlns:a16="http://schemas.microsoft.com/office/drawing/2014/main" id="{A2E44E2F-C9FE-6CA6-5F15-78B6760F6AE2}"/>
              </a:ext>
            </a:extLst>
          </p:cNvPr>
          <p:cNvGrpSpPr/>
          <p:nvPr/>
        </p:nvGrpSpPr>
        <p:grpSpPr>
          <a:xfrm>
            <a:off x="30526158" y="11454740"/>
            <a:ext cx="8768861" cy="3074228"/>
            <a:chOff x="20724754" y="26983928"/>
            <a:chExt cx="8768861" cy="3074228"/>
          </a:xfrm>
        </p:grpSpPr>
        <p:grpSp>
          <p:nvGrpSpPr>
            <p:cNvPr id="30" name="Group 29">
              <a:extLst>
                <a:ext uri="{FF2B5EF4-FFF2-40B4-BE49-F238E27FC236}">
                  <a16:creationId xmlns:a16="http://schemas.microsoft.com/office/drawing/2014/main" id="{00078ED5-FDF2-DF18-0757-C6A021C3A747}"/>
                </a:ext>
              </a:extLst>
            </p:cNvPr>
            <p:cNvGrpSpPr/>
            <p:nvPr/>
          </p:nvGrpSpPr>
          <p:grpSpPr>
            <a:xfrm>
              <a:off x="21726843" y="27235270"/>
              <a:ext cx="7766772" cy="1903939"/>
              <a:chOff x="3488055" y="953521"/>
              <a:chExt cx="45720" cy="1120775"/>
            </a:xfrm>
          </p:grpSpPr>
          <p:cxnSp>
            <p:nvCxnSpPr>
              <p:cNvPr id="5956" name="Straight Connector 5955">
                <a:extLst>
                  <a:ext uri="{FF2B5EF4-FFF2-40B4-BE49-F238E27FC236}">
                    <a16:creationId xmlns:a16="http://schemas.microsoft.com/office/drawing/2014/main" id="{7C1A1BAA-0DCC-D554-D392-4EFA3A3B4D49}"/>
                  </a:ext>
                </a:extLst>
              </p:cNvPr>
              <p:cNvCxnSpPr>
                <a:cxnSpLocks/>
              </p:cNvCxnSpPr>
              <p:nvPr/>
            </p:nvCxnSpPr>
            <p:spPr>
              <a:xfrm flipH="1">
                <a:off x="3488055" y="2074296"/>
                <a:ext cx="45720" cy="0"/>
              </a:xfrm>
              <a:prstGeom prst="line">
                <a:avLst/>
              </a:prstGeom>
              <a:noFill/>
              <a:ln w="12700" cap="flat" cmpd="sng" algn="ctr">
                <a:solidFill>
                  <a:sysClr val="windowText" lastClr="000000"/>
                </a:solidFill>
                <a:prstDash val="sysDot"/>
                <a:miter lim="800000"/>
              </a:ln>
              <a:effectLst/>
            </p:spPr>
          </p:cxnSp>
          <p:cxnSp>
            <p:nvCxnSpPr>
              <p:cNvPr id="5957" name="Straight Connector 5956">
                <a:extLst>
                  <a:ext uri="{FF2B5EF4-FFF2-40B4-BE49-F238E27FC236}">
                    <a16:creationId xmlns:a16="http://schemas.microsoft.com/office/drawing/2014/main" id="{E49D4AC6-0050-E642-B922-0FE031B62C0B}"/>
                  </a:ext>
                </a:extLst>
              </p:cNvPr>
              <p:cNvCxnSpPr>
                <a:cxnSpLocks/>
              </p:cNvCxnSpPr>
              <p:nvPr/>
            </p:nvCxnSpPr>
            <p:spPr>
              <a:xfrm flipH="1">
                <a:off x="3488055" y="1850141"/>
                <a:ext cx="45720" cy="0"/>
              </a:xfrm>
              <a:prstGeom prst="line">
                <a:avLst/>
              </a:prstGeom>
              <a:noFill/>
              <a:ln w="12700" cap="flat" cmpd="sng" algn="ctr">
                <a:solidFill>
                  <a:srgbClr val="E8E8E8"/>
                </a:solidFill>
                <a:prstDash val="solid"/>
                <a:miter lim="800000"/>
              </a:ln>
              <a:effectLst/>
            </p:spPr>
          </p:cxnSp>
          <p:cxnSp>
            <p:nvCxnSpPr>
              <p:cNvPr id="5958" name="Straight Connector 5957">
                <a:extLst>
                  <a:ext uri="{FF2B5EF4-FFF2-40B4-BE49-F238E27FC236}">
                    <a16:creationId xmlns:a16="http://schemas.microsoft.com/office/drawing/2014/main" id="{9CFCF313-3CFA-CF5F-74F7-0AB71085C153}"/>
                  </a:ext>
                </a:extLst>
              </p:cNvPr>
              <p:cNvCxnSpPr>
                <a:cxnSpLocks/>
              </p:cNvCxnSpPr>
              <p:nvPr/>
            </p:nvCxnSpPr>
            <p:spPr>
              <a:xfrm flipH="1">
                <a:off x="3488055" y="1625986"/>
                <a:ext cx="45720" cy="0"/>
              </a:xfrm>
              <a:prstGeom prst="line">
                <a:avLst/>
              </a:prstGeom>
              <a:noFill/>
              <a:ln w="12700" cap="flat" cmpd="sng" algn="ctr">
                <a:solidFill>
                  <a:srgbClr val="E8E8E8"/>
                </a:solidFill>
                <a:prstDash val="solid"/>
                <a:miter lim="800000"/>
              </a:ln>
              <a:effectLst/>
            </p:spPr>
          </p:cxnSp>
          <p:cxnSp>
            <p:nvCxnSpPr>
              <p:cNvPr id="5959" name="Straight Connector 5958">
                <a:extLst>
                  <a:ext uri="{FF2B5EF4-FFF2-40B4-BE49-F238E27FC236}">
                    <a16:creationId xmlns:a16="http://schemas.microsoft.com/office/drawing/2014/main" id="{AD622146-27E3-632D-BF2B-BB196017F98A}"/>
                  </a:ext>
                </a:extLst>
              </p:cNvPr>
              <p:cNvCxnSpPr>
                <a:cxnSpLocks/>
              </p:cNvCxnSpPr>
              <p:nvPr/>
            </p:nvCxnSpPr>
            <p:spPr>
              <a:xfrm flipH="1">
                <a:off x="3488055" y="1401831"/>
                <a:ext cx="45720" cy="0"/>
              </a:xfrm>
              <a:prstGeom prst="line">
                <a:avLst/>
              </a:prstGeom>
              <a:noFill/>
              <a:ln w="12700" cap="flat" cmpd="sng" algn="ctr">
                <a:solidFill>
                  <a:srgbClr val="E8E8E8"/>
                </a:solidFill>
                <a:prstDash val="solid"/>
                <a:miter lim="800000"/>
              </a:ln>
              <a:effectLst/>
            </p:spPr>
          </p:cxnSp>
          <p:cxnSp>
            <p:nvCxnSpPr>
              <p:cNvPr id="5960" name="Straight Connector 5959">
                <a:extLst>
                  <a:ext uri="{FF2B5EF4-FFF2-40B4-BE49-F238E27FC236}">
                    <a16:creationId xmlns:a16="http://schemas.microsoft.com/office/drawing/2014/main" id="{94FFEE7A-E7C2-02C3-754B-F87EFA542234}"/>
                  </a:ext>
                </a:extLst>
              </p:cNvPr>
              <p:cNvCxnSpPr>
                <a:cxnSpLocks/>
              </p:cNvCxnSpPr>
              <p:nvPr/>
            </p:nvCxnSpPr>
            <p:spPr>
              <a:xfrm flipH="1">
                <a:off x="3488055" y="1177676"/>
                <a:ext cx="45720" cy="0"/>
              </a:xfrm>
              <a:prstGeom prst="line">
                <a:avLst/>
              </a:prstGeom>
              <a:noFill/>
              <a:ln w="12700" cap="flat" cmpd="sng" algn="ctr">
                <a:solidFill>
                  <a:srgbClr val="E8E8E8"/>
                </a:solidFill>
                <a:prstDash val="solid"/>
                <a:miter lim="800000"/>
              </a:ln>
              <a:effectLst/>
            </p:spPr>
          </p:cxnSp>
          <p:cxnSp>
            <p:nvCxnSpPr>
              <p:cNvPr id="5961" name="Straight Connector 5960">
                <a:extLst>
                  <a:ext uri="{FF2B5EF4-FFF2-40B4-BE49-F238E27FC236}">
                    <a16:creationId xmlns:a16="http://schemas.microsoft.com/office/drawing/2014/main" id="{5BFEE199-A6F3-0F2E-1E94-CDFEFC32CD64}"/>
                  </a:ext>
                </a:extLst>
              </p:cNvPr>
              <p:cNvCxnSpPr>
                <a:cxnSpLocks/>
              </p:cNvCxnSpPr>
              <p:nvPr/>
            </p:nvCxnSpPr>
            <p:spPr>
              <a:xfrm flipH="1">
                <a:off x="3488055" y="953521"/>
                <a:ext cx="45720" cy="0"/>
              </a:xfrm>
              <a:prstGeom prst="line">
                <a:avLst/>
              </a:prstGeom>
              <a:noFill/>
              <a:ln w="12700" cap="flat" cmpd="sng" algn="ctr">
                <a:solidFill>
                  <a:srgbClr val="E8E8E8"/>
                </a:solidFill>
                <a:prstDash val="solid"/>
                <a:miter lim="800000"/>
              </a:ln>
              <a:effectLst/>
            </p:spPr>
          </p:cxnSp>
        </p:grpSp>
        <p:grpSp>
          <p:nvGrpSpPr>
            <p:cNvPr id="32" name="Group 31">
              <a:extLst>
                <a:ext uri="{FF2B5EF4-FFF2-40B4-BE49-F238E27FC236}">
                  <a16:creationId xmlns:a16="http://schemas.microsoft.com/office/drawing/2014/main" id="{4ACBE0FE-A39C-D915-2345-6E00BD733C15}"/>
                </a:ext>
              </a:extLst>
            </p:cNvPr>
            <p:cNvGrpSpPr/>
            <p:nvPr/>
          </p:nvGrpSpPr>
          <p:grpSpPr>
            <a:xfrm>
              <a:off x="21726841" y="26983928"/>
              <a:ext cx="7766772" cy="2252365"/>
              <a:chOff x="3533774" y="756884"/>
              <a:chExt cx="4572000" cy="1325880"/>
            </a:xfrm>
          </p:grpSpPr>
          <p:cxnSp>
            <p:nvCxnSpPr>
              <p:cNvPr id="5952" name="Straight Connector 5951">
                <a:extLst>
                  <a:ext uri="{FF2B5EF4-FFF2-40B4-BE49-F238E27FC236}">
                    <a16:creationId xmlns:a16="http://schemas.microsoft.com/office/drawing/2014/main" id="{28D78C28-FAC4-4616-7A01-4177A5F10708}"/>
                  </a:ext>
                </a:extLst>
              </p:cNvPr>
              <p:cNvCxnSpPr>
                <a:cxnSpLocks/>
              </p:cNvCxnSpPr>
              <p:nvPr/>
            </p:nvCxnSpPr>
            <p:spPr>
              <a:xfrm>
                <a:off x="3533775" y="756884"/>
                <a:ext cx="0" cy="1325880"/>
              </a:xfrm>
              <a:prstGeom prst="line">
                <a:avLst/>
              </a:prstGeom>
              <a:noFill/>
              <a:ln w="12700" cap="flat" cmpd="sng" algn="ctr">
                <a:solidFill>
                  <a:sysClr val="windowText" lastClr="000000"/>
                </a:solidFill>
                <a:prstDash val="solid"/>
                <a:miter lim="800000"/>
              </a:ln>
              <a:effectLst/>
            </p:spPr>
          </p:cxnSp>
          <p:cxnSp>
            <p:nvCxnSpPr>
              <p:cNvPr id="5953" name="Straight Connector 5952">
                <a:extLst>
                  <a:ext uri="{FF2B5EF4-FFF2-40B4-BE49-F238E27FC236}">
                    <a16:creationId xmlns:a16="http://schemas.microsoft.com/office/drawing/2014/main" id="{9D0B7495-D81C-5A93-682F-04610905A553}"/>
                  </a:ext>
                </a:extLst>
              </p:cNvPr>
              <p:cNvCxnSpPr>
                <a:cxnSpLocks/>
              </p:cNvCxnSpPr>
              <p:nvPr/>
            </p:nvCxnSpPr>
            <p:spPr>
              <a:xfrm flipH="1">
                <a:off x="3533774" y="2082764"/>
                <a:ext cx="4572000" cy="0"/>
              </a:xfrm>
              <a:prstGeom prst="line">
                <a:avLst/>
              </a:prstGeom>
              <a:noFill/>
              <a:ln w="12700" cap="flat" cmpd="sng" algn="ctr">
                <a:solidFill>
                  <a:sysClr val="windowText" lastClr="000000"/>
                </a:solidFill>
                <a:prstDash val="solid"/>
                <a:miter lim="800000"/>
              </a:ln>
              <a:effectLst/>
            </p:spPr>
          </p:cxnSp>
          <p:cxnSp>
            <p:nvCxnSpPr>
              <p:cNvPr id="5954" name="Straight Connector 5953">
                <a:extLst>
                  <a:ext uri="{FF2B5EF4-FFF2-40B4-BE49-F238E27FC236}">
                    <a16:creationId xmlns:a16="http://schemas.microsoft.com/office/drawing/2014/main" id="{794F83B6-E2DE-C7EC-7124-507BA3B6095F}"/>
                  </a:ext>
                </a:extLst>
              </p:cNvPr>
              <p:cNvCxnSpPr>
                <a:cxnSpLocks/>
              </p:cNvCxnSpPr>
              <p:nvPr/>
            </p:nvCxnSpPr>
            <p:spPr>
              <a:xfrm flipH="1">
                <a:off x="3533774" y="756884"/>
                <a:ext cx="4572000" cy="0"/>
              </a:xfrm>
              <a:prstGeom prst="line">
                <a:avLst/>
              </a:prstGeom>
              <a:noFill/>
              <a:ln w="12700" cap="flat" cmpd="sng" algn="ctr">
                <a:solidFill>
                  <a:sysClr val="windowText" lastClr="000000"/>
                </a:solidFill>
                <a:prstDash val="solid"/>
                <a:miter lim="800000"/>
              </a:ln>
              <a:effectLst/>
            </p:spPr>
          </p:cxnSp>
          <p:cxnSp>
            <p:nvCxnSpPr>
              <p:cNvPr id="5955" name="Straight Connector 5954">
                <a:extLst>
                  <a:ext uri="{FF2B5EF4-FFF2-40B4-BE49-F238E27FC236}">
                    <a16:creationId xmlns:a16="http://schemas.microsoft.com/office/drawing/2014/main" id="{84F39D30-0514-8902-4AC1-3C9C2CA594B9}"/>
                  </a:ext>
                </a:extLst>
              </p:cNvPr>
              <p:cNvCxnSpPr>
                <a:cxnSpLocks/>
              </p:cNvCxnSpPr>
              <p:nvPr/>
            </p:nvCxnSpPr>
            <p:spPr>
              <a:xfrm>
                <a:off x="8105774" y="756884"/>
                <a:ext cx="0" cy="1325880"/>
              </a:xfrm>
              <a:prstGeom prst="line">
                <a:avLst/>
              </a:prstGeom>
              <a:noFill/>
              <a:ln w="12700" cap="flat" cmpd="sng" algn="ctr">
                <a:solidFill>
                  <a:sysClr val="windowText" lastClr="000000"/>
                </a:solidFill>
                <a:prstDash val="solid"/>
                <a:miter lim="800000"/>
              </a:ln>
              <a:effectLst/>
            </p:spPr>
          </p:cxnSp>
        </p:grpSp>
        <p:grpSp>
          <p:nvGrpSpPr>
            <p:cNvPr id="33" name="Group 32">
              <a:extLst>
                <a:ext uri="{FF2B5EF4-FFF2-40B4-BE49-F238E27FC236}">
                  <a16:creationId xmlns:a16="http://schemas.microsoft.com/office/drawing/2014/main" id="{6737C63E-E70C-AC7A-F305-09E6A31D31AB}"/>
                </a:ext>
              </a:extLst>
            </p:cNvPr>
            <p:cNvGrpSpPr/>
            <p:nvPr/>
          </p:nvGrpSpPr>
          <p:grpSpPr>
            <a:xfrm>
              <a:off x="21634177" y="27235270"/>
              <a:ext cx="89981" cy="1903939"/>
              <a:chOff x="3488055" y="953521"/>
              <a:chExt cx="45720" cy="1120775"/>
            </a:xfrm>
          </p:grpSpPr>
          <p:cxnSp>
            <p:nvCxnSpPr>
              <p:cNvPr id="4132" name="Straight Connector 4131">
                <a:extLst>
                  <a:ext uri="{FF2B5EF4-FFF2-40B4-BE49-F238E27FC236}">
                    <a16:creationId xmlns:a16="http://schemas.microsoft.com/office/drawing/2014/main" id="{DD1700A1-437A-D338-C700-966CBD3EF875}"/>
                  </a:ext>
                </a:extLst>
              </p:cNvPr>
              <p:cNvCxnSpPr>
                <a:cxnSpLocks/>
              </p:cNvCxnSpPr>
              <p:nvPr/>
            </p:nvCxnSpPr>
            <p:spPr>
              <a:xfrm flipH="1">
                <a:off x="3488055" y="2074296"/>
                <a:ext cx="45720" cy="0"/>
              </a:xfrm>
              <a:prstGeom prst="line">
                <a:avLst/>
              </a:prstGeom>
              <a:noFill/>
              <a:ln w="12700" cap="flat" cmpd="sng" algn="ctr">
                <a:solidFill>
                  <a:sysClr val="windowText" lastClr="000000"/>
                </a:solidFill>
                <a:prstDash val="solid"/>
                <a:miter lim="800000"/>
              </a:ln>
              <a:effectLst/>
            </p:spPr>
          </p:cxnSp>
          <p:cxnSp>
            <p:nvCxnSpPr>
              <p:cNvPr id="4133" name="Straight Connector 4132">
                <a:extLst>
                  <a:ext uri="{FF2B5EF4-FFF2-40B4-BE49-F238E27FC236}">
                    <a16:creationId xmlns:a16="http://schemas.microsoft.com/office/drawing/2014/main" id="{EF5AF033-D135-8D93-130C-7291820E3A95}"/>
                  </a:ext>
                </a:extLst>
              </p:cNvPr>
              <p:cNvCxnSpPr>
                <a:cxnSpLocks/>
              </p:cNvCxnSpPr>
              <p:nvPr/>
            </p:nvCxnSpPr>
            <p:spPr>
              <a:xfrm flipH="1">
                <a:off x="3488055" y="1850141"/>
                <a:ext cx="45720" cy="0"/>
              </a:xfrm>
              <a:prstGeom prst="line">
                <a:avLst/>
              </a:prstGeom>
              <a:noFill/>
              <a:ln w="12700" cap="flat" cmpd="sng" algn="ctr">
                <a:solidFill>
                  <a:sysClr val="windowText" lastClr="000000"/>
                </a:solidFill>
                <a:prstDash val="solid"/>
                <a:miter lim="800000"/>
              </a:ln>
              <a:effectLst/>
            </p:spPr>
          </p:cxnSp>
          <p:cxnSp>
            <p:nvCxnSpPr>
              <p:cNvPr id="4134" name="Straight Connector 4133">
                <a:extLst>
                  <a:ext uri="{FF2B5EF4-FFF2-40B4-BE49-F238E27FC236}">
                    <a16:creationId xmlns:a16="http://schemas.microsoft.com/office/drawing/2014/main" id="{F1321693-EC7D-5C26-805A-9C368480006B}"/>
                  </a:ext>
                </a:extLst>
              </p:cNvPr>
              <p:cNvCxnSpPr>
                <a:cxnSpLocks/>
              </p:cNvCxnSpPr>
              <p:nvPr/>
            </p:nvCxnSpPr>
            <p:spPr>
              <a:xfrm flipH="1">
                <a:off x="3488055" y="1625986"/>
                <a:ext cx="45720" cy="0"/>
              </a:xfrm>
              <a:prstGeom prst="line">
                <a:avLst/>
              </a:prstGeom>
              <a:noFill/>
              <a:ln w="12700" cap="flat" cmpd="sng" algn="ctr">
                <a:solidFill>
                  <a:sysClr val="windowText" lastClr="000000"/>
                </a:solidFill>
                <a:prstDash val="solid"/>
                <a:miter lim="800000"/>
              </a:ln>
              <a:effectLst/>
            </p:spPr>
          </p:cxnSp>
          <p:cxnSp>
            <p:nvCxnSpPr>
              <p:cNvPr id="4135" name="Straight Connector 4134">
                <a:extLst>
                  <a:ext uri="{FF2B5EF4-FFF2-40B4-BE49-F238E27FC236}">
                    <a16:creationId xmlns:a16="http://schemas.microsoft.com/office/drawing/2014/main" id="{3FF7C9FB-82DA-3855-9DDF-9BD30A30246F}"/>
                  </a:ext>
                </a:extLst>
              </p:cNvPr>
              <p:cNvCxnSpPr>
                <a:cxnSpLocks/>
              </p:cNvCxnSpPr>
              <p:nvPr/>
            </p:nvCxnSpPr>
            <p:spPr>
              <a:xfrm flipH="1">
                <a:off x="3488055" y="1401831"/>
                <a:ext cx="45720" cy="0"/>
              </a:xfrm>
              <a:prstGeom prst="line">
                <a:avLst/>
              </a:prstGeom>
              <a:noFill/>
              <a:ln w="12700" cap="flat" cmpd="sng" algn="ctr">
                <a:solidFill>
                  <a:sysClr val="windowText" lastClr="000000"/>
                </a:solidFill>
                <a:prstDash val="solid"/>
                <a:miter lim="800000"/>
              </a:ln>
              <a:effectLst/>
            </p:spPr>
          </p:cxnSp>
          <p:cxnSp>
            <p:nvCxnSpPr>
              <p:cNvPr id="4136" name="Straight Connector 4135">
                <a:extLst>
                  <a:ext uri="{FF2B5EF4-FFF2-40B4-BE49-F238E27FC236}">
                    <a16:creationId xmlns:a16="http://schemas.microsoft.com/office/drawing/2014/main" id="{D17D4AA7-0A10-FE58-9758-C39E243DFD24}"/>
                  </a:ext>
                </a:extLst>
              </p:cNvPr>
              <p:cNvCxnSpPr>
                <a:cxnSpLocks/>
              </p:cNvCxnSpPr>
              <p:nvPr/>
            </p:nvCxnSpPr>
            <p:spPr>
              <a:xfrm flipH="1">
                <a:off x="3488055" y="1177676"/>
                <a:ext cx="45720" cy="0"/>
              </a:xfrm>
              <a:prstGeom prst="line">
                <a:avLst/>
              </a:prstGeom>
              <a:noFill/>
              <a:ln w="12700" cap="flat" cmpd="sng" algn="ctr">
                <a:solidFill>
                  <a:sysClr val="windowText" lastClr="000000"/>
                </a:solidFill>
                <a:prstDash val="solid"/>
                <a:miter lim="800000"/>
              </a:ln>
              <a:effectLst/>
            </p:spPr>
          </p:cxnSp>
          <p:cxnSp>
            <p:nvCxnSpPr>
              <p:cNvPr id="4137" name="Straight Connector 4136">
                <a:extLst>
                  <a:ext uri="{FF2B5EF4-FFF2-40B4-BE49-F238E27FC236}">
                    <a16:creationId xmlns:a16="http://schemas.microsoft.com/office/drawing/2014/main" id="{D292F1E1-EA30-83DC-FF5B-4F1A0396C8D5}"/>
                  </a:ext>
                </a:extLst>
              </p:cNvPr>
              <p:cNvCxnSpPr>
                <a:cxnSpLocks/>
              </p:cNvCxnSpPr>
              <p:nvPr/>
            </p:nvCxnSpPr>
            <p:spPr>
              <a:xfrm flipH="1">
                <a:off x="3488055" y="953521"/>
                <a:ext cx="45720" cy="0"/>
              </a:xfrm>
              <a:prstGeom prst="line">
                <a:avLst/>
              </a:prstGeom>
              <a:noFill/>
              <a:ln w="12700" cap="flat" cmpd="sng" algn="ctr">
                <a:solidFill>
                  <a:sysClr val="windowText" lastClr="000000"/>
                </a:solidFill>
                <a:prstDash val="solid"/>
                <a:miter lim="800000"/>
              </a:ln>
              <a:effectLst/>
            </p:spPr>
          </p:cxnSp>
        </p:grpSp>
        <p:grpSp>
          <p:nvGrpSpPr>
            <p:cNvPr id="34" name="Group 33">
              <a:extLst>
                <a:ext uri="{FF2B5EF4-FFF2-40B4-BE49-F238E27FC236}">
                  <a16:creationId xmlns:a16="http://schemas.microsoft.com/office/drawing/2014/main" id="{FFDE984E-CB1B-0CE0-9C58-67EA150CFE20}"/>
                </a:ext>
              </a:extLst>
            </p:cNvPr>
            <p:cNvGrpSpPr/>
            <p:nvPr/>
          </p:nvGrpSpPr>
          <p:grpSpPr>
            <a:xfrm>
              <a:off x="21969555" y="29236292"/>
              <a:ext cx="7054818" cy="89981"/>
              <a:chOff x="21928513" y="20703003"/>
              <a:chExt cx="7136170" cy="91019"/>
            </a:xfrm>
          </p:grpSpPr>
          <p:cxnSp>
            <p:nvCxnSpPr>
              <p:cNvPr id="4115" name="Straight Connector 4114">
                <a:extLst>
                  <a:ext uri="{FF2B5EF4-FFF2-40B4-BE49-F238E27FC236}">
                    <a16:creationId xmlns:a16="http://schemas.microsoft.com/office/drawing/2014/main" id="{90F1EA6F-5481-F335-0775-9260CA20CF7A}"/>
                  </a:ext>
                </a:extLst>
              </p:cNvPr>
              <p:cNvCxnSpPr>
                <a:cxnSpLocks/>
              </p:cNvCxnSpPr>
              <p:nvPr/>
            </p:nvCxnSpPr>
            <p:spPr>
              <a:xfrm>
                <a:off x="21928513" y="20703003"/>
                <a:ext cx="0" cy="91019"/>
              </a:xfrm>
              <a:prstGeom prst="line">
                <a:avLst/>
              </a:prstGeom>
              <a:noFill/>
              <a:ln w="12700" cap="flat" cmpd="sng" algn="ctr">
                <a:solidFill>
                  <a:sysClr val="windowText" lastClr="000000"/>
                </a:solidFill>
                <a:prstDash val="solid"/>
                <a:miter lim="800000"/>
              </a:ln>
              <a:effectLst/>
            </p:spPr>
          </p:cxnSp>
          <p:cxnSp>
            <p:nvCxnSpPr>
              <p:cNvPr id="4116" name="Straight Connector 4115">
                <a:extLst>
                  <a:ext uri="{FF2B5EF4-FFF2-40B4-BE49-F238E27FC236}">
                    <a16:creationId xmlns:a16="http://schemas.microsoft.com/office/drawing/2014/main" id="{CA50C347-EF1D-9FD0-E765-C88F5B77EEA4}"/>
                  </a:ext>
                </a:extLst>
              </p:cNvPr>
              <p:cNvCxnSpPr>
                <a:cxnSpLocks/>
              </p:cNvCxnSpPr>
              <p:nvPr/>
            </p:nvCxnSpPr>
            <p:spPr>
              <a:xfrm>
                <a:off x="22374524" y="20703003"/>
                <a:ext cx="0" cy="91019"/>
              </a:xfrm>
              <a:prstGeom prst="line">
                <a:avLst/>
              </a:prstGeom>
              <a:noFill/>
              <a:ln w="12700" cap="flat" cmpd="sng" algn="ctr">
                <a:solidFill>
                  <a:sysClr val="windowText" lastClr="000000"/>
                </a:solidFill>
                <a:prstDash val="solid"/>
                <a:miter lim="800000"/>
              </a:ln>
              <a:effectLst/>
            </p:spPr>
          </p:cxnSp>
          <p:cxnSp>
            <p:nvCxnSpPr>
              <p:cNvPr id="4117" name="Straight Connector 4116">
                <a:extLst>
                  <a:ext uri="{FF2B5EF4-FFF2-40B4-BE49-F238E27FC236}">
                    <a16:creationId xmlns:a16="http://schemas.microsoft.com/office/drawing/2014/main" id="{B79B965C-1C1A-AC0B-5547-69B26803ACDF}"/>
                  </a:ext>
                </a:extLst>
              </p:cNvPr>
              <p:cNvCxnSpPr>
                <a:cxnSpLocks/>
              </p:cNvCxnSpPr>
              <p:nvPr/>
            </p:nvCxnSpPr>
            <p:spPr>
              <a:xfrm>
                <a:off x="22820535" y="20703003"/>
                <a:ext cx="0" cy="91019"/>
              </a:xfrm>
              <a:prstGeom prst="line">
                <a:avLst/>
              </a:prstGeom>
              <a:noFill/>
              <a:ln w="12700" cap="flat" cmpd="sng" algn="ctr">
                <a:solidFill>
                  <a:sysClr val="windowText" lastClr="000000"/>
                </a:solidFill>
                <a:prstDash val="solid"/>
                <a:miter lim="800000"/>
              </a:ln>
              <a:effectLst/>
            </p:spPr>
          </p:cxnSp>
          <p:cxnSp>
            <p:nvCxnSpPr>
              <p:cNvPr id="4118" name="Straight Connector 4117">
                <a:extLst>
                  <a:ext uri="{FF2B5EF4-FFF2-40B4-BE49-F238E27FC236}">
                    <a16:creationId xmlns:a16="http://schemas.microsoft.com/office/drawing/2014/main" id="{A130C979-D168-A320-A0DF-6D25E2B43FC5}"/>
                  </a:ext>
                </a:extLst>
              </p:cNvPr>
              <p:cNvCxnSpPr>
                <a:cxnSpLocks/>
              </p:cNvCxnSpPr>
              <p:nvPr/>
            </p:nvCxnSpPr>
            <p:spPr>
              <a:xfrm>
                <a:off x="23266546" y="20703003"/>
                <a:ext cx="0" cy="91019"/>
              </a:xfrm>
              <a:prstGeom prst="line">
                <a:avLst/>
              </a:prstGeom>
              <a:noFill/>
              <a:ln w="12700" cap="flat" cmpd="sng" algn="ctr">
                <a:solidFill>
                  <a:sysClr val="windowText" lastClr="000000"/>
                </a:solidFill>
                <a:prstDash val="solid"/>
                <a:miter lim="800000"/>
              </a:ln>
              <a:effectLst/>
            </p:spPr>
          </p:cxnSp>
          <p:cxnSp>
            <p:nvCxnSpPr>
              <p:cNvPr id="4119" name="Straight Connector 4118">
                <a:extLst>
                  <a:ext uri="{FF2B5EF4-FFF2-40B4-BE49-F238E27FC236}">
                    <a16:creationId xmlns:a16="http://schemas.microsoft.com/office/drawing/2014/main" id="{EC51C2BC-F26F-1754-5DA6-63ECC1AC8712}"/>
                  </a:ext>
                </a:extLst>
              </p:cNvPr>
              <p:cNvCxnSpPr>
                <a:cxnSpLocks/>
              </p:cNvCxnSpPr>
              <p:nvPr/>
            </p:nvCxnSpPr>
            <p:spPr>
              <a:xfrm>
                <a:off x="23712557" y="20703003"/>
                <a:ext cx="0" cy="91019"/>
              </a:xfrm>
              <a:prstGeom prst="line">
                <a:avLst/>
              </a:prstGeom>
              <a:noFill/>
              <a:ln w="12700" cap="flat" cmpd="sng" algn="ctr">
                <a:solidFill>
                  <a:sysClr val="windowText" lastClr="000000"/>
                </a:solidFill>
                <a:prstDash val="solid"/>
                <a:miter lim="800000"/>
              </a:ln>
              <a:effectLst/>
            </p:spPr>
          </p:cxnSp>
          <p:cxnSp>
            <p:nvCxnSpPr>
              <p:cNvPr id="4120" name="Straight Connector 4119">
                <a:extLst>
                  <a:ext uri="{FF2B5EF4-FFF2-40B4-BE49-F238E27FC236}">
                    <a16:creationId xmlns:a16="http://schemas.microsoft.com/office/drawing/2014/main" id="{14B2C247-4EA7-C1F0-DD9D-08D6EC29705D}"/>
                  </a:ext>
                </a:extLst>
              </p:cNvPr>
              <p:cNvCxnSpPr>
                <a:cxnSpLocks/>
              </p:cNvCxnSpPr>
              <p:nvPr/>
            </p:nvCxnSpPr>
            <p:spPr>
              <a:xfrm>
                <a:off x="24158568" y="20703003"/>
                <a:ext cx="0" cy="91019"/>
              </a:xfrm>
              <a:prstGeom prst="line">
                <a:avLst/>
              </a:prstGeom>
              <a:noFill/>
              <a:ln w="12700" cap="flat" cmpd="sng" algn="ctr">
                <a:solidFill>
                  <a:sysClr val="windowText" lastClr="000000"/>
                </a:solidFill>
                <a:prstDash val="solid"/>
                <a:miter lim="800000"/>
              </a:ln>
              <a:effectLst/>
            </p:spPr>
          </p:cxnSp>
          <p:cxnSp>
            <p:nvCxnSpPr>
              <p:cNvPr id="4121" name="Straight Connector 4120">
                <a:extLst>
                  <a:ext uri="{FF2B5EF4-FFF2-40B4-BE49-F238E27FC236}">
                    <a16:creationId xmlns:a16="http://schemas.microsoft.com/office/drawing/2014/main" id="{EE9B9DAE-4413-A651-868F-8E78D97FCC7C}"/>
                  </a:ext>
                </a:extLst>
              </p:cNvPr>
              <p:cNvCxnSpPr>
                <a:cxnSpLocks/>
              </p:cNvCxnSpPr>
              <p:nvPr/>
            </p:nvCxnSpPr>
            <p:spPr>
              <a:xfrm>
                <a:off x="24604579" y="20703003"/>
                <a:ext cx="0" cy="91019"/>
              </a:xfrm>
              <a:prstGeom prst="line">
                <a:avLst/>
              </a:prstGeom>
              <a:noFill/>
              <a:ln w="12700" cap="flat" cmpd="sng" algn="ctr">
                <a:solidFill>
                  <a:sysClr val="windowText" lastClr="000000"/>
                </a:solidFill>
                <a:prstDash val="solid"/>
                <a:miter lim="800000"/>
              </a:ln>
              <a:effectLst/>
            </p:spPr>
          </p:cxnSp>
          <p:cxnSp>
            <p:nvCxnSpPr>
              <p:cNvPr id="4122" name="Straight Connector 4121">
                <a:extLst>
                  <a:ext uri="{FF2B5EF4-FFF2-40B4-BE49-F238E27FC236}">
                    <a16:creationId xmlns:a16="http://schemas.microsoft.com/office/drawing/2014/main" id="{9CBCA946-3207-22D6-1074-6445CDA08889}"/>
                  </a:ext>
                </a:extLst>
              </p:cNvPr>
              <p:cNvCxnSpPr>
                <a:cxnSpLocks/>
              </p:cNvCxnSpPr>
              <p:nvPr/>
            </p:nvCxnSpPr>
            <p:spPr>
              <a:xfrm>
                <a:off x="25050590" y="20703003"/>
                <a:ext cx="0" cy="91019"/>
              </a:xfrm>
              <a:prstGeom prst="line">
                <a:avLst/>
              </a:prstGeom>
              <a:noFill/>
              <a:ln w="12700" cap="flat" cmpd="sng" algn="ctr">
                <a:solidFill>
                  <a:sysClr val="windowText" lastClr="000000"/>
                </a:solidFill>
                <a:prstDash val="solid"/>
                <a:miter lim="800000"/>
              </a:ln>
              <a:effectLst/>
            </p:spPr>
          </p:cxnSp>
          <p:cxnSp>
            <p:nvCxnSpPr>
              <p:cNvPr id="4123" name="Straight Connector 4122">
                <a:extLst>
                  <a:ext uri="{FF2B5EF4-FFF2-40B4-BE49-F238E27FC236}">
                    <a16:creationId xmlns:a16="http://schemas.microsoft.com/office/drawing/2014/main" id="{7759DBD9-0D57-8E7E-D50C-B47D04E94D21}"/>
                  </a:ext>
                </a:extLst>
              </p:cNvPr>
              <p:cNvCxnSpPr>
                <a:cxnSpLocks/>
              </p:cNvCxnSpPr>
              <p:nvPr/>
            </p:nvCxnSpPr>
            <p:spPr>
              <a:xfrm>
                <a:off x="25496601" y="20703003"/>
                <a:ext cx="0" cy="91019"/>
              </a:xfrm>
              <a:prstGeom prst="line">
                <a:avLst/>
              </a:prstGeom>
              <a:noFill/>
              <a:ln w="12700" cap="flat" cmpd="sng" algn="ctr">
                <a:solidFill>
                  <a:sysClr val="windowText" lastClr="000000"/>
                </a:solidFill>
                <a:prstDash val="solid"/>
                <a:miter lim="800000"/>
              </a:ln>
              <a:effectLst/>
            </p:spPr>
          </p:cxnSp>
          <p:cxnSp>
            <p:nvCxnSpPr>
              <p:cNvPr id="4124" name="Straight Connector 4123">
                <a:extLst>
                  <a:ext uri="{FF2B5EF4-FFF2-40B4-BE49-F238E27FC236}">
                    <a16:creationId xmlns:a16="http://schemas.microsoft.com/office/drawing/2014/main" id="{E5C278CB-1D15-958B-7BC2-2ECD0571ACD0}"/>
                  </a:ext>
                </a:extLst>
              </p:cNvPr>
              <p:cNvCxnSpPr>
                <a:cxnSpLocks/>
              </p:cNvCxnSpPr>
              <p:nvPr/>
            </p:nvCxnSpPr>
            <p:spPr>
              <a:xfrm>
                <a:off x="25942612" y="20703003"/>
                <a:ext cx="0" cy="91019"/>
              </a:xfrm>
              <a:prstGeom prst="line">
                <a:avLst/>
              </a:prstGeom>
              <a:noFill/>
              <a:ln w="12700" cap="flat" cmpd="sng" algn="ctr">
                <a:solidFill>
                  <a:sysClr val="windowText" lastClr="000000"/>
                </a:solidFill>
                <a:prstDash val="solid"/>
                <a:miter lim="800000"/>
              </a:ln>
              <a:effectLst/>
            </p:spPr>
          </p:cxnSp>
          <p:cxnSp>
            <p:nvCxnSpPr>
              <p:cNvPr id="4125" name="Straight Connector 4124">
                <a:extLst>
                  <a:ext uri="{FF2B5EF4-FFF2-40B4-BE49-F238E27FC236}">
                    <a16:creationId xmlns:a16="http://schemas.microsoft.com/office/drawing/2014/main" id="{A1FC5441-BF68-203A-8306-F541FF532B75}"/>
                  </a:ext>
                </a:extLst>
              </p:cNvPr>
              <p:cNvCxnSpPr>
                <a:cxnSpLocks/>
              </p:cNvCxnSpPr>
              <p:nvPr/>
            </p:nvCxnSpPr>
            <p:spPr>
              <a:xfrm>
                <a:off x="26388623" y="20703003"/>
                <a:ext cx="0" cy="91019"/>
              </a:xfrm>
              <a:prstGeom prst="line">
                <a:avLst/>
              </a:prstGeom>
              <a:noFill/>
              <a:ln w="12700" cap="flat" cmpd="sng" algn="ctr">
                <a:solidFill>
                  <a:sysClr val="windowText" lastClr="000000"/>
                </a:solidFill>
                <a:prstDash val="solid"/>
                <a:miter lim="800000"/>
              </a:ln>
              <a:effectLst/>
            </p:spPr>
          </p:cxnSp>
          <p:cxnSp>
            <p:nvCxnSpPr>
              <p:cNvPr id="4126" name="Straight Connector 4125">
                <a:extLst>
                  <a:ext uri="{FF2B5EF4-FFF2-40B4-BE49-F238E27FC236}">
                    <a16:creationId xmlns:a16="http://schemas.microsoft.com/office/drawing/2014/main" id="{25D3C1A0-73D5-8750-2C6B-12EB0FABC8D4}"/>
                  </a:ext>
                </a:extLst>
              </p:cNvPr>
              <p:cNvCxnSpPr>
                <a:cxnSpLocks/>
              </p:cNvCxnSpPr>
              <p:nvPr/>
            </p:nvCxnSpPr>
            <p:spPr>
              <a:xfrm>
                <a:off x="26834634" y="20703003"/>
                <a:ext cx="0" cy="91019"/>
              </a:xfrm>
              <a:prstGeom prst="line">
                <a:avLst/>
              </a:prstGeom>
              <a:noFill/>
              <a:ln w="12700" cap="flat" cmpd="sng" algn="ctr">
                <a:solidFill>
                  <a:sysClr val="windowText" lastClr="000000"/>
                </a:solidFill>
                <a:prstDash val="solid"/>
                <a:miter lim="800000"/>
              </a:ln>
              <a:effectLst/>
            </p:spPr>
          </p:cxnSp>
          <p:cxnSp>
            <p:nvCxnSpPr>
              <p:cNvPr id="4127" name="Straight Connector 4126">
                <a:extLst>
                  <a:ext uri="{FF2B5EF4-FFF2-40B4-BE49-F238E27FC236}">
                    <a16:creationId xmlns:a16="http://schemas.microsoft.com/office/drawing/2014/main" id="{A32F141B-E316-EE1D-3AFB-CB2E0A48A0A8}"/>
                  </a:ext>
                </a:extLst>
              </p:cNvPr>
              <p:cNvCxnSpPr>
                <a:cxnSpLocks/>
              </p:cNvCxnSpPr>
              <p:nvPr/>
            </p:nvCxnSpPr>
            <p:spPr>
              <a:xfrm>
                <a:off x="27280645" y="20703003"/>
                <a:ext cx="0" cy="91019"/>
              </a:xfrm>
              <a:prstGeom prst="line">
                <a:avLst/>
              </a:prstGeom>
              <a:noFill/>
              <a:ln w="12700" cap="flat" cmpd="sng" algn="ctr">
                <a:solidFill>
                  <a:sysClr val="windowText" lastClr="000000"/>
                </a:solidFill>
                <a:prstDash val="solid"/>
                <a:miter lim="800000"/>
              </a:ln>
              <a:effectLst/>
            </p:spPr>
          </p:cxnSp>
          <p:cxnSp>
            <p:nvCxnSpPr>
              <p:cNvPr id="4128" name="Straight Connector 4127">
                <a:extLst>
                  <a:ext uri="{FF2B5EF4-FFF2-40B4-BE49-F238E27FC236}">
                    <a16:creationId xmlns:a16="http://schemas.microsoft.com/office/drawing/2014/main" id="{AA47CE7F-1C27-8A12-DA55-41C977533FB9}"/>
                  </a:ext>
                </a:extLst>
              </p:cNvPr>
              <p:cNvCxnSpPr>
                <a:cxnSpLocks/>
              </p:cNvCxnSpPr>
              <p:nvPr/>
            </p:nvCxnSpPr>
            <p:spPr>
              <a:xfrm>
                <a:off x="27726656" y="20703003"/>
                <a:ext cx="0" cy="91019"/>
              </a:xfrm>
              <a:prstGeom prst="line">
                <a:avLst/>
              </a:prstGeom>
              <a:noFill/>
              <a:ln w="12700" cap="flat" cmpd="sng" algn="ctr">
                <a:solidFill>
                  <a:sysClr val="windowText" lastClr="000000"/>
                </a:solidFill>
                <a:prstDash val="solid"/>
                <a:miter lim="800000"/>
              </a:ln>
              <a:effectLst/>
            </p:spPr>
          </p:cxnSp>
          <p:cxnSp>
            <p:nvCxnSpPr>
              <p:cNvPr id="4129" name="Straight Connector 4128">
                <a:extLst>
                  <a:ext uri="{FF2B5EF4-FFF2-40B4-BE49-F238E27FC236}">
                    <a16:creationId xmlns:a16="http://schemas.microsoft.com/office/drawing/2014/main" id="{4CB86EF1-4C44-875C-9E87-9FA613EE3104}"/>
                  </a:ext>
                </a:extLst>
              </p:cNvPr>
              <p:cNvCxnSpPr>
                <a:cxnSpLocks/>
              </p:cNvCxnSpPr>
              <p:nvPr/>
            </p:nvCxnSpPr>
            <p:spPr>
              <a:xfrm>
                <a:off x="29064683" y="20703003"/>
                <a:ext cx="0" cy="91019"/>
              </a:xfrm>
              <a:prstGeom prst="line">
                <a:avLst/>
              </a:prstGeom>
              <a:noFill/>
              <a:ln w="12700" cap="flat" cmpd="sng" algn="ctr">
                <a:solidFill>
                  <a:sysClr val="windowText" lastClr="000000"/>
                </a:solidFill>
                <a:prstDash val="solid"/>
                <a:miter lim="800000"/>
              </a:ln>
              <a:effectLst/>
            </p:spPr>
          </p:cxnSp>
          <p:cxnSp>
            <p:nvCxnSpPr>
              <p:cNvPr id="4130" name="Straight Connector 4129">
                <a:extLst>
                  <a:ext uri="{FF2B5EF4-FFF2-40B4-BE49-F238E27FC236}">
                    <a16:creationId xmlns:a16="http://schemas.microsoft.com/office/drawing/2014/main" id="{2B76C82A-A1C2-B4EF-5063-02AEA11BF002}"/>
                  </a:ext>
                </a:extLst>
              </p:cNvPr>
              <p:cNvCxnSpPr>
                <a:cxnSpLocks/>
              </p:cNvCxnSpPr>
              <p:nvPr/>
            </p:nvCxnSpPr>
            <p:spPr>
              <a:xfrm>
                <a:off x="28618678" y="20703003"/>
                <a:ext cx="0" cy="91019"/>
              </a:xfrm>
              <a:prstGeom prst="line">
                <a:avLst/>
              </a:prstGeom>
              <a:noFill/>
              <a:ln w="12700" cap="flat" cmpd="sng" algn="ctr">
                <a:solidFill>
                  <a:sysClr val="windowText" lastClr="000000"/>
                </a:solidFill>
                <a:prstDash val="solid"/>
                <a:miter lim="800000"/>
              </a:ln>
              <a:effectLst/>
            </p:spPr>
          </p:cxnSp>
          <p:cxnSp>
            <p:nvCxnSpPr>
              <p:cNvPr id="4131" name="Straight Connector 4130">
                <a:extLst>
                  <a:ext uri="{FF2B5EF4-FFF2-40B4-BE49-F238E27FC236}">
                    <a16:creationId xmlns:a16="http://schemas.microsoft.com/office/drawing/2014/main" id="{343D9FFF-8D81-7D72-588F-B94D38E3EB31}"/>
                  </a:ext>
                </a:extLst>
              </p:cNvPr>
              <p:cNvCxnSpPr>
                <a:cxnSpLocks/>
              </p:cNvCxnSpPr>
              <p:nvPr/>
            </p:nvCxnSpPr>
            <p:spPr>
              <a:xfrm>
                <a:off x="28172667" y="20703003"/>
                <a:ext cx="0" cy="91019"/>
              </a:xfrm>
              <a:prstGeom prst="line">
                <a:avLst/>
              </a:prstGeom>
              <a:noFill/>
              <a:ln w="12700" cap="flat" cmpd="sng" algn="ctr">
                <a:solidFill>
                  <a:sysClr val="windowText" lastClr="000000"/>
                </a:solidFill>
                <a:prstDash val="solid"/>
                <a:miter lim="800000"/>
              </a:ln>
              <a:effectLst/>
            </p:spPr>
          </p:cxnSp>
        </p:grpSp>
        <p:grpSp>
          <p:nvGrpSpPr>
            <p:cNvPr id="35" name="Group 34">
              <a:extLst>
                <a:ext uri="{FF2B5EF4-FFF2-40B4-BE49-F238E27FC236}">
                  <a16:creationId xmlns:a16="http://schemas.microsoft.com/office/drawing/2014/main" id="{24A684EC-633C-3369-6FF8-6D6674213F4E}"/>
                </a:ext>
              </a:extLst>
            </p:cNvPr>
            <p:cNvGrpSpPr/>
            <p:nvPr/>
          </p:nvGrpSpPr>
          <p:grpSpPr>
            <a:xfrm>
              <a:off x="21454976" y="27110705"/>
              <a:ext cx="128241" cy="2211397"/>
              <a:chOff x="21355176" y="14544573"/>
              <a:chExt cx="130321" cy="2247253"/>
            </a:xfrm>
          </p:grpSpPr>
          <p:sp>
            <p:nvSpPr>
              <p:cNvPr id="4109" name="TextBox 4108">
                <a:extLst>
                  <a:ext uri="{FF2B5EF4-FFF2-40B4-BE49-F238E27FC236}">
                    <a16:creationId xmlns:a16="http://schemas.microsoft.com/office/drawing/2014/main" id="{AEE118EB-4415-5346-ED68-2F397A66BA1E}"/>
                  </a:ext>
                </a:extLst>
              </p:cNvPr>
              <p:cNvSpPr txBox="1"/>
              <p:nvPr/>
            </p:nvSpPr>
            <p:spPr>
              <a:xfrm>
                <a:off x="21355176" y="14544573"/>
                <a:ext cx="130321" cy="312767"/>
              </a:xfrm>
              <a:prstGeom prst="rect">
                <a:avLst/>
              </a:prstGeom>
              <a:noFill/>
            </p:spPr>
            <p:txBody>
              <a:bodyPr wrap="none" lIns="0" tIns="0" rIns="0" bIns="0"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5</a:t>
                </a:r>
              </a:p>
            </p:txBody>
          </p:sp>
          <p:sp>
            <p:nvSpPr>
              <p:cNvPr id="4110" name="TextBox 4109">
                <a:extLst>
                  <a:ext uri="{FF2B5EF4-FFF2-40B4-BE49-F238E27FC236}">
                    <a16:creationId xmlns:a16="http://schemas.microsoft.com/office/drawing/2014/main" id="{F8B46353-756A-1B3B-8361-7BEAD5D940C3}"/>
                  </a:ext>
                </a:extLst>
              </p:cNvPr>
              <p:cNvSpPr txBox="1"/>
              <p:nvPr/>
            </p:nvSpPr>
            <p:spPr>
              <a:xfrm>
                <a:off x="21355176" y="14931470"/>
                <a:ext cx="130321" cy="312767"/>
              </a:xfrm>
              <a:prstGeom prst="rect">
                <a:avLst/>
              </a:prstGeom>
              <a:noFill/>
            </p:spPr>
            <p:txBody>
              <a:bodyPr wrap="none" lIns="0" tIns="0" rIns="0" bIns="0"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4</a:t>
                </a:r>
              </a:p>
            </p:txBody>
          </p:sp>
          <p:sp>
            <p:nvSpPr>
              <p:cNvPr id="4111" name="TextBox 4110">
                <a:extLst>
                  <a:ext uri="{FF2B5EF4-FFF2-40B4-BE49-F238E27FC236}">
                    <a16:creationId xmlns:a16="http://schemas.microsoft.com/office/drawing/2014/main" id="{6B83B201-2D2A-5A19-91ED-6CF605A4DECB}"/>
                  </a:ext>
                </a:extLst>
              </p:cNvPr>
              <p:cNvSpPr txBox="1"/>
              <p:nvPr/>
            </p:nvSpPr>
            <p:spPr>
              <a:xfrm>
                <a:off x="21355176" y="15318367"/>
                <a:ext cx="130321" cy="312767"/>
              </a:xfrm>
              <a:prstGeom prst="rect">
                <a:avLst/>
              </a:prstGeom>
              <a:noFill/>
            </p:spPr>
            <p:txBody>
              <a:bodyPr wrap="none" lIns="0" tIns="0" rIns="0" bIns="0"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3</a:t>
                </a:r>
              </a:p>
            </p:txBody>
          </p:sp>
          <p:sp>
            <p:nvSpPr>
              <p:cNvPr id="4112" name="TextBox 4111">
                <a:extLst>
                  <a:ext uri="{FF2B5EF4-FFF2-40B4-BE49-F238E27FC236}">
                    <a16:creationId xmlns:a16="http://schemas.microsoft.com/office/drawing/2014/main" id="{FB79CF09-45B7-0D91-C0C0-ED6E7FFEAE62}"/>
                  </a:ext>
                </a:extLst>
              </p:cNvPr>
              <p:cNvSpPr txBox="1"/>
              <p:nvPr/>
            </p:nvSpPr>
            <p:spPr>
              <a:xfrm>
                <a:off x="21355176" y="15705264"/>
                <a:ext cx="130321" cy="312767"/>
              </a:xfrm>
              <a:prstGeom prst="rect">
                <a:avLst/>
              </a:prstGeom>
              <a:noFill/>
            </p:spPr>
            <p:txBody>
              <a:bodyPr wrap="none" lIns="0" tIns="0" rIns="0" bIns="0"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2</a:t>
                </a:r>
              </a:p>
            </p:txBody>
          </p:sp>
          <p:sp>
            <p:nvSpPr>
              <p:cNvPr id="4113" name="TextBox 4112">
                <a:extLst>
                  <a:ext uri="{FF2B5EF4-FFF2-40B4-BE49-F238E27FC236}">
                    <a16:creationId xmlns:a16="http://schemas.microsoft.com/office/drawing/2014/main" id="{297E7F1E-72DB-AE0D-345E-1DA44A822077}"/>
                  </a:ext>
                </a:extLst>
              </p:cNvPr>
              <p:cNvSpPr txBox="1"/>
              <p:nvPr/>
            </p:nvSpPr>
            <p:spPr>
              <a:xfrm>
                <a:off x="21355176" y="16092161"/>
                <a:ext cx="130321" cy="312767"/>
              </a:xfrm>
              <a:prstGeom prst="rect">
                <a:avLst/>
              </a:prstGeom>
              <a:noFill/>
            </p:spPr>
            <p:txBody>
              <a:bodyPr wrap="none" lIns="0" tIns="0" rIns="0" bIns="0"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1</a:t>
                </a:r>
              </a:p>
            </p:txBody>
          </p:sp>
          <p:sp>
            <p:nvSpPr>
              <p:cNvPr id="4114" name="TextBox 4113">
                <a:extLst>
                  <a:ext uri="{FF2B5EF4-FFF2-40B4-BE49-F238E27FC236}">
                    <a16:creationId xmlns:a16="http://schemas.microsoft.com/office/drawing/2014/main" id="{CD01D14F-43EB-9182-2F21-DFD0F4D4A68C}"/>
                  </a:ext>
                </a:extLst>
              </p:cNvPr>
              <p:cNvSpPr txBox="1"/>
              <p:nvPr/>
            </p:nvSpPr>
            <p:spPr>
              <a:xfrm>
                <a:off x="21355176" y="16479059"/>
                <a:ext cx="130321" cy="312767"/>
              </a:xfrm>
              <a:prstGeom prst="rect">
                <a:avLst/>
              </a:prstGeom>
              <a:noFill/>
            </p:spPr>
            <p:txBody>
              <a:bodyPr wrap="none" lIns="0" tIns="0" rIns="0" bIns="0"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0</a:t>
                </a:r>
              </a:p>
            </p:txBody>
          </p:sp>
        </p:grpSp>
        <p:sp>
          <p:nvSpPr>
            <p:cNvPr id="36" name="TextBox 35">
              <a:extLst>
                <a:ext uri="{FF2B5EF4-FFF2-40B4-BE49-F238E27FC236}">
                  <a16:creationId xmlns:a16="http://schemas.microsoft.com/office/drawing/2014/main" id="{634402CE-2711-03CB-9988-1B7C25DF7955}"/>
                </a:ext>
              </a:extLst>
            </p:cNvPr>
            <p:cNvSpPr txBox="1"/>
            <p:nvPr/>
          </p:nvSpPr>
          <p:spPr>
            <a:xfrm rot="16200000">
              <a:off x="19903215" y="27874525"/>
              <a:ext cx="2258632" cy="615553"/>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normalizeH="0" baseline="0" noProof="0" dirty="0">
                  <a:ln>
                    <a:noFill/>
                  </a:ln>
                  <a:solidFill>
                    <a:srgbClr val="003C5E"/>
                  </a:solidFill>
                  <a:effectLst/>
                  <a:uLnTx/>
                  <a:uFillTx/>
                  <a:latin typeface="Source Sans Pro" panose="020B0503030403020204" pitchFamily="34" charset="0"/>
                </a:rPr>
                <a:t>Change in Hb, mean</a:t>
              </a:r>
              <a:br>
                <a:rPr kumimoji="0" lang="en-US" sz="2000" b="1" i="0" u="none" strike="noStrike" kern="0" cap="none" normalizeH="0" baseline="0" noProof="0" dirty="0">
                  <a:ln>
                    <a:noFill/>
                  </a:ln>
                  <a:solidFill>
                    <a:srgbClr val="003C5E"/>
                  </a:solidFill>
                  <a:effectLst/>
                  <a:uLnTx/>
                  <a:uFillTx/>
                  <a:latin typeface="Source Sans Pro" panose="020B0503030403020204" pitchFamily="34" charset="0"/>
                </a:rPr>
              </a:br>
              <a:r>
                <a:rPr kumimoji="0" lang="en-US" sz="2000" b="1" i="0" u="none" strike="noStrike" kern="0" cap="none" normalizeH="0" baseline="0" noProof="0" dirty="0">
                  <a:ln>
                    <a:noFill/>
                  </a:ln>
                  <a:solidFill>
                    <a:srgbClr val="003C5E"/>
                  </a:solidFill>
                  <a:effectLst/>
                  <a:uLnTx/>
                  <a:uFillTx/>
                  <a:latin typeface="Source Sans Pro" panose="020B0503030403020204" pitchFamily="34" charset="0"/>
                </a:rPr>
                <a:t>(g/dL, ± SE)</a:t>
              </a:r>
            </a:p>
          </p:txBody>
        </p:sp>
        <p:grpSp>
          <p:nvGrpSpPr>
            <p:cNvPr id="37" name="Group 36">
              <a:extLst>
                <a:ext uri="{FF2B5EF4-FFF2-40B4-BE49-F238E27FC236}">
                  <a16:creationId xmlns:a16="http://schemas.microsoft.com/office/drawing/2014/main" id="{55B2190C-94FB-EE0E-E5D9-CED72C164D16}"/>
                </a:ext>
              </a:extLst>
            </p:cNvPr>
            <p:cNvGrpSpPr/>
            <p:nvPr/>
          </p:nvGrpSpPr>
          <p:grpSpPr>
            <a:xfrm>
              <a:off x="21377631" y="29378480"/>
              <a:ext cx="7773019" cy="615553"/>
              <a:chOff x="21246034" y="16779259"/>
              <a:chExt cx="7899054" cy="625533"/>
            </a:xfrm>
          </p:grpSpPr>
          <p:sp>
            <p:nvSpPr>
              <p:cNvPr id="4092" name="TextBox 4091">
                <a:extLst>
                  <a:ext uri="{FF2B5EF4-FFF2-40B4-BE49-F238E27FC236}">
                    <a16:creationId xmlns:a16="http://schemas.microsoft.com/office/drawing/2014/main" id="{70A12525-8B9F-F828-38A0-22D29A520CAB}"/>
                  </a:ext>
                </a:extLst>
              </p:cNvPr>
              <p:cNvSpPr txBox="1"/>
              <p:nvPr/>
            </p:nvSpPr>
            <p:spPr>
              <a:xfrm>
                <a:off x="21246034" y="16779259"/>
                <a:ext cx="1106087" cy="625533"/>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Before</a:t>
                </a:r>
                <a:b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b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treatment</a:t>
                </a:r>
              </a:p>
            </p:txBody>
          </p:sp>
          <p:sp>
            <p:nvSpPr>
              <p:cNvPr id="4093" name="TextBox 4092">
                <a:extLst>
                  <a:ext uri="{FF2B5EF4-FFF2-40B4-BE49-F238E27FC236}">
                    <a16:creationId xmlns:a16="http://schemas.microsoft.com/office/drawing/2014/main" id="{5B5DEED2-9326-1E89-1B5A-D5043583705E}"/>
                  </a:ext>
                </a:extLst>
              </p:cNvPr>
              <p:cNvSpPr txBox="1"/>
              <p:nvPr/>
            </p:nvSpPr>
            <p:spPr>
              <a:xfrm>
                <a:off x="22228388" y="16779259"/>
                <a:ext cx="130320" cy="31276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4</a:t>
                </a:r>
              </a:p>
            </p:txBody>
          </p:sp>
          <p:sp>
            <p:nvSpPr>
              <p:cNvPr id="4094" name="TextBox 4093">
                <a:extLst>
                  <a:ext uri="{FF2B5EF4-FFF2-40B4-BE49-F238E27FC236}">
                    <a16:creationId xmlns:a16="http://schemas.microsoft.com/office/drawing/2014/main" id="{35435D83-BDD3-25D2-D165-DD7B5D50F893}"/>
                  </a:ext>
                </a:extLst>
              </p:cNvPr>
              <p:cNvSpPr txBox="1"/>
              <p:nvPr/>
            </p:nvSpPr>
            <p:spPr>
              <a:xfrm>
                <a:off x="22673985" y="16779259"/>
                <a:ext cx="130320" cy="31276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8</a:t>
                </a:r>
              </a:p>
            </p:txBody>
          </p:sp>
          <p:sp>
            <p:nvSpPr>
              <p:cNvPr id="4095" name="TextBox 4094">
                <a:extLst>
                  <a:ext uri="{FF2B5EF4-FFF2-40B4-BE49-F238E27FC236}">
                    <a16:creationId xmlns:a16="http://schemas.microsoft.com/office/drawing/2014/main" id="{10DC1C90-696A-3804-F3DB-DB8F6514063B}"/>
                  </a:ext>
                </a:extLst>
              </p:cNvPr>
              <p:cNvSpPr txBox="1"/>
              <p:nvPr/>
            </p:nvSpPr>
            <p:spPr>
              <a:xfrm>
                <a:off x="23065416" y="16779259"/>
                <a:ext cx="260639" cy="31276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12</a:t>
                </a:r>
              </a:p>
            </p:txBody>
          </p:sp>
          <p:sp>
            <p:nvSpPr>
              <p:cNvPr id="4096" name="TextBox 4095">
                <a:extLst>
                  <a:ext uri="{FF2B5EF4-FFF2-40B4-BE49-F238E27FC236}">
                    <a16:creationId xmlns:a16="http://schemas.microsoft.com/office/drawing/2014/main" id="{AABB8117-5C10-5DA5-B6D4-DC2058405727}"/>
                  </a:ext>
                </a:extLst>
              </p:cNvPr>
              <p:cNvSpPr txBox="1"/>
              <p:nvPr/>
            </p:nvSpPr>
            <p:spPr>
              <a:xfrm>
                <a:off x="23505439" y="16779259"/>
                <a:ext cx="260639" cy="31276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16</a:t>
                </a:r>
              </a:p>
            </p:txBody>
          </p:sp>
          <p:sp>
            <p:nvSpPr>
              <p:cNvPr id="4097" name="TextBox 4096">
                <a:extLst>
                  <a:ext uri="{FF2B5EF4-FFF2-40B4-BE49-F238E27FC236}">
                    <a16:creationId xmlns:a16="http://schemas.microsoft.com/office/drawing/2014/main" id="{EBB10A17-3150-1B6D-EE9F-310922F54F02}"/>
                  </a:ext>
                </a:extLst>
              </p:cNvPr>
              <p:cNvSpPr txBox="1"/>
              <p:nvPr/>
            </p:nvSpPr>
            <p:spPr>
              <a:xfrm>
                <a:off x="23947829" y="16779259"/>
                <a:ext cx="292010" cy="312767"/>
              </a:xfrm>
              <a:prstGeom prst="rect">
                <a:avLst/>
              </a:prstGeom>
              <a:noFill/>
            </p:spPr>
            <p:txBody>
              <a:bodyPr wrap="squar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20</a:t>
                </a:r>
              </a:p>
            </p:txBody>
          </p:sp>
          <p:sp>
            <p:nvSpPr>
              <p:cNvPr id="4098" name="TextBox 4097">
                <a:extLst>
                  <a:ext uri="{FF2B5EF4-FFF2-40B4-BE49-F238E27FC236}">
                    <a16:creationId xmlns:a16="http://schemas.microsoft.com/office/drawing/2014/main" id="{52169420-3947-7BCD-33F3-800793DF68B4}"/>
                  </a:ext>
                </a:extLst>
              </p:cNvPr>
              <p:cNvSpPr txBox="1"/>
              <p:nvPr/>
            </p:nvSpPr>
            <p:spPr>
              <a:xfrm>
                <a:off x="24406317" y="16779259"/>
                <a:ext cx="260639" cy="31276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24</a:t>
                </a:r>
              </a:p>
            </p:txBody>
          </p:sp>
          <p:sp>
            <p:nvSpPr>
              <p:cNvPr id="4099" name="TextBox 4098">
                <a:extLst>
                  <a:ext uri="{FF2B5EF4-FFF2-40B4-BE49-F238E27FC236}">
                    <a16:creationId xmlns:a16="http://schemas.microsoft.com/office/drawing/2014/main" id="{64B5BA24-E726-FEAB-4508-63055135C26C}"/>
                  </a:ext>
                </a:extLst>
              </p:cNvPr>
              <p:cNvSpPr txBox="1"/>
              <p:nvPr/>
            </p:nvSpPr>
            <p:spPr>
              <a:xfrm>
                <a:off x="24848664" y="16779259"/>
                <a:ext cx="260639" cy="31276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24</a:t>
                </a:r>
              </a:p>
            </p:txBody>
          </p:sp>
          <p:sp>
            <p:nvSpPr>
              <p:cNvPr id="4100" name="TextBox 4099">
                <a:extLst>
                  <a:ext uri="{FF2B5EF4-FFF2-40B4-BE49-F238E27FC236}">
                    <a16:creationId xmlns:a16="http://schemas.microsoft.com/office/drawing/2014/main" id="{22912F2B-F276-0689-9E97-96CD000D9160}"/>
                  </a:ext>
                </a:extLst>
              </p:cNvPr>
              <p:cNvSpPr txBox="1"/>
              <p:nvPr/>
            </p:nvSpPr>
            <p:spPr>
              <a:xfrm>
                <a:off x="25299183" y="16779259"/>
                <a:ext cx="260639" cy="31276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32</a:t>
                </a:r>
              </a:p>
            </p:txBody>
          </p:sp>
          <p:sp>
            <p:nvSpPr>
              <p:cNvPr id="4101" name="TextBox 4100">
                <a:extLst>
                  <a:ext uri="{FF2B5EF4-FFF2-40B4-BE49-F238E27FC236}">
                    <a16:creationId xmlns:a16="http://schemas.microsoft.com/office/drawing/2014/main" id="{BFCA7183-207E-F770-10AA-FF0358539400}"/>
                  </a:ext>
                </a:extLst>
              </p:cNvPr>
              <p:cNvSpPr txBox="1"/>
              <p:nvPr/>
            </p:nvSpPr>
            <p:spPr>
              <a:xfrm>
                <a:off x="25755022" y="16779259"/>
                <a:ext cx="260639" cy="31276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36</a:t>
                </a:r>
              </a:p>
            </p:txBody>
          </p:sp>
          <p:sp>
            <p:nvSpPr>
              <p:cNvPr id="4102" name="TextBox 4101">
                <a:extLst>
                  <a:ext uri="{FF2B5EF4-FFF2-40B4-BE49-F238E27FC236}">
                    <a16:creationId xmlns:a16="http://schemas.microsoft.com/office/drawing/2014/main" id="{D947DE11-A718-257C-4457-BE27878EB7A1}"/>
                  </a:ext>
                </a:extLst>
              </p:cNvPr>
              <p:cNvSpPr txBox="1"/>
              <p:nvPr/>
            </p:nvSpPr>
            <p:spPr>
              <a:xfrm>
                <a:off x="26203270" y="16779259"/>
                <a:ext cx="260639" cy="31276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40</a:t>
                </a:r>
              </a:p>
            </p:txBody>
          </p:sp>
          <p:sp>
            <p:nvSpPr>
              <p:cNvPr id="4103" name="TextBox 4102">
                <a:extLst>
                  <a:ext uri="{FF2B5EF4-FFF2-40B4-BE49-F238E27FC236}">
                    <a16:creationId xmlns:a16="http://schemas.microsoft.com/office/drawing/2014/main" id="{9E050EC9-B2B3-F381-3152-11F7C3D35B45}"/>
                  </a:ext>
                </a:extLst>
              </p:cNvPr>
              <p:cNvSpPr txBox="1"/>
              <p:nvPr/>
            </p:nvSpPr>
            <p:spPr>
              <a:xfrm>
                <a:off x="26645447" y="16779259"/>
                <a:ext cx="260639" cy="31276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44</a:t>
                </a:r>
              </a:p>
            </p:txBody>
          </p:sp>
          <p:sp>
            <p:nvSpPr>
              <p:cNvPr id="4104" name="TextBox 4103">
                <a:extLst>
                  <a:ext uri="{FF2B5EF4-FFF2-40B4-BE49-F238E27FC236}">
                    <a16:creationId xmlns:a16="http://schemas.microsoft.com/office/drawing/2014/main" id="{4D8FC631-CFC8-5A86-2F4A-9F291F8DEE9A}"/>
                  </a:ext>
                </a:extLst>
              </p:cNvPr>
              <p:cNvSpPr txBox="1"/>
              <p:nvPr/>
            </p:nvSpPr>
            <p:spPr>
              <a:xfrm>
                <a:off x="27096017" y="16779259"/>
                <a:ext cx="260639" cy="31276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48</a:t>
                </a:r>
              </a:p>
            </p:txBody>
          </p:sp>
          <p:sp>
            <p:nvSpPr>
              <p:cNvPr id="4105" name="TextBox 4104">
                <a:extLst>
                  <a:ext uri="{FF2B5EF4-FFF2-40B4-BE49-F238E27FC236}">
                    <a16:creationId xmlns:a16="http://schemas.microsoft.com/office/drawing/2014/main" id="{98677FEC-6E06-7307-A2ED-74BCAD03226B}"/>
                  </a:ext>
                </a:extLst>
              </p:cNvPr>
              <p:cNvSpPr txBox="1"/>
              <p:nvPr/>
            </p:nvSpPr>
            <p:spPr>
              <a:xfrm>
                <a:off x="27993882" y="16779259"/>
                <a:ext cx="260639" cy="31276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56</a:t>
                </a:r>
              </a:p>
            </p:txBody>
          </p:sp>
          <p:sp>
            <p:nvSpPr>
              <p:cNvPr id="4106" name="TextBox 4105">
                <a:extLst>
                  <a:ext uri="{FF2B5EF4-FFF2-40B4-BE49-F238E27FC236}">
                    <a16:creationId xmlns:a16="http://schemas.microsoft.com/office/drawing/2014/main" id="{D003730B-B27E-2615-1AD7-4A5BDD5951D8}"/>
                  </a:ext>
                </a:extLst>
              </p:cNvPr>
              <p:cNvSpPr txBox="1"/>
              <p:nvPr/>
            </p:nvSpPr>
            <p:spPr>
              <a:xfrm>
                <a:off x="28884449" y="16779259"/>
                <a:ext cx="260639" cy="31276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64</a:t>
                </a:r>
              </a:p>
            </p:txBody>
          </p:sp>
          <p:sp>
            <p:nvSpPr>
              <p:cNvPr id="4107" name="TextBox 4106">
                <a:extLst>
                  <a:ext uri="{FF2B5EF4-FFF2-40B4-BE49-F238E27FC236}">
                    <a16:creationId xmlns:a16="http://schemas.microsoft.com/office/drawing/2014/main" id="{2770A8ED-C225-6DBE-DDC6-936064E41D34}"/>
                  </a:ext>
                </a:extLst>
              </p:cNvPr>
              <p:cNvSpPr txBox="1"/>
              <p:nvPr/>
            </p:nvSpPr>
            <p:spPr>
              <a:xfrm>
                <a:off x="27544344" y="16779259"/>
                <a:ext cx="260639" cy="31276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52</a:t>
                </a:r>
              </a:p>
            </p:txBody>
          </p:sp>
          <p:sp>
            <p:nvSpPr>
              <p:cNvPr id="4108" name="TextBox 4107">
                <a:extLst>
                  <a:ext uri="{FF2B5EF4-FFF2-40B4-BE49-F238E27FC236}">
                    <a16:creationId xmlns:a16="http://schemas.microsoft.com/office/drawing/2014/main" id="{2F00C59E-DE43-BE0A-1131-A5C250F2D675}"/>
                  </a:ext>
                </a:extLst>
              </p:cNvPr>
              <p:cNvSpPr txBox="1"/>
              <p:nvPr/>
            </p:nvSpPr>
            <p:spPr>
              <a:xfrm>
                <a:off x="28443478" y="16779259"/>
                <a:ext cx="260639" cy="31276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60</a:t>
                </a:r>
              </a:p>
            </p:txBody>
          </p:sp>
        </p:grpSp>
        <p:sp>
          <p:nvSpPr>
            <p:cNvPr id="38" name="TextBox 37">
              <a:extLst>
                <a:ext uri="{FF2B5EF4-FFF2-40B4-BE49-F238E27FC236}">
                  <a16:creationId xmlns:a16="http://schemas.microsoft.com/office/drawing/2014/main" id="{A49BEEF0-9A33-129E-E850-E673ECEDA05C}"/>
                </a:ext>
              </a:extLst>
            </p:cNvPr>
            <p:cNvSpPr txBox="1"/>
            <p:nvPr/>
          </p:nvSpPr>
          <p:spPr>
            <a:xfrm>
              <a:off x="25245545" y="29750379"/>
              <a:ext cx="729367" cy="30777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normalizeH="0" baseline="0" noProof="0" dirty="0">
                  <a:ln>
                    <a:noFill/>
                  </a:ln>
                  <a:solidFill>
                    <a:srgbClr val="003C5E"/>
                  </a:solidFill>
                  <a:effectLst/>
                  <a:uLnTx/>
                  <a:uFillTx/>
                  <a:latin typeface="Source Sans Pro" panose="020B0503030403020204" pitchFamily="34" charset="0"/>
                </a:rPr>
                <a:t>Weeks</a:t>
              </a:r>
            </a:p>
          </p:txBody>
        </p:sp>
        <p:sp>
          <p:nvSpPr>
            <p:cNvPr id="39" name="Rectangle 38">
              <a:extLst>
                <a:ext uri="{FF2B5EF4-FFF2-40B4-BE49-F238E27FC236}">
                  <a16:creationId xmlns:a16="http://schemas.microsoft.com/office/drawing/2014/main" id="{42F65E3D-EB3A-F553-6694-4F6BF8F8B990}"/>
                </a:ext>
              </a:extLst>
            </p:cNvPr>
            <p:cNvSpPr/>
            <p:nvPr/>
          </p:nvSpPr>
          <p:spPr>
            <a:xfrm>
              <a:off x="21823854" y="27081276"/>
              <a:ext cx="2011680" cy="269943"/>
            </a:xfrm>
            <a:prstGeom prst="rect">
              <a:avLst/>
            </a:prstGeom>
            <a:solidFill>
              <a:sysClr val="window" lastClr="FFFFFF"/>
            </a:solidFill>
            <a:ln w="19050"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ea typeface="Source Sans Pro" panose="020B0503030403020204" pitchFamily="34" charset="0"/>
                </a:rPr>
                <a:t>Imetelstat (n=</a:t>
              </a:r>
              <a:r>
                <a:rPr lang="en-US" sz="2000" kern="0" dirty="0">
                  <a:solidFill>
                    <a:srgbClr val="003C5E"/>
                  </a:solidFill>
                  <a:latin typeface="Source Sans Pro" panose="020B0503030403020204" pitchFamily="34" charset="0"/>
                  <a:ea typeface="Source Sans Pro" panose="020B0503030403020204" pitchFamily="34" charset="0"/>
                </a:rPr>
                <a:t>17</a:t>
              </a: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ea typeface="Source Sans Pro" panose="020B0503030403020204" pitchFamily="34" charset="0"/>
                </a:rPr>
                <a:t>)</a:t>
              </a:r>
            </a:p>
          </p:txBody>
        </p:sp>
        <p:grpSp>
          <p:nvGrpSpPr>
            <p:cNvPr id="40" name="Group 39">
              <a:extLst>
                <a:ext uri="{FF2B5EF4-FFF2-40B4-BE49-F238E27FC236}">
                  <a16:creationId xmlns:a16="http://schemas.microsoft.com/office/drawing/2014/main" id="{A4815B7D-F05D-3847-A41F-0AE28352C13D}"/>
                </a:ext>
              </a:extLst>
            </p:cNvPr>
            <p:cNvGrpSpPr/>
            <p:nvPr/>
          </p:nvGrpSpPr>
          <p:grpSpPr>
            <a:xfrm>
              <a:off x="21941996" y="27070729"/>
              <a:ext cx="7318940" cy="2087214"/>
              <a:chOff x="3664127" y="4617640"/>
              <a:chExt cx="4309745" cy="1229056"/>
            </a:xfrm>
            <a:solidFill>
              <a:srgbClr val="003B5C"/>
            </a:solidFill>
          </p:grpSpPr>
          <p:sp>
            <p:nvSpPr>
              <p:cNvPr id="7651" name="Oval 7650">
                <a:extLst>
                  <a:ext uri="{FF2B5EF4-FFF2-40B4-BE49-F238E27FC236}">
                    <a16:creationId xmlns:a16="http://schemas.microsoft.com/office/drawing/2014/main" id="{40CA6CDC-9CF3-7679-1B65-BE86AE05EC6D}"/>
                  </a:ext>
                </a:extLst>
              </p:cNvPr>
              <p:cNvSpPr/>
              <p:nvPr/>
            </p:nvSpPr>
            <p:spPr>
              <a:xfrm>
                <a:off x="3664127" y="5819264"/>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652" name="Oval 7651">
                <a:extLst>
                  <a:ext uri="{FF2B5EF4-FFF2-40B4-BE49-F238E27FC236}">
                    <a16:creationId xmlns:a16="http://schemas.microsoft.com/office/drawing/2014/main" id="{E42B160A-EB29-8555-76F4-38D46A4AE787}"/>
                  </a:ext>
                </a:extLst>
              </p:cNvPr>
              <p:cNvSpPr/>
              <p:nvPr/>
            </p:nvSpPr>
            <p:spPr>
              <a:xfrm>
                <a:off x="3725396" y="5599833"/>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653" name="Oval 7652">
                <a:extLst>
                  <a:ext uri="{FF2B5EF4-FFF2-40B4-BE49-F238E27FC236}">
                    <a16:creationId xmlns:a16="http://schemas.microsoft.com/office/drawing/2014/main" id="{C88C2A53-361E-0B32-4025-96D0BC6BFC94}"/>
                  </a:ext>
                </a:extLst>
              </p:cNvPr>
              <p:cNvSpPr/>
              <p:nvPr/>
            </p:nvSpPr>
            <p:spPr>
              <a:xfrm>
                <a:off x="3792030" y="5612915"/>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654" name="Oval 7653">
                <a:extLst>
                  <a:ext uri="{FF2B5EF4-FFF2-40B4-BE49-F238E27FC236}">
                    <a16:creationId xmlns:a16="http://schemas.microsoft.com/office/drawing/2014/main" id="{F6127C7A-BEF5-0C0C-1B01-0C885B4A7B10}"/>
                  </a:ext>
                </a:extLst>
              </p:cNvPr>
              <p:cNvSpPr/>
              <p:nvPr/>
            </p:nvSpPr>
            <p:spPr>
              <a:xfrm>
                <a:off x="3922948" y="5713503"/>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655" name="Oval 7654">
                <a:extLst>
                  <a:ext uri="{FF2B5EF4-FFF2-40B4-BE49-F238E27FC236}">
                    <a16:creationId xmlns:a16="http://schemas.microsoft.com/office/drawing/2014/main" id="{9BD714D2-0286-26A0-2541-9893C115AFB8}"/>
                  </a:ext>
                </a:extLst>
              </p:cNvPr>
              <p:cNvSpPr/>
              <p:nvPr/>
            </p:nvSpPr>
            <p:spPr>
              <a:xfrm>
                <a:off x="3986612" y="5625617"/>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656" name="Oval 7655">
                <a:extLst>
                  <a:ext uri="{FF2B5EF4-FFF2-40B4-BE49-F238E27FC236}">
                    <a16:creationId xmlns:a16="http://schemas.microsoft.com/office/drawing/2014/main" id="{02A9F7C0-8F8A-A1BE-C6F5-47F3A9025B0B}"/>
                  </a:ext>
                </a:extLst>
              </p:cNvPr>
              <p:cNvSpPr/>
              <p:nvPr/>
            </p:nvSpPr>
            <p:spPr>
              <a:xfrm>
                <a:off x="4053529" y="5522350"/>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657" name="Oval 7656">
                <a:extLst>
                  <a:ext uri="{FF2B5EF4-FFF2-40B4-BE49-F238E27FC236}">
                    <a16:creationId xmlns:a16="http://schemas.microsoft.com/office/drawing/2014/main" id="{89269154-4B36-1271-671F-493484DBD0F3}"/>
                  </a:ext>
                </a:extLst>
              </p:cNvPr>
              <p:cNvSpPr/>
              <p:nvPr/>
            </p:nvSpPr>
            <p:spPr>
              <a:xfrm>
                <a:off x="4115577" y="5522468"/>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658" name="Oval 7657">
                <a:extLst>
                  <a:ext uri="{FF2B5EF4-FFF2-40B4-BE49-F238E27FC236}">
                    <a16:creationId xmlns:a16="http://schemas.microsoft.com/office/drawing/2014/main" id="{89BDFE40-77BC-99AC-31A0-B08AC306D505}"/>
                  </a:ext>
                </a:extLst>
              </p:cNvPr>
              <p:cNvSpPr/>
              <p:nvPr/>
            </p:nvSpPr>
            <p:spPr>
              <a:xfrm>
                <a:off x="4183837" y="5625617"/>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659" name="Oval 7658">
                <a:extLst>
                  <a:ext uri="{FF2B5EF4-FFF2-40B4-BE49-F238E27FC236}">
                    <a16:creationId xmlns:a16="http://schemas.microsoft.com/office/drawing/2014/main" id="{6484D844-5CDB-7107-0B7C-0AC56F94F657}"/>
                  </a:ext>
                </a:extLst>
              </p:cNvPr>
              <p:cNvSpPr/>
              <p:nvPr/>
            </p:nvSpPr>
            <p:spPr>
              <a:xfrm>
                <a:off x="4311254" y="5501942"/>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660" name="Oval 7659">
                <a:extLst>
                  <a:ext uri="{FF2B5EF4-FFF2-40B4-BE49-F238E27FC236}">
                    <a16:creationId xmlns:a16="http://schemas.microsoft.com/office/drawing/2014/main" id="{C4516830-F0AF-8F98-8DA1-2B9179A850E2}"/>
                  </a:ext>
                </a:extLst>
              </p:cNvPr>
              <p:cNvSpPr/>
              <p:nvPr/>
            </p:nvSpPr>
            <p:spPr>
              <a:xfrm>
                <a:off x="4376635" y="5416480"/>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661" name="Oval 7660">
                <a:extLst>
                  <a:ext uri="{FF2B5EF4-FFF2-40B4-BE49-F238E27FC236}">
                    <a16:creationId xmlns:a16="http://schemas.microsoft.com/office/drawing/2014/main" id="{7B95E2EF-C2F6-B924-3875-280D91655978}"/>
                  </a:ext>
                </a:extLst>
              </p:cNvPr>
              <p:cNvSpPr/>
              <p:nvPr/>
            </p:nvSpPr>
            <p:spPr>
              <a:xfrm>
                <a:off x="4440603" y="5431745"/>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662" name="Oval 7661">
                <a:extLst>
                  <a:ext uri="{FF2B5EF4-FFF2-40B4-BE49-F238E27FC236}">
                    <a16:creationId xmlns:a16="http://schemas.microsoft.com/office/drawing/2014/main" id="{3921057B-8AFD-4220-A8A3-B11059B3A966}"/>
                  </a:ext>
                </a:extLst>
              </p:cNvPr>
              <p:cNvSpPr/>
              <p:nvPr/>
            </p:nvSpPr>
            <p:spPr>
              <a:xfrm>
                <a:off x="4504441" y="5549782"/>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663" name="Oval 7662">
                <a:extLst>
                  <a:ext uri="{FF2B5EF4-FFF2-40B4-BE49-F238E27FC236}">
                    <a16:creationId xmlns:a16="http://schemas.microsoft.com/office/drawing/2014/main" id="{C5E0F8DE-CC35-D307-E458-AA473370D17F}"/>
                  </a:ext>
                </a:extLst>
              </p:cNvPr>
              <p:cNvSpPr/>
              <p:nvPr/>
            </p:nvSpPr>
            <p:spPr>
              <a:xfrm>
                <a:off x="4570924" y="5429497"/>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664" name="Oval 7663">
                <a:extLst>
                  <a:ext uri="{FF2B5EF4-FFF2-40B4-BE49-F238E27FC236}">
                    <a16:creationId xmlns:a16="http://schemas.microsoft.com/office/drawing/2014/main" id="{AD902629-1C72-F1BA-85FE-846937A320F0}"/>
                  </a:ext>
                </a:extLst>
              </p:cNvPr>
              <p:cNvSpPr/>
              <p:nvPr/>
            </p:nvSpPr>
            <p:spPr>
              <a:xfrm>
                <a:off x="4637332" y="4995299"/>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665" name="Oval 7664">
                <a:extLst>
                  <a:ext uri="{FF2B5EF4-FFF2-40B4-BE49-F238E27FC236}">
                    <a16:creationId xmlns:a16="http://schemas.microsoft.com/office/drawing/2014/main" id="{DAFB0E87-57FA-D6D1-D8A8-D1C26DDA6D71}"/>
                  </a:ext>
                </a:extLst>
              </p:cNvPr>
              <p:cNvSpPr/>
              <p:nvPr/>
            </p:nvSpPr>
            <p:spPr>
              <a:xfrm>
                <a:off x="4704005" y="5324151"/>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666" name="Oval 7665">
                <a:extLst>
                  <a:ext uri="{FF2B5EF4-FFF2-40B4-BE49-F238E27FC236}">
                    <a16:creationId xmlns:a16="http://schemas.microsoft.com/office/drawing/2014/main" id="{28ADAFBA-4FAE-4170-9528-41514C1211CA}"/>
                  </a:ext>
                </a:extLst>
              </p:cNvPr>
              <p:cNvSpPr/>
              <p:nvPr/>
            </p:nvSpPr>
            <p:spPr>
              <a:xfrm>
                <a:off x="4829994" y="5139370"/>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667" name="Oval 7666">
                <a:extLst>
                  <a:ext uri="{FF2B5EF4-FFF2-40B4-BE49-F238E27FC236}">
                    <a16:creationId xmlns:a16="http://schemas.microsoft.com/office/drawing/2014/main" id="{FC26D850-4012-F265-4DC7-91D50205A978}"/>
                  </a:ext>
                </a:extLst>
              </p:cNvPr>
              <p:cNvSpPr/>
              <p:nvPr/>
            </p:nvSpPr>
            <p:spPr>
              <a:xfrm>
                <a:off x="4894515" y="5481274"/>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668" name="Oval 7667">
                <a:extLst>
                  <a:ext uri="{FF2B5EF4-FFF2-40B4-BE49-F238E27FC236}">
                    <a16:creationId xmlns:a16="http://schemas.microsoft.com/office/drawing/2014/main" id="{D50A1FAC-0753-BCE7-37F1-7BD4FE890A46}"/>
                  </a:ext>
                </a:extLst>
              </p:cNvPr>
              <p:cNvSpPr/>
              <p:nvPr/>
            </p:nvSpPr>
            <p:spPr>
              <a:xfrm>
                <a:off x="4957076" y="5061759"/>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669" name="Oval 7668">
                <a:extLst>
                  <a:ext uri="{FF2B5EF4-FFF2-40B4-BE49-F238E27FC236}">
                    <a16:creationId xmlns:a16="http://schemas.microsoft.com/office/drawing/2014/main" id="{6ABBEF5F-4B87-E516-45EF-CEEE0791DA81}"/>
                  </a:ext>
                </a:extLst>
              </p:cNvPr>
              <p:cNvSpPr/>
              <p:nvPr/>
            </p:nvSpPr>
            <p:spPr>
              <a:xfrm>
                <a:off x="5023511" y="5558162"/>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670" name="Oval 7669">
                <a:extLst>
                  <a:ext uri="{FF2B5EF4-FFF2-40B4-BE49-F238E27FC236}">
                    <a16:creationId xmlns:a16="http://schemas.microsoft.com/office/drawing/2014/main" id="{2B0A95E5-FE6E-215C-3341-799FC5CF7603}"/>
                  </a:ext>
                </a:extLst>
              </p:cNvPr>
              <p:cNvSpPr/>
              <p:nvPr/>
            </p:nvSpPr>
            <p:spPr>
              <a:xfrm>
                <a:off x="5088598" y="5377921"/>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671" name="Oval 7670">
                <a:extLst>
                  <a:ext uri="{FF2B5EF4-FFF2-40B4-BE49-F238E27FC236}">
                    <a16:creationId xmlns:a16="http://schemas.microsoft.com/office/drawing/2014/main" id="{67AF185A-C0BE-14C5-B4E0-1B75E76DDBB1}"/>
                  </a:ext>
                </a:extLst>
              </p:cNvPr>
              <p:cNvSpPr/>
              <p:nvPr/>
            </p:nvSpPr>
            <p:spPr>
              <a:xfrm>
                <a:off x="5156861" y="5551370"/>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672" name="Oval 7671">
                <a:extLst>
                  <a:ext uri="{FF2B5EF4-FFF2-40B4-BE49-F238E27FC236}">
                    <a16:creationId xmlns:a16="http://schemas.microsoft.com/office/drawing/2014/main" id="{A9BADF34-0527-C3B4-4E16-48442A60B76D}"/>
                  </a:ext>
                </a:extLst>
              </p:cNvPr>
              <p:cNvSpPr/>
              <p:nvPr/>
            </p:nvSpPr>
            <p:spPr>
              <a:xfrm>
                <a:off x="5223356" y="5140280"/>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673" name="Oval 7672">
                <a:extLst>
                  <a:ext uri="{FF2B5EF4-FFF2-40B4-BE49-F238E27FC236}">
                    <a16:creationId xmlns:a16="http://schemas.microsoft.com/office/drawing/2014/main" id="{A660E73D-CD88-3305-5302-6E02506567F6}"/>
                  </a:ext>
                </a:extLst>
              </p:cNvPr>
              <p:cNvSpPr/>
              <p:nvPr/>
            </p:nvSpPr>
            <p:spPr>
              <a:xfrm>
                <a:off x="5282270" y="5470530"/>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674" name="Oval 7673">
                <a:extLst>
                  <a:ext uri="{FF2B5EF4-FFF2-40B4-BE49-F238E27FC236}">
                    <a16:creationId xmlns:a16="http://schemas.microsoft.com/office/drawing/2014/main" id="{68F705D5-529A-1C46-A057-109836B5F7B0}"/>
                  </a:ext>
                </a:extLst>
              </p:cNvPr>
              <p:cNvSpPr/>
              <p:nvPr/>
            </p:nvSpPr>
            <p:spPr>
              <a:xfrm>
                <a:off x="5412863" y="5484036"/>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675" name="Oval 7674">
                <a:extLst>
                  <a:ext uri="{FF2B5EF4-FFF2-40B4-BE49-F238E27FC236}">
                    <a16:creationId xmlns:a16="http://schemas.microsoft.com/office/drawing/2014/main" id="{5F23E1DE-F0CD-433F-E91F-C6E548128D9F}"/>
                  </a:ext>
                </a:extLst>
              </p:cNvPr>
              <p:cNvSpPr/>
              <p:nvPr/>
            </p:nvSpPr>
            <p:spPr>
              <a:xfrm>
                <a:off x="5477356" y="5171079"/>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676" name="Oval 7675">
                <a:extLst>
                  <a:ext uri="{FF2B5EF4-FFF2-40B4-BE49-F238E27FC236}">
                    <a16:creationId xmlns:a16="http://schemas.microsoft.com/office/drawing/2014/main" id="{DD9F7F4B-C6C1-499D-A96C-5F54149D02D1}"/>
                  </a:ext>
                </a:extLst>
              </p:cNvPr>
              <p:cNvSpPr/>
              <p:nvPr/>
            </p:nvSpPr>
            <p:spPr>
              <a:xfrm>
                <a:off x="5544985" y="5491374"/>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677" name="Oval 7676">
                <a:extLst>
                  <a:ext uri="{FF2B5EF4-FFF2-40B4-BE49-F238E27FC236}">
                    <a16:creationId xmlns:a16="http://schemas.microsoft.com/office/drawing/2014/main" id="{5A62263E-31F5-B4C7-A5F4-A6AD22378148}"/>
                  </a:ext>
                </a:extLst>
              </p:cNvPr>
              <p:cNvSpPr/>
              <p:nvPr/>
            </p:nvSpPr>
            <p:spPr>
              <a:xfrm>
                <a:off x="5608973" y="5579830"/>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678" name="Oval 7677">
                <a:extLst>
                  <a:ext uri="{FF2B5EF4-FFF2-40B4-BE49-F238E27FC236}">
                    <a16:creationId xmlns:a16="http://schemas.microsoft.com/office/drawing/2014/main" id="{5642E8EE-E288-1868-221A-D993ACA81C71}"/>
                  </a:ext>
                </a:extLst>
              </p:cNvPr>
              <p:cNvSpPr/>
              <p:nvPr/>
            </p:nvSpPr>
            <p:spPr>
              <a:xfrm>
                <a:off x="5676289" y="5485624"/>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679" name="Oval 7678">
                <a:extLst>
                  <a:ext uri="{FF2B5EF4-FFF2-40B4-BE49-F238E27FC236}">
                    <a16:creationId xmlns:a16="http://schemas.microsoft.com/office/drawing/2014/main" id="{1989B72A-1C62-1E50-5FA4-E57E61AB4A09}"/>
                  </a:ext>
                </a:extLst>
              </p:cNvPr>
              <p:cNvSpPr/>
              <p:nvPr/>
            </p:nvSpPr>
            <p:spPr>
              <a:xfrm>
                <a:off x="5741346" y="5024228"/>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5760" name="Oval 5759">
                <a:extLst>
                  <a:ext uri="{FF2B5EF4-FFF2-40B4-BE49-F238E27FC236}">
                    <a16:creationId xmlns:a16="http://schemas.microsoft.com/office/drawing/2014/main" id="{5F99F701-B29A-D1A0-E3BD-3EC810672A2A}"/>
                  </a:ext>
                </a:extLst>
              </p:cNvPr>
              <p:cNvSpPr/>
              <p:nvPr/>
            </p:nvSpPr>
            <p:spPr>
              <a:xfrm>
                <a:off x="5933847" y="5317919"/>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5761" name="Oval 5760">
                <a:extLst>
                  <a:ext uri="{FF2B5EF4-FFF2-40B4-BE49-F238E27FC236}">
                    <a16:creationId xmlns:a16="http://schemas.microsoft.com/office/drawing/2014/main" id="{FEDB2626-FB78-739B-4F51-917AD238CA05}"/>
                  </a:ext>
                </a:extLst>
              </p:cNvPr>
              <p:cNvSpPr/>
              <p:nvPr/>
            </p:nvSpPr>
            <p:spPr>
              <a:xfrm>
                <a:off x="6064515" y="5183207"/>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5762" name="Oval 5761">
                <a:extLst>
                  <a:ext uri="{FF2B5EF4-FFF2-40B4-BE49-F238E27FC236}">
                    <a16:creationId xmlns:a16="http://schemas.microsoft.com/office/drawing/2014/main" id="{D05B99FB-FCBD-E0BD-6366-5D740EE58242}"/>
                  </a:ext>
                </a:extLst>
              </p:cNvPr>
              <p:cNvSpPr/>
              <p:nvPr/>
            </p:nvSpPr>
            <p:spPr>
              <a:xfrm>
                <a:off x="6195459" y="5299307"/>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5763" name="Oval 5762">
                <a:extLst>
                  <a:ext uri="{FF2B5EF4-FFF2-40B4-BE49-F238E27FC236}">
                    <a16:creationId xmlns:a16="http://schemas.microsoft.com/office/drawing/2014/main" id="{607BD4F4-0D11-D88A-DB4E-54B0660D1FE7}"/>
                  </a:ext>
                </a:extLst>
              </p:cNvPr>
              <p:cNvSpPr/>
              <p:nvPr/>
            </p:nvSpPr>
            <p:spPr>
              <a:xfrm>
                <a:off x="6127570" y="5300316"/>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5764" name="Oval 5763">
                <a:extLst>
                  <a:ext uri="{FF2B5EF4-FFF2-40B4-BE49-F238E27FC236}">
                    <a16:creationId xmlns:a16="http://schemas.microsoft.com/office/drawing/2014/main" id="{9DC0155D-E89E-29DE-4168-B59DA282D034}"/>
                  </a:ext>
                </a:extLst>
              </p:cNvPr>
              <p:cNvSpPr/>
              <p:nvPr/>
            </p:nvSpPr>
            <p:spPr>
              <a:xfrm>
                <a:off x="6324883" y="5098110"/>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5765" name="Oval 5764">
                <a:extLst>
                  <a:ext uri="{FF2B5EF4-FFF2-40B4-BE49-F238E27FC236}">
                    <a16:creationId xmlns:a16="http://schemas.microsoft.com/office/drawing/2014/main" id="{03AA4A74-1CF9-BF3D-7F5E-54593E37C391}"/>
                  </a:ext>
                </a:extLst>
              </p:cNvPr>
              <p:cNvSpPr/>
              <p:nvPr/>
            </p:nvSpPr>
            <p:spPr>
              <a:xfrm>
                <a:off x="6259798" y="4722738"/>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5766" name="Oval 5765">
                <a:extLst>
                  <a:ext uri="{FF2B5EF4-FFF2-40B4-BE49-F238E27FC236}">
                    <a16:creationId xmlns:a16="http://schemas.microsoft.com/office/drawing/2014/main" id="{94A69B44-63AF-F5BD-DC4D-A4F82672978A}"/>
                  </a:ext>
                </a:extLst>
              </p:cNvPr>
              <p:cNvSpPr/>
              <p:nvPr/>
            </p:nvSpPr>
            <p:spPr>
              <a:xfrm>
                <a:off x="6585275" y="5246829"/>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5767" name="Oval 5766">
                <a:extLst>
                  <a:ext uri="{FF2B5EF4-FFF2-40B4-BE49-F238E27FC236}">
                    <a16:creationId xmlns:a16="http://schemas.microsoft.com/office/drawing/2014/main" id="{60505420-4E5D-AFED-9664-3D3B55C78546}"/>
                  </a:ext>
                </a:extLst>
              </p:cNvPr>
              <p:cNvSpPr/>
              <p:nvPr/>
            </p:nvSpPr>
            <p:spPr>
              <a:xfrm>
                <a:off x="6516292" y="4736940"/>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5768" name="Oval 5767">
                <a:extLst>
                  <a:ext uri="{FF2B5EF4-FFF2-40B4-BE49-F238E27FC236}">
                    <a16:creationId xmlns:a16="http://schemas.microsoft.com/office/drawing/2014/main" id="{9EAEE9A5-BA38-6149-F86D-88796E1560B9}"/>
                  </a:ext>
                </a:extLst>
              </p:cNvPr>
              <p:cNvSpPr/>
              <p:nvPr/>
            </p:nvSpPr>
            <p:spPr>
              <a:xfrm>
                <a:off x="6646615" y="5347564"/>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5769" name="Oval 5768">
                <a:extLst>
                  <a:ext uri="{FF2B5EF4-FFF2-40B4-BE49-F238E27FC236}">
                    <a16:creationId xmlns:a16="http://schemas.microsoft.com/office/drawing/2014/main" id="{8F28E538-54C6-7BE7-92C8-A7815E556BB3}"/>
                  </a:ext>
                </a:extLst>
              </p:cNvPr>
              <p:cNvSpPr/>
              <p:nvPr/>
            </p:nvSpPr>
            <p:spPr>
              <a:xfrm>
                <a:off x="6712274" y="5384308"/>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5770" name="Oval 5769">
                <a:extLst>
                  <a:ext uri="{FF2B5EF4-FFF2-40B4-BE49-F238E27FC236}">
                    <a16:creationId xmlns:a16="http://schemas.microsoft.com/office/drawing/2014/main" id="{296A969D-D78E-E8E5-6A5F-FA57E5797486}"/>
                  </a:ext>
                </a:extLst>
              </p:cNvPr>
              <p:cNvSpPr/>
              <p:nvPr/>
            </p:nvSpPr>
            <p:spPr>
              <a:xfrm>
                <a:off x="7362618" y="5298587"/>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5771" name="Oval 5770">
                <a:extLst>
                  <a:ext uri="{FF2B5EF4-FFF2-40B4-BE49-F238E27FC236}">
                    <a16:creationId xmlns:a16="http://schemas.microsoft.com/office/drawing/2014/main" id="{7D62CEDE-5C80-D408-9039-8F13E027F30D}"/>
                  </a:ext>
                </a:extLst>
              </p:cNvPr>
              <p:cNvSpPr/>
              <p:nvPr/>
            </p:nvSpPr>
            <p:spPr>
              <a:xfrm>
                <a:off x="7422722" y="5413423"/>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5772" name="Oval 5771">
                <a:extLst>
                  <a:ext uri="{FF2B5EF4-FFF2-40B4-BE49-F238E27FC236}">
                    <a16:creationId xmlns:a16="http://schemas.microsoft.com/office/drawing/2014/main" id="{82C7B66D-367E-3ADD-4D73-A3AA4DC7B60D}"/>
                  </a:ext>
                </a:extLst>
              </p:cNvPr>
              <p:cNvSpPr/>
              <p:nvPr/>
            </p:nvSpPr>
            <p:spPr>
              <a:xfrm>
                <a:off x="7946440" y="5454839"/>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grpSp>
            <p:nvGrpSpPr>
              <p:cNvPr id="5773" name="Group 5772">
                <a:extLst>
                  <a:ext uri="{FF2B5EF4-FFF2-40B4-BE49-F238E27FC236}">
                    <a16:creationId xmlns:a16="http://schemas.microsoft.com/office/drawing/2014/main" id="{A1B892BD-4E5B-A0A0-FB3D-C48C671533FF}"/>
                  </a:ext>
                </a:extLst>
              </p:cNvPr>
              <p:cNvGrpSpPr/>
              <p:nvPr/>
            </p:nvGrpSpPr>
            <p:grpSpPr>
              <a:xfrm>
                <a:off x="3726986" y="5559320"/>
                <a:ext cx="27432" cy="100584"/>
                <a:chOff x="2760105" y="1190291"/>
                <a:chExt cx="27432" cy="457200"/>
              </a:xfrm>
              <a:grpFill/>
            </p:grpSpPr>
            <p:cxnSp>
              <p:nvCxnSpPr>
                <p:cNvPr id="4089" name="Straight Connector 4088">
                  <a:extLst>
                    <a:ext uri="{FF2B5EF4-FFF2-40B4-BE49-F238E27FC236}">
                      <a16:creationId xmlns:a16="http://schemas.microsoft.com/office/drawing/2014/main" id="{5A372E52-A2A8-E967-5F5A-663E204550B8}"/>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4090" name="Straight Connector 4089">
                  <a:extLst>
                    <a:ext uri="{FF2B5EF4-FFF2-40B4-BE49-F238E27FC236}">
                      <a16:creationId xmlns:a16="http://schemas.microsoft.com/office/drawing/2014/main" id="{A8713B11-CAF1-95C7-2936-14C19EA5D960}"/>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4091" name="Straight Connector 4090">
                  <a:extLst>
                    <a:ext uri="{FF2B5EF4-FFF2-40B4-BE49-F238E27FC236}">
                      <a16:creationId xmlns:a16="http://schemas.microsoft.com/office/drawing/2014/main" id="{EFB83AFC-FD12-61DE-6B47-436CB90B083D}"/>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5774" name="Group 5773">
                <a:extLst>
                  <a:ext uri="{FF2B5EF4-FFF2-40B4-BE49-F238E27FC236}">
                    <a16:creationId xmlns:a16="http://schemas.microsoft.com/office/drawing/2014/main" id="{B5A38287-EF92-ADAD-3DB5-CC323C946F4C}"/>
                  </a:ext>
                </a:extLst>
              </p:cNvPr>
              <p:cNvGrpSpPr/>
              <p:nvPr/>
            </p:nvGrpSpPr>
            <p:grpSpPr>
              <a:xfrm>
                <a:off x="3792009" y="5536882"/>
                <a:ext cx="27432" cy="173736"/>
                <a:chOff x="2760105" y="1190291"/>
                <a:chExt cx="27432" cy="457200"/>
              </a:xfrm>
              <a:grpFill/>
            </p:grpSpPr>
            <p:cxnSp>
              <p:nvCxnSpPr>
                <p:cNvPr id="4086" name="Straight Connector 4085">
                  <a:extLst>
                    <a:ext uri="{FF2B5EF4-FFF2-40B4-BE49-F238E27FC236}">
                      <a16:creationId xmlns:a16="http://schemas.microsoft.com/office/drawing/2014/main" id="{7D1EE70F-8E1B-326A-4583-B39876461770}"/>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4087" name="Straight Connector 4086">
                  <a:extLst>
                    <a:ext uri="{FF2B5EF4-FFF2-40B4-BE49-F238E27FC236}">
                      <a16:creationId xmlns:a16="http://schemas.microsoft.com/office/drawing/2014/main" id="{E64C9C42-79D2-76B4-62CA-BF0FFB74E4FF}"/>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4088" name="Straight Connector 4087">
                  <a:extLst>
                    <a:ext uri="{FF2B5EF4-FFF2-40B4-BE49-F238E27FC236}">
                      <a16:creationId xmlns:a16="http://schemas.microsoft.com/office/drawing/2014/main" id="{E2963087-EED1-9141-0B9F-F536352FC5C7}"/>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5775" name="Group 5774">
                <a:extLst>
                  <a:ext uri="{FF2B5EF4-FFF2-40B4-BE49-F238E27FC236}">
                    <a16:creationId xmlns:a16="http://schemas.microsoft.com/office/drawing/2014/main" id="{C196F8EB-5915-50E5-17E8-4A51C5C2C9B6}"/>
                  </a:ext>
                </a:extLst>
              </p:cNvPr>
              <p:cNvGrpSpPr/>
              <p:nvPr/>
            </p:nvGrpSpPr>
            <p:grpSpPr>
              <a:xfrm>
                <a:off x="3921034" y="5637049"/>
                <a:ext cx="27432" cy="173736"/>
                <a:chOff x="2760105" y="1190291"/>
                <a:chExt cx="27432" cy="457200"/>
              </a:xfrm>
              <a:grpFill/>
            </p:grpSpPr>
            <p:cxnSp>
              <p:nvCxnSpPr>
                <p:cNvPr id="4083" name="Straight Connector 4082">
                  <a:extLst>
                    <a:ext uri="{FF2B5EF4-FFF2-40B4-BE49-F238E27FC236}">
                      <a16:creationId xmlns:a16="http://schemas.microsoft.com/office/drawing/2014/main" id="{A49537A8-C036-7226-A50E-A4EC4C81EA91}"/>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4084" name="Straight Connector 4083">
                  <a:extLst>
                    <a:ext uri="{FF2B5EF4-FFF2-40B4-BE49-F238E27FC236}">
                      <a16:creationId xmlns:a16="http://schemas.microsoft.com/office/drawing/2014/main" id="{7DD9AF4F-7E41-ABDB-078D-27BF9949A76F}"/>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4085" name="Straight Connector 4084">
                  <a:extLst>
                    <a:ext uri="{FF2B5EF4-FFF2-40B4-BE49-F238E27FC236}">
                      <a16:creationId xmlns:a16="http://schemas.microsoft.com/office/drawing/2014/main" id="{E32DEB1D-4095-26DE-0B88-F7DC4A85FB8E}"/>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5776" name="Group 5775">
                <a:extLst>
                  <a:ext uri="{FF2B5EF4-FFF2-40B4-BE49-F238E27FC236}">
                    <a16:creationId xmlns:a16="http://schemas.microsoft.com/office/drawing/2014/main" id="{16FB7D56-371B-F4BC-7B19-E56B55155CC5}"/>
                  </a:ext>
                </a:extLst>
              </p:cNvPr>
              <p:cNvGrpSpPr/>
              <p:nvPr/>
            </p:nvGrpSpPr>
            <p:grpSpPr>
              <a:xfrm>
                <a:off x="3986360" y="5568794"/>
                <a:ext cx="27432" cy="146304"/>
                <a:chOff x="2760105" y="1190291"/>
                <a:chExt cx="27432" cy="457200"/>
              </a:xfrm>
              <a:grpFill/>
            </p:grpSpPr>
            <p:cxnSp>
              <p:nvCxnSpPr>
                <p:cNvPr id="4080" name="Straight Connector 4079">
                  <a:extLst>
                    <a:ext uri="{FF2B5EF4-FFF2-40B4-BE49-F238E27FC236}">
                      <a16:creationId xmlns:a16="http://schemas.microsoft.com/office/drawing/2014/main" id="{AD320AC9-3D8A-1BBC-DADC-EF72858CD85F}"/>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4081" name="Straight Connector 4080">
                  <a:extLst>
                    <a:ext uri="{FF2B5EF4-FFF2-40B4-BE49-F238E27FC236}">
                      <a16:creationId xmlns:a16="http://schemas.microsoft.com/office/drawing/2014/main" id="{8B50234B-0040-EFD1-5462-39F268A6358F}"/>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4082" name="Straight Connector 4081">
                  <a:extLst>
                    <a:ext uri="{FF2B5EF4-FFF2-40B4-BE49-F238E27FC236}">
                      <a16:creationId xmlns:a16="http://schemas.microsoft.com/office/drawing/2014/main" id="{FB5A3C69-44BE-031A-2BBD-F25689A403E1}"/>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5777" name="Group 5776">
                <a:extLst>
                  <a:ext uri="{FF2B5EF4-FFF2-40B4-BE49-F238E27FC236}">
                    <a16:creationId xmlns:a16="http://schemas.microsoft.com/office/drawing/2014/main" id="{A3300E06-A127-8011-694F-C20FC0269848}"/>
                  </a:ext>
                </a:extLst>
              </p:cNvPr>
              <p:cNvGrpSpPr/>
              <p:nvPr/>
            </p:nvGrpSpPr>
            <p:grpSpPr>
              <a:xfrm>
                <a:off x="4053848" y="5384602"/>
                <a:ext cx="27432" cy="292608"/>
                <a:chOff x="2760105" y="1190291"/>
                <a:chExt cx="27432" cy="457200"/>
              </a:xfrm>
              <a:grpFill/>
            </p:grpSpPr>
            <p:cxnSp>
              <p:nvCxnSpPr>
                <p:cNvPr id="4077" name="Straight Connector 4076">
                  <a:extLst>
                    <a:ext uri="{FF2B5EF4-FFF2-40B4-BE49-F238E27FC236}">
                      <a16:creationId xmlns:a16="http://schemas.microsoft.com/office/drawing/2014/main" id="{2A3C11E9-A441-606F-E188-17F40213062E}"/>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4078" name="Straight Connector 4077">
                  <a:extLst>
                    <a:ext uri="{FF2B5EF4-FFF2-40B4-BE49-F238E27FC236}">
                      <a16:creationId xmlns:a16="http://schemas.microsoft.com/office/drawing/2014/main" id="{858F1B54-1A92-A60D-5ACB-1CB1D5464641}"/>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4079" name="Straight Connector 4078">
                  <a:extLst>
                    <a:ext uri="{FF2B5EF4-FFF2-40B4-BE49-F238E27FC236}">
                      <a16:creationId xmlns:a16="http://schemas.microsoft.com/office/drawing/2014/main" id="{78AC91C1-621A-AEC2-4016-A7F6C611969A}"/>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5778" name="Group 5777">
                <a:extLst>
                  <a:ext uri="{FF2B5EF4-FFF2-40B4-BE49-F238E27FC236}">
                    <a16:creationId xmlns:a16="http://schemas.microsoft.com/office/drawing/2014/main" id="{21AF6BD3-A03E-8D4D-8971-6008B577A363}"/>
                  </a:ext>
                </a:extLst>
              </p:cNvPr>
              <p:cNvGrpSpPr/>
              <p:nvPr/>
            </p:nvGrpSpPr>
            <p:grpSpPr>
              <a:xfrm>
                <a:off x="4115500" y="5435785"/>
                <a:ext cx="27432" cy="210312"/>
                <a:chOff x="2760105" y="1190291"/>
                <a:chExt cx="27432" cy="457200"/>
              </a:xfrm>
              <a:grpFill/>
            </p:grpSpPr>
            <p:cxnSp>
              <p:nvCxnSpPr>
                <p:cNvPr id="4074" name="Straight Connector 4073">
                  <a:extLst>
                    <a:ext uri="{FF2B5EF4-FFF2-40B4-BE49-F238E27FC236}">
                      <a16:creationId xmlns:a16="http://schemas.microsoft.com/office/drawing/2014/main" id="{96050918-4CE6-22C3-D1B7-4547B50DD83E}"/>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4075" name="Straight Connector 4074">
                  <a:extLst>
                    <a:ext uri="{FF2B5EF4-FFF2-40B4-BE49-F238E27FC236}">
                      <a16:creationId xmlns:a16="http://schemas.microsoft.com/office/drawing/2014/main" id="{3B12E35D-8AF3-76A5-E508-2D110A7E8C39}"/>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4076" name="Straight Connector 4075">
                  <a:extLst>
                    <a:ext uri="{FF2B5EF4-FFF2-40B4-BE49-F238E27FC236}">
                      <a16:creationId xmlns:a16="http://schemas.microsoft.com/office/drawing/2014/main" id="{E0265FB9-BB3F-14C3-8AA8-3B5C6B2A0A64}"/>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5779" name="Group 5778">
                <a:extLst>
                  <a:ext uri="{FF2B5EF4-FFF2-40B4-BE49-F238E27FC236}">
                    <a16:creationId xmlns:a16="http://schemas.microsoft.com/office/drawing/2014/main" id="{F8FEDB20-5813-7AAF-1466-217AABD1EF4E}"/>
                  </a:ext>
                </a:extLst>
              </p:cNvPr>
              <p:cNvGrpSpPr/>
              <p:nvPr/>
            </p:nvGrpSpPr>
            <p:grpSpPr>
              <a:xfrm>
                <a:off x="4183427" y="5543321"/>
                <a:ext cx="27432" cy="210312"/>
                <a:chOff x="2760105" y="1190291"/>
                <a:chExt cx="27432" cy="457200"/>
              </a:xfrm>
              <a:grpFill/>
            </p:grpSpPr>
            <p:cxnSp>
              <p:nvCxnSpPr>
                <p:cNvPr id="4071" name="Straight Connector 4070">
                  <a:extLst>
                    <a:ext uri="{FF2B5EF4-FFF2-40B4-BE49-F238E27FC236}">
                      <a16:creationId xmlns:a16="http://schemas.microsoft.com/office/drawing/2014/main" id="{1C44B1A7-09C1-8713-C470-225764EA1640}"/>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4072" name="Straight Connector 4071">
                  <a:extLst>
                    <a:ext uri="{FF2B5EF4-FFF2-40B4-BE49-F238E27FC236}">
                      <a16:creationId xmlns:a16="http://schemas.microsoft.com/office/drawing/2014/main" id="{8919A0F3-A3AE-65AA-154F-FB5DE6272850}"/>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4073" name="Straight Connector 4072">
                  <a:extLst>
                    <a:ext uri="{FF2B5EF4-FFF2-40B4-BE49-F238E27FC236}">
                      <a16:creationId xmlns:a16="http://schemas.microsoft.com/office/drawing/2014/main" id="{410814CE-0DAA-CD8E-5BA0-70F50812B546}"/>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5780" name="Group 5779">
                <a:extLst>
                  <a:ext uri="{FF2B5EF4-FFF2-40B4-BE49-F238E27FC236}">
                    <a16:creationId xmlns:a16="http://schemas.microsoft.com/office/drawing/2014/main" id="{6F00B57C-F8B0-E4CA-A9B4-8346DB2C4383}"/>
                  </a:ext>
                </a:extLst>
              </p:cNvPr>
              <p:cNvGrpSpPr/>
              <p:nvPr/>
            </p:nvGrpSpPr>
            <p:grpSpPr>
              <a:xfrm>
                <a:off x="4310202" y="5435218"/>
                <a:ext cx="27432" cy="173736"/>
                <a:chOff x="2760105" y="1190291"/>
                <a:chExt cx="27432" cy="457200"/>
              </a:xfrm>
              <a:grpFill/>
            </p:grpSpPr>
            <p:cxnSp>
              <p:nvCxnSpPr>
                <p:cNvPr id="4068" name="Straight Connector 4067">
                  <a:extLst>
                    <a:ext uri="{FF2B5EF4-FFF2-40B4-BE49-F238E27FC236}">
                      <a16:creationId xmlns:a16="http://schemas.microsoft.com/office/drawing/2014/main" id="{DF67F58E-18DA-CA94-CB0D-37C72B061AB6}"/>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4069" name="Straight Connector 4068">
                  <a:extLst>
                    <a:ext uri="{FF2B5EF4-FFF2-40B4-BE49-F238E27FC236}">
                      <a16:creationId xmlns:a16="http://schemas.microsoft.com/office/drawing/2014/main" id="{09DA62CB-0545-3ECD-13D8-F9B063BF1B2A}"/>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4070" name="Straight Connector 4069">
                  <a:extLst>
                    <a:ext uri="{FF2B5EF4-FFF2-40B4-BE49-F238E27FC236}">
                      <a16:creationId xmlns:a16="http://schemas.microsoft.com/office/drawing/2014/main" id="{AEDCE900-343C-31D1-57EB-11478581546C}"/>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5781" name="Group 5780">
                <a:extLst>
                  <a:ext uri="{FF2B5EF4-FFF2-40B4-BE49-F238E27FC236}">
                    <a16:creationId xmlns:a16="http://schemas.microsoft.com/office/drawing/2014/main" id="{67317B2E-9EF2-131C-F74B-3969786BAC0C}"/>
                  </a:ext>
                </a:extLst>
              </p:cNvPr>
              <p:cNvGrpSpPr/>
              <p:nvPr/>
            </p:nvGrpSpPr>
            <p:grpSpPr>
              <a:xfrm>
                <a:off x="4377804" y="5297486"/>
                <a:ext cx="27432" cy="265176"/>
                <a:chOff x="2760105" y="1190291"/>
                <a:chExt cx="27432" cy="457200"/>
              </a:xfrm>
              <a:grpFill/>
            </p:grpSpPr>
            <p:cxnSp>
              <p:nvCxnSpPr>
                <p:cNvPr id="4065" name="Straight Connector 4064">
                  <a:extLst>
                    <a:ext uri="{FF2B5EF4-FFF2-40B4-BE49-F238E27FC236}">
                      <a16:creationId xmlns:a16="http://schemas.microsoft.com/office/drawing/2014/main" id="{72E9A55B-0030-5C32-9BC2-7CC461656CA3}"/>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4066" name="Straight Connector 4065">
                  <a:extLst>
                    <a:ext uri="{FF2B5EF4-FFF2-40B4-BE49-F238E27FC236}">
                      <a16:creationId xmlns:a16="http://schemas.microsoft.com/office/drawing/2014/main" id="{F4CC651D-AB34-C253-B9D2-98A13662B3A1}"/>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4067" name="Straight Connector 4066">
                  <a:extLst>
                    <a:ext uri="{FF2B5EF4-FFF2-40B4-BE49-F238E27FC236}">
                      <a16:creationId xmlns:a16="http://schemas.microsoft.com/office/drawing/2014/main" id="{D9648F3F-2CC5-0737-0C0D-C0EA8DBF69ED}"/>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5782" name="Group 5781">
                <a:extLst>
                  <a:ext uri="{FF2B5EF4-FFF2-40B4-BE49-F238E27FC236}">
                    <a16:creationId xmlns:a16="http://schemas.microsoft.com/office/drawing/2014/main" id="{A40193C4-9D76-61B6-B60D-CA97C895A38A}"/>
                  </a:ext>
                </a:extLst>
              </p:cNvPr>
              <p:cNvGrpSpPr/>
              <p:nvPr/>
            </p:nvGrpSpPr>
            <p:grpSpPr>
              <a:xfrm>
                <a:off x="4439787" y="5275286"/>
                <a:ext cx="27432" cy="338328"/>
                <a:chOff x="2760105" y="1190291"/>
                <a:chExt cx="27432" cy="457200"/>
              </a:xfrm>
              <a:grpFill/>
            </p:grpSpPr>
            <p:cxnSp>
              <p:nvCxnSpPr>
                <p:cNvPr id="4062" name="Straight Connector 4061">
                  <a:extLst>
                    <a:ext uri="{FF2B5EF4-FFF2-40B4-BE49-F238E27FC236}">
                      <a16:creationId xmlns:a16="http://schemas.microsoft.com/office/drawing/2014/main" id="{D874FB1C-9E1D-EA2C-EFA2-B777FD1E5B73}"/>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4063" name="Straight Connector 4062">
                  <a:extLst>
                    <a:ext uri="{FF2B5EF4-FFF2-40B4-BE49-F238E27FC236}">
                      <a16:creationId xmlns:a16="http://schemas.microsoft.com/office/drawing/2014/main" id="{466EC8D5-8684-CBC0-D581-AF4B814D3D99}"/>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4064" name="Straight Connector 4063">
                  <a:extLst>
                    <a:ext uri="{FF2B5EF4-FFF2-40B4-BE49-F238E27FC236}">
                      <a16:creationId xmlns:a16="http://schemas.microsoft.com/office/drawing/2014/main" id="{3FAB4EAD-F4D7-12B2-A0B7-E888FDB8C59E}"/>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5783" name="Group 5782">
                <a:extLst>
                  <a:ext uri="{FF2B5EF4-FFF2-40B4-BE49-F238E27FC236}">
                    <a16:creationId xmlns:a16="http://schemas.microsoft.com/office/drawing/2014/main" id="{91944298-57BB-67B0-F608-AF51A69DAE9E}"/>
                  </a:ext>
                </a:extLst>
              </p:cNvPr>
              <p:cNvGrpSpPr/>
              <p:nvPr/>
            </p:nvGrpSpPr>
            <p:grpSpPr>
              <a:xfrm>
                <a:off x="4506406" y="5459177"/>
                <a:ext cx="27432" cy="201168"/>
                <a:chOff x="2760105" y="1190291"/>
                <a:chExt cx="27432" cy="457200"/>
              </a:xfrm>
              <a:grpFill/>
            </p:grpSpPr>
            <p:cxnSp>
              <p:nvCxnSpPr>
                <p:cNvPr id="4059" name="Straight Connector 4058">
                  <a:extLst>
                    <a:ext uri="{FF2B5EF4-FFF2-40B4-BE49-F238E27FC236}">
                      <a16:creationId xmlns:a16="http://schemas.microsoft.com/office/drawing/2014/main" id="{AA7AA1C5-DB3D-645F-1FDA-2A44AD537F0E}"/>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4060" name="Straight Connector 4059">
                  <a:extLst>
                    <a:ext uri="{FF2B5EF4-FFF2-40B4-BE49-F238E27FC236}">
                      <a16:creationId xmlns:a16="http://schemas.microsoft.com/office/drawing/2014/main" id="{4D0CC445-7FA3-2F45-8A30-1D61846A3348}"/>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4061" name="Straight Connector 4060">
                  <a:extLst>
                    <a:ext uri="{FF2B5EF4-FFF2-40B4-BE49-F238E27FC236}">
                      <a16:creationId xmlns:a16="http://schemas.microsoft.com/office/drawing/2014/main" id="{70A562DB-5E97-C22B-2CA6-D6BA96EF53D8}"/>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5784" name="Group 5783">
                <a:extLst>
                  <a:ext uri="{FF2B5EF4-FFF2-40B4-BE49-F238E27FC236}">
                    <a16:creationId xmlns:a16="http://schemas.microsoft.com/office/drawing/2014/main" id="{4DE8E5C5-64DD-A03A-1629-BEB31D4423DA}"/>
                  </a:ext>
                </a:extLst>
              </p:cNvPr>
              <p:cNvGrpSpPr/>
              <p:nvPr/>
            </p:nvGrpSpPr>
            <p:grpSpPr>
              <a:xfrm>
                <a:off x="4636756" y="4823060"/>
                <a:ext cx="27432" cy="356616"/>
                <a:chOff x="2760105" y="1190291"/>
                <a:chExt cx="27432" cy="457200"/>
              </a:xfrm>
              <a:grpFill/>
            </p:grpSpPr>
            <p:cxnSp>
              <p:nvCxnSpPr>
                <p:cNvPr id="4056" name="Straight Connector 4055">
                  <a:extLst>
                    <a:ext uri="{FF2B5EF4-FFF2-40B4-BE49-F238E27FC236}">
                      <a16:creationId xmlns:a16="http://schemas.microsoft.com/office/drawing/2014/main" id="{E60DE02B-944B-E16C-70DD-1DAAEC3AD04E}"/>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4057" name="Straight Connector 4056">
                  <a:extLst>
                    <a:ext uri="{FF2B5EF4-FFF2-40B4-BE49-F238E27FC236}">
                      <a16:creationId xmlns:a16="http://schemas.microsoft.com/office/drawing/2014/main" id="{0D0C2648-1813-57A7-E2F7-12F364371706}"/>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4058" name="Straight Connector 4057">
                  <a:extLst>
                    <a:ext uri="{FF2B5EF4-FFF2-40B4-BE49-F238E27FC236}">
                      <a16:creationId xmlns:a16="http://schemas.microsoft.com/office/drawing/2014/main" id="{8BC9B249-E653-5F69-38C3-C54BEBFABBD9}"/>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5785" name="Group 5784">
                <a:extLst>
                  <a:ext uri="{FF2B5EF4-FFF2-40B4-BE49-F238E27FC236}">
                    <a16:creationId xmlns:a16="http://schemas.microsoft.com/office/drawing/2014/main" id="{75FDADE6-5B8F-A036-7BEF-70ACC768FFBB}"/>
                  </a:ext>
                </a:extLst>
              </p:cNvPr>
              <p:cNvGrpSpPr/>
              <p:nvPr/>
            </p:nvGrpSpPr>
            <p:grpSpPr>
              <a:xfrm>
                <a:off x="4703158" y="5176835"/>
                <a:ext cx="27432" cy="320040"/>
                <a:chOff x="2760105" y="1190291"/>
                <a:chExt cx="27432" cy="457200"/>
              </a:xfrm>
              <a:grpFill/>
            </p:grpSpPr>
            <p:cxnSp>
              <p:nvCxnSpPr>
                <p:cNvPr id="4053" name="Straight Connector 4052">
                  <a:extLst>
                    <a:ext uri="{FF2B5EF4-FFF2-40B4-BE49-F238E27FC236}">
                      <a16:creationId xmlns:a16="http://schemas.microsoft.com/office/drawing/2014/main" id="{8D7EB720-2389-0D1F-9E39-68EC159D3CD3}"/>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4054" name="Straight Connector 4053">
                  <a:extLst>
                    <a:ext uri="{FF2B5EF4-FFF2-40B4-BE49-F238E27FC236}">
                      <a16:creationId xmlns:a16="http://schemas.microsoft.com/office/drawing/2014/main" id="{205F4188-C0B1-CA20-0B77-86F3310ADBC3}"/>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4055" name="Straight Connector 4054">
                  <a:extLst>
                    <a:ext uri="{FF2B5EF4-FFF2-40B4-BE49-F238E27FC236}">
                      <a16:creationId xmlns:a16="http://schemas.microsoft.com/office/drawing/2014/main" id="{E3DE6B67-4465-B7D6-2FAB-3C288D1479D3}"/>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5786" name="Group 5785">
                <a:extLst>
                  <a:ext uri="{FF2B5EF4-FFF2-40B4-BE49-F238E27FC236}">
                    <a16:creationId xmlns:a16="http://schemas.microsoft.com/office/drawing/2014/main" id="{79D1CE7C-D394-A941-993B-645A94C93420}"/>
                  </a:ext>
                </a:extLst>
              </p:cNvPr>
              <p:cNvGrpSpPr/>
              <p:nvPr/>
            </p:nvGrpSpPr>
            <p:grpSpPr>
              <a:xfrm>
                <a:off x="4830425" y="4903929"/>
                <a:ext cx="27432" cy="493776"/>
                <a:chOff x="2760105" y="1190291"/>
                <a:chExt cx="27432" cy="457200"/>
              </a:xfrm>
              <a:grpFill/>
            </p:grpSpPr>
            <p:cxnSp>
              <p:nvCxnSpPr>
                <p:cNvPr id="4050" name="Straight Connector 4049">
                  <a:extLst>
                    <a:ext uri="{FF2B5EF4-FFF2-40B4-BE49-F238E27FC236}">
                      <a16:creationId xmlns:a16="http://schemas.microsoft.com/office/drawing/2014/main" id="{039FC7A5-8E4C-EE59-415A-60FC51CC4D9B}"/>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4051" name="Straight Connector 4050">
                  <a:extLst>
                    <a:ext uri="{FF2B5EF4-FFF2-40B4-BE49-F238E27FC236}">
                      <a16:creationId xmlns:a16="http://schemas.microsoft.com/office/drawing/2014/main" id="{F88BC9EB-1C2C-2F66-6060-5D85E01145C4}"/>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4052" name="Straight Connector 4051">
                  <a:extLst>
                    <a:ext uri="{FF2B5EF4-FFF2-40B4-BE49-F238E27FC236}">
                      <a16:creationId xmlns:a16="http://schemas.microsoft.com/office/drawing/2014/main" id="{FF5A8D0A-660F-5325-1882-A5AF79DCBA48}"/>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5787" name="Group 5786">
                <a:extLst>
                  <a:ext uri="{FF2B5EF4-FFF2-40B4-BE49-F238E27FC236}">
                    <a16:creationId xmlns:a16="http://schemas.microsoft.com/office/drawing/2014/main" id="{5187EDD7-C749-416B-6F5F-C496EF33D43C}"/>
                  </a:ext>
                </a:extLst>
              </p:cNvPr>
              <p:cNvGrpSpPr/>
              <p:nvPr/>
            </p:nvGrpSpPr>
            <p:grpSpPr>
              <a:xfrm>
                <a:off x="4896619" y="5337732"/>
                <a:ext cx="27432" cy="310896"/>
                <a:chOff x="2760105" y="1190291"/>
                <a:chExt cx="27432" cy="457200"/>
              </a:xfrm>
              <a:grpFill/>
            </p:grpSpPr>
            <p:cxnSp>
              <p:nvCxnSpPr>
                <p:cNvPr id="4047" name="Straight Connector 4046">
                  <a:extLst>
                    <a:ext uri="{FF2B5EF4-FFF2-40B4-BE49-F238E27FC236}">
                      <a16:creationId xmlns:a16="http://schemas.microsoft.com/office/drawing/2014/main" id="{C9D971C1-6EA9-5569-DE8F-024F2750545B}"/>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4048" name="Straight Connector 4047">
                  <a:extLst>
                    <a:ext uri="{FF2B5EF4-FFF2-40B4-BE49-F238E27FC236}">
                      <a16:creationId xmlns:a16="http://schemas.microsoft.com/office/drawing/2014/main" id="{74E837D7-A6EB-D0F1-FF8E-6D07976F521B}"/>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4049" name="Straight Connector 4048">
                  <a:extLst>
                    <a:ext uri="{FF2B5EF4-FFF2-40B4-BE49-F238E27FC236}">
                      <a16:creationId xmlns:a16="http://schemas.microsoft.com/office/drawing/2014/main" id="{177BDE6F-B347-9C37-7EE8-7D0226059BCB}"/>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5788" name="Group 5787">
                <a:extLst>
                  <a:ext uri="{FF2B5EF4-FFF2-40B4-BE49-F238E27FC236}">
                    <a16:creationId xmlns:a16="http://schemas.microsoft.com/office/drawing/2014/main" id="{593B470D-68FB-DE6F-DCA2-3267F8EA8145}"/>
                  </a:ext>
                </a:extLst>
              </p:cNvPr>
              <p:cNvGrpSpPr/>
              <p:nvPr/>
            </p:nvGrpSpPr>
            <p:grpSpPr>
              <a:xfrm>
                <a:off x="4958091" y="4889291"/>
                <a:ext cx="27432" cy="374904"/>
                <a:chOff x="2760105" y="1190291"/>
                <a:chExt cx="27432" cy="457200"/>
              </a:xfrm>
              <a:grpFill/>
            </p:grpSpPr>
            <p:cxnSp>
              <p:nvCxnSpPr>
                <p:cNvPr id="4042" name="Straight Connector 4041">
                  <a:extLst>
                    <a:ext uri="{FF2B5EF4-FFF2-40B4-BE49-F238E27FC236}">
                      <a16:creationId xmlns:a16="http://schemas.microsoft.com/office/drawing/2014/main" id="{181E1693-24C2-054B-FCC9-5EA8A7C0A586}"/>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4043" name="Straight Connector 4042">
                  <a:extLst>
                    <a:ext uri="{FF2B5EF4-FFF2-40B4-BE49-F238E27FC236}">
                      <a16:creationId xmlns:a16="http://schemas.microsoft.com/office/drawing/2014/main" id="{9DB31381-81F3-51F3-BEA5-EFAAF234F4E3}"/>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4046" name="Straight Connector 4045">
                  <a:extLst>
                    <a:ext uri="{FF2B5EF4-FFF2-40B4-BE49-F238E27FC236}">
                      <a16:creationId xmlns:a16="http://schemas.microsoft.com/office/drawing/2014/main" id="{CC6C64F1-956C-2C7C-56EA-3BBBC344C063}"/>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5789" name="Group 5788">
                <a:extLst>
                  <a:ext uri="{FF2B5EF4-FFF2-40B4-BE49-F238E27FC236}">
                    <a16:creationId xmlns:a16="http://schemas.microsoft.com/office/drawing/2014/main" id="{4A44794F-E1D1-8AC5-8B78-1441C2CD9641}"/>
                  </a:ext>
                </a:extLst>
              </p:cNvPr>
              <p:cNvGrpSpPr/>
              <p:nvPr/>
            </p:nvGrpSpPr>
            <p:grpSpPr>
              <a:xfrm>
                <a:off x="5024230" y="5467601"/>
                <a:ext cx="27432" cy="219456"/>
                <a:chOff x="2760105" y="1190291"/>
                <a:chExt cx="27432" cy="457200"/>
              </a:xfrm>
              <a:grpFill/>
            </p:grpSpPr>
            <p:cxnSp>
              <p:nvCxnSpPr>
                <p:cNvPr id="4037" name="Straight Connector 4036">
                  <a:extLst>
                    <a:ext uri="{FF2B5EF4-FFF2-40B4-BE49-F238E27FC236}">
                      <a16:creationId xmlns:a16="http://schemas.microsoft.com/office/drawing/2014/main" id="{3A024DFD-29F1-CBD4-2C3B-C85676258F56}"/>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4038" name="Straight Connector 4037">
                  <a:extLst>
                    <a:ext uri="{FF2B5EF4-FFF2-40B4-BE49-F238E27FC236}">
                      <a16:creationId xmlns:a16="http://schemas.microsoft.com/office/drawing/2014/main" id="{84620766-D4A8-39BB-4F45-24DE5B35EB8D}"/>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4039" name="Straight Connector 4038">
                  <a:extLst>
                    <a:ext uri="{FF2B5EF4-FFF2-40B4-BE49-F238E27FC236}">
                      <a16:creationId xmlns:a16="http://schemas.microsoft.com/office/drawing/2014/main" id="{36DB6EE1-447E-0FCD-C4D4-C02BCA635F70}"/>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5790" name="Group 5789">
                <a:extLst>
                  <a:ext uri="{FF2B5EF4-FFF2-40B4-BE49-F238E27FC236}">
                    <a16:creationId xmlns:a16="http://schemas.microsoft.com/office/drawing/2014/main" id="{48514D30-A0C5-E3E0-2CC2-89AA244D81CA}"/>
                  </a:ext>
                </a:extLst>
              </p:cNvPr>
              <p:cNvGrpSpPr/>
              <p:nvPr/>
            </p:nvGrpSpPr>
            <p:grpSpPr>
              <a:xfrm>
                <a:off x="5089179" y="5110401"/>
                <a:ext cx="27432" cy="576072"/>
                <a:chOff x="2760105" y="1190291"/>
                <a:chExt cx="27432" cy="457200"/>
              </a:xfrm>
              <a:grpFill/>
            </p:grpSpPr>
            <p:cxnSp>
              <p:nvCxnSpPr>
                <p:cNvPr id="4034" name="Straight Connector 4033">
                  <a:extLst>
                    <a:ext uri="{FF2B5EF4-FFF2-40B4-BE49-F238E27FC236}">
                      <a16:creationId xmlns:a16="http://schemas.microsoft.com/office/drawing/2014/main" id="{2FFD2CDC-CE9B-41CD-8B93-FEDC64864216}"/>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4035" name="Straight Connector 4034">
                  <a:extLst>
                    <a:ext uri="{FF2B5EF4-FFF2-40B4-BE49-F238E27FC236}">
                      <a16:creationId xmlns:a16="http://schemas.microsoft.com/office/drawing/2014/main" id="{0513D93F-7A3E-CEBC-72A0-532F2780901F}"/>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4036" name="Straight Connector 4035">
                  <a:extLst>
                    <a:ext uri="{FF2B5EF4-FFF2-40B4-BE49-F238E27FC236}">
                      <a16:creationId xmlns:a16="http://schemas.microsoft.com/office/drawing/2014/main" id="{93A2E448-156E-9F25-1F4F-8E412B9F5139}"/>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5791" name="Group 5790">
                <a:extLst>
                  <a:ext uri="{FF2B5EF4-FFF2-40B4-BE49-F238E27FC236}">
                    <a16:creationId xmlns:a16="http://schemas.microsoft.com/office/drawing/2014/main" id="{B7F6D6EB-C747-2D2B-004D-F99656B65090}"/>
                  </a:ext>
                </a:extLst>
              </p:cNvPr>
              <p:cNvGrpSpPr/>
              <p:nvPr/>
            </p:nvGrpSpPr>
            <p:grpSpPr>
              <a:xfrm>
                <a:off x="5155178" y="5464425"/>
                <a:ext cx="27432" cy="201168"/>
                <a:chOff x="2760105" y="1190291"/>
                <a:chExt cx="27432" cy="457200"/>
              </a:xfrm>
              <a:grpFill/>
            </p:grpSpPr>
            <p:cxnSp>
              <p:nvCxnSpPr>
                <p:cNvPr id="4031" name="Straight Connector 4030">
                  <a:extLst>
                    <a:ext uri="{FF2B5EF4-FFF2-40B4-BE49-F238E27FC236}">
                      <a16:creationId xmlns:a16="http://schemas.microsoft.com/office/drawing/2014/main" id="{76C297C5-25FA-6853-A677-BE01157C0086}"/>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4032" name="Straight Connector 4031">
                  <a:extLst>
                    <a:ext uri="{FF2B5EF4-FFF2-40B4-BE49-F238E27FC236}">
                      <a16:creationId xmlns:a16="http://schemas.microsoft.com/office/drawing/2014/main" id="{AD40D400-5B31-A084-1027-2534311B0916}"/>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4033" name="Straight Connector 4032">
                  <a:extLst>
                    <a:ext uri="{FF2B5EF4-FFF2-40B4-BE49-F238E27FC236}">
                      <a16:creationId xmlns:a16="http://schemas.microsoft.com/office/drawing/2014/main" id="{B32F23B4-B5C2-87E7-BB99-B2D1F937A06A}"/>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5792" name="Group 5791">
                <a:extLst>
                  <a:ext uri="{FF2B5EF4-FFF2-40B4-BE49-F238E27FC236}">
                    <a16:creationId xmlns:a16="http://schemas.microsoft.com/office/drawing/2014/main" id="{1C5F32D9-85CC-9199-64AE-5700C3D453CE}"/>
                  </a:ext>
                </a:extLst>
              </p:cNvPr>
              <p:cNvGrpSpPr/>
              <p:nvPr/>
            </p:nvGrpSpPr>
            <p:grpSpPr>
              <a:xfrm>
                <a:off x="5221450" y="4937809"/>
                <a:ext cx="27432" cy="429768"/>
                <a:chOff x="2760105" y="1190291"/>
                <a:chExt cx="27432" cy="457200"/>
              </a:xfrm>
              <a:grpFill/>
            </p:grpSpPr>
            <p:cxnSp>
              <p:nvCxnSpPr>
                <p:cNvPr id="4028" name="Straight Connector 4027">
                  <a:extLst>
                    <a:ext uri="{FF2B5EF4-FFF2-40B4-BE49-F238E27FC236}">
                      <a16:creationId xmlns:a16="http://schemas.microsoft.com/office/drawing/2014/main" id="{2B93ED54-CB09-6859-0885-A81103D45EBB}"/>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4029" name="Straight Connector 4028">
                  <a:extLst>
                    <a:ext uri="{FF2B5EF4-FFF2-40B4-BE49-F238E27FC236}">
                      <a16:creationId xmlns:a16="http://schemas.microsoft.com/office/drawing/2014/main" id="{1816650E-264D-8A3A-2659-D02096792DA4}"/>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4030" name="Straight Connector 4029">
                  <a:extLst>
                    <a:ext uri="{FF2B5EF4-FFF2-40B4-BE49-F238E27FC236}">
                      <a16:creationId xmlns:a16="http://schemas.microsoft.com/office/drawing/2014/main" id="{3B7DA0D8-C3B3-327F-BAEC-F73342154F68}"/>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5793" name="Group 5792">
                <a:extLst>
                  <a:ext uri="{FF2B5EF4-FFF2-40B4-BE49-F238E27FC236}">
                    <a16:creationId xmlns:a16="http://schemas.microsoft.com/office/drawing/2014/main" id="{127BF609-B20A-6D18-AC60-3EBCAE68B87D}"/>
                  </a:ext>
                </a:extLst>
              </p:cNvPr>
              <p:cNvGrpSpPr/>
              <p:nvPr/>
            </p:nvGrpSpPr>
            <p:grpSpPr>
              <a:xfrm>
                <a:off x="5284550" y="5408449"/>
                <a:ext cx="27432" cy="137160"/>
                <a:chOff x="2760105" y="1190291"/>
                <a:chExt cx="27432" cy="457200"/>
              </a:xfrm>
              <a:grpFill/>
            </p:grpSpPr>
            <p:cxnSp>
              <p:nvCxnSpPr>
                <p:cNvPr id="4025" name="Straight Connector 4024">
                  <a:extLst>
                    <a:ext uri="{FF2B5EF4-FFF2-40B4-BE49-F238E27FC236}">
                      <a16:creationId xmlns:a16="http://schemas.microsoft.com/office/drawing/2014/main" id="{B2C6515E-3FA3-6B6F-278B-8B86B6F945B5}"/>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4026" name="Straight Connector 4025">
                  <a:extLst>
                    <a:ext uri="{FF2B5EF4-FFF2-40B4-BE49-F238E27FC236}">
                      <a16:creationId xmlns:a16="http://schemas.microsoft.com/office/drawing/2014/main" id="{BDEF28CB-744A-FF1D-D38F-80940BD5785C}"/>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4027" name="Straight Connector 4026">
                  <a:extLst>
                    <a:ext uri="{FF2B5EF4-FFF2-40B4-BE49-F238E27FC236}">
                      <a16:creationId xmlns:a16="http://schemas.microsoft.com/office/drawing/2014/main" id="{73B8132D-FA65-85F1-7D17-40A560A91FD1}"/>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5794" name="Group 5793">
                <a:extLst>
                  <a:ext uri="{FF2B5EF4-FFF2-40B4-BE49-F238E27FC236}">
                    <a16:creationId xmlns:a16="http://schemas.microsoft.com/office/drawing/2014/main" id="{6F7E6FD7-4BBB-BC6A-8C89-3518F07BD85C}"/>
                  </a:ext>
                </a:extLst>
              </p:cNvPr>
              <p:cNvGrpSpPr/>
              <p:nvPr/>
            </p:nvGrpSpPr>
            <p:grpSpPr>
              <a:xfrm>
                <a:off x="5414551" y="5224889"/>
                <a:ext cx="27432" cy="539496"/>
                <a:chOff x="2760105" y="1190291"/>
                <a:chExt cx="27432" cy="457200"/>
              </a:xfrm>
              <a:grpFill/>
            </p:grpSpPr>
            <p:cxnSp>
              <p:nvCxnSpPr>
                <p:cNvPr id="4022" name="Straight Connector 4021">
                  <a:extLst>
                    <a:ext uri="{FF2B5EF4-FFF2-40B4-BE49-F238E27FC236}">
                      <a16:creationId xmlns:a16="http://schemas.microsoft.com/office/drawing/2014/main" id="{8F84FC87-093E-CCF0-2975-29C72B54BB10}"/>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4023" name="Straight Connector 4022">
                  <a:extLst>
                    <a:ext uri="{FF2B5EF4-FFF2-40B4-BE49-F238E27FC236}">
                      <a16:creationId xmlns:a16="http://schemas.microsoft.com/office/drawing/2014/main" id="{2EE39E94-4230-212E-1DAA-94AA1B7594CD}"/>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4024" name="Straight Connector 4023">
                  <a:extLst>
                    <a:ext uri="{FF2B5EF4-FFF2-40B4-BE49-F238E27FC236}">
                      <a16:creationId xmlns:a16="http://schemas.microsoft.com/office/drawing/2014/main" id="{2E6E9F66-5241-5ACC-0E90-2DD756B9A9CD}"/>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5795" name="Group 5794">
                <a:extLst>
                  <a:ext uri="{FF2B5EF4-FFF2-40B4-BE49-F238E27FC236}">
                    <a16:creationId xmlns:a16="http://schemas.microsoft.com/office/drawing/2014/main" id="{407CD639-DAE1-4544-F7BA-34FEE6EDBAD0}"/>
                  </a:ext>
                </a:extLst>
              </p:cNvPr>
              <p:cNvGrpSpPr/>
              <p:nvPr/>
            </p:nvGrpSpPr>
            <p:grpSpPr>
              <a:xfrm>
                <a:off x="5479734" y="4972489"/>
                <a:ext cx="27432" cy="411480"/>
                <a:chOff x="2760105" y="1190291"/>
                <a:chExt cx="27432" cy="457200"/>
              </a:xfrm>
              <a:grpFill/>
            </p:grpSpPr>
            <p:cxnSp>
              <p:nvCxnSpPr>
                <p:cNvPr id="4019" name="Straight Connector 4018">
                  <a:extLst>
                    <a:ext uri="{FF2B5EF4-FFF2-40B4-BE49-F238E27FC236}">
                      <a16:creationId xmlns:a16="http://schemas.microsoft.com/office/drawing/2014/main" id="{A8CC6C71-2B6D-0156-D2D2-76F7E8A28DEF}"/>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4020" name="Straight Connector 4019">
                  <a:extLst>
                    <a:ext uri="{FF2B5EF4-FFF2-40B4-BE49-F238E27FC236}">
                      <a16:creationId xmlns:a16="http://schemas.microsoft.com/office/drawing/2014/main" id="{180CF3E3-248B-B27A-19A3-E328BF01CFD9}"/>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4021" name="Straight Connector 4020">
                  <a:extLst>
                    <a:ext uri="{FF2B5EF4-FFF2-40B4-BE49-F238E27FC236}">
                      <a16:creationId xmlns:a16="http://schemas.microsoft.com/office/drawing/2014/main" id="{AC00DF5C-4C2D-3272-6236-0937656477B8}"/>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5796" name="Group 5795">
                <a:extLst>
                  <a:ext uri="{FF2B5EF4-FFF2-40B4-BE49-F238E27FC236}">
                    <a16:creationId xmlns:a16="http://schemas.microsoft.com/office/drawing/2014/main" id="{11A6FDEA-EF73-0AA2-185E-5140143A0F38}"/>
                  </a:ext>
                </a:extLst>
              </p:cNvPr>
              <p:cNvGrpSpPr/>
              <p:nvPr/>
            </p:nvGrpSpPr>
            <p:grpSpPr>
              <a:xfrm>
                <a:off x="5739185" y="4918152"/>
                <a:ext cx="27432" cy="228600"/>
                <a:chOff x="2760105" y="1190291"/>
                <a:chExt cx="27432" cy="457200"/>
              </a:xfrm>
              <a:grpFill/>
            </p:grpSpPr>
            <p:cxnSp>
              <p:nvCxnSpPr>
                <p:cNvPr id="4016" name="Straight Connector 4015">
                  <a:extLst>
                    <a:ext uri="{FF2B5EF4-FFF2-40B4-BE49-F238E27FC236}">
                      <a16:creationId xmlns:a16="http://schemas.microsoft.com/office/drawing/2014/main" id="{C2904AD3-A5C1-A217-2837-57DB0087AF03}"/>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4017" name="Straight Connector 4016">
                  <a:extLst>
                    <a:ext uri="{FF2B5EF4-FFF2-40B4-BE49-F238E27FC236}">
                      <a16:creationId xmlns:a16="http://schemas.microsoft.com/office/drawing/2014/main" id="{C8994DEF-818E-6072-0496-F8B45D5B83AA}"/>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4018" name="Straight Connector 4017">
                  <a:extLst>
                    <a:ext uri="{FF2B5EF4-FFF2-40B4-BE49-F238E27FC236}">
                      <a16:creationId xmlns:a16="http://schemas.microsoft.com/office/drawing/2014/main" id="{6D407B0E-2861-BCF5-3AFD-F3C09FBF961F}"/>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5797" name="Group 5796">
                <a:extLst>
                  <a:ext uri="{FF2B5EF4-FFF2-40B4-BE49-F238E27FC236}">
                    <a16:creationId xmlns:a16="http://schemas.microsoft.com/office/drawing/2014/main" id="{08879027-597B-84BC-A5F1-38B536CBD80A}"/>
                  </a:ext>
                </a:extLst>
              </p:cNvPr>
              <p:cNvGrpSpPr/>
              <p:nvPr/>
            </p:nvGrpSpPr>
            <p:grpSpPr>
              <a:xfrm>
                <a:off x="5802309" y="5042503"/>
                <a:ext cx="27432" cy="210312"/>
                <a:chOff x="2760105" y="1190291"/>
                <a:chExt cx="27432" cy="457200"/>
              </a:xfrm>
              <a:grpFill/>
            </p:grpSpPr>
            <p:cxnSp>
              <p:nvCxnSpPr>
                <p:cNvPr id="4013" name="Straight Connector 4012">
                  <a:extLst>
                    <a:ext uri="{FF2B5EF4-FFF2-40B4-BE49-F238E27FC236}">
                      <a16:creationId xmlns:a16="http://schemas.microsoft.com/office/drawing/2014/main" id="{F32BBA4F-AA02-060D-DD41-BFD938487543}"/>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4014" name="Straight Connector 4013">
                  <a:extLst>
                    <a:ext uri="{FF2B5EF4-FFF2-40B4-BE49-F238E27FC236}">
                      <a16:creationId xmlns:a16="http://schemas.microsoft.com/office/drawing/2014/main" id="{0B3AD50F-FE99-C195-883D-3F7B9C9F5B6F}"/>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4015" name="Straight Connector 4014">
                  <a:extLst>
                    <a:ext uri="{FF2B5EF4-FFF2-40B4-BE49-F238E27FC236}">
                      <a16:creationId xmlns:a16="http://schemas.microsoft.com/office/drawing/2014/main" id="{ABD253FC-B61E-58A3-54E8-4637B97749DD}"/>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5803" name="Group 5802">
                <a:extLst>
                  <a:ext uri="{FF2B5EF4-FFF2-40B4-BE49-F238E27FC236}">
                    <a16:creationId xmlns:a16="http://schemas.microsoft.com/office/drawing/2014/main" id="{09106E42-C43B-4CFC-18DA-308BA08B3BC2}"/>
                  </a:ext>
                </a:extLst>
              </p:cNvPr>
              <p:cNvGrpSpPr/>
              <p:nvPr/>
            </p:nvGrpSpPr>
            <p:grpSpPr>
              <a:xfrm>
                <a:off x="6063714" y="5092847"/>
                <a:ext cx="27432" cy="219456"/>
                <a:chOff x="2760105" y="1190291"/>
                <a:chExt cx="27432" cy="457200"/>
              </a:xfrm>
              <a:grpFill/>
            </p:grpSpPr>
            <p:cxnSp>
              <p:nvCxnSpPr>
                <p:cNvPr id="4010" name="Straight Connector 4009">
                  <a:extLst>
                    <a:ext uri="{FF2B5EF4-FFF2-40B4-BE49-F238E27FC236}">
                      <a16:creationId xmlns:a16="http://schemas.microsoft.com/office/drawing/2014/main" id="{63BC6EB9-1C6D-FE81-114D-7F51459AAF3E}"/>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4011" name="Straight Connector 4010">
                  <a:extLst>
                    <a:ext uri="{FF2B5EF4-FFF2-40B4-BE49-F238E27FC236}">
                      <a16:creationId xmlns:a16="http://schemas.microsoft.com/office/drawing/2014/main" id="{24FA6CC5-CEBD-1104-C20F-C9A50045D976}"/>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4012" name="Straight Connector 4011">
                  <a:extLst>
                    <a:ext uri="{FF2B5EF4-FFF2-40B4-BE49-F238E27FC236}">
                      <a16:creationId xmlns:a16="http://schemas.microsoft.com/office/drawing/2014/main" id="{601FC550-D135-105C-AB89-2E6CE7F82B35}"/>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5805" name="Group 5804">
                <a:extLst>
                  <a:ext uri="{FF2B5EF4-FFF2-40B4-BE49-F238E27FC236}">
                    <a16:creationId xmlns:a16="http://schemas.microsoft.com/office/drawing/2014/main" id="{48A04D3F-23DE-8419-644A-FFCE13E95984}"/>
                  </a:ext>
                </a:extLst>
              </p:cNvPr>
              <p:cNvGrpSpPr/>
              <p:nvPr/>
            </p:nvGrpSpPr>
            <p:grpSpPr>
              <a:xfrm>
                <a:off x="6126997" y="5290689"/>
                <a:ext cx="27432" cy="45720"/>
                <a:chOff x="2760105" y="1190291"/>
                <a:chExt cx="27432" cy="457200"/>
              </a:xfrm>
              <a:grpFill/>
            </p:grpSpPr>
            <p:cxnSp>
              <p:nvCxnSpPr>
                <p:cNvPr id="4007" name="Straight Connector 4006">
                  <a:extLst>
                    <a:ext uri="{FF2B5EF4-FFF2-40B4-BE49-F238E27FC236}">
                      <a16:creationId xmlns:a16="http://schemas.microsoft.com/office/drawing/2014/main" id="{3238258B-AB34-493A-3115-7CECD0BC768D}"/>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4008" name="Straight Connector 4007">
                  <a:extLst>
                    <a:ext uri="{FF2B5EF4-FFF2-40B4-BE49-F238E27FC236}">
                      <a16:creationId xmlns:a16="http://schemas.microsoft.com/office/drawing/2014/main" id="{7EC122DB-2AD4-4D7C-38F1-760852260989}"/>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4009" name="Straight Connector 4008">
                  <a:extLst>
                    <a:ext uri="{FF2B5EF4-FFF2-40B4-BE49-F238E27FC236}">
                      <a16:creationId xmlns:a16="http://schemas.microsoft.com/office/drawing/2014/main" id="{465C9C58-0C36-5DBA-C06F-186C5A61C48C}"/>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5806" name="Group 5805">
                <a:extLst>
                  <a:ext uri="{FF2B5EF4-FFF2-40B4-BE49-F238E27FC236}">
                    <a16:creationId xmlns:a16="http://schemas.microsoft.com/office/drawing/2014/main" id="{E4371086-D235-A5FB-96B8-D6180FA37872}"/>
                  </a:ext>
                </a:extLst>
              </p:cNvPr>
              <p:cNvGrpSpPr/>
              <p:nvPr/>
            </p:nvGrpSpPr>
            <p:grpSpPr>
              <a:xfrm>
                <a:off x="5999529" y="4617640"/>
                <a:ext cx="27432" cy="877824"/>
                <a:chOff x="2760105" y="1190291"/>
                <a:chExt cx="27432" cy="457200"/>
              </a:xfrm>
              <a:grpFill/>
            </p:grpSpPr>
            <p:cxnSp>
              <p:nvCxnSpPr>
                <p:cNvPr id="4004" name="Straight Connector 4003">
                  <a:extLst>
                    <a:ext uri="{FF2B5EF4-FFF2-40B4-BE49-F238E27FC236}">
                      <a16:creationId xmlns:a16="http://schemas.microsoft.com/office/drawing/2014/main" id="{A783207A-603F-7280-D40F-8D382C7B09C7}"/>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4005" name="Straight Connector 4004">
                  <a:extLst>
                    <a:ext uri="{FF2B5EF4-FFF2-40B4-BE49-F238E27FC236}">
                      <a16:creationId xmlns:a16="http://schemas.microsoft.com/office/drawing/2014/main" id="{20987FA7-FAA0-ED90-9361-2178BF7A27C6}"/>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4006" name="Straight Connector 4005">
                  <a:extLst>
                    <a:ext uri="{FF2B5EF4-FFF2-40B4-BE49-F238E27FC236}">
                      <a16:creationId xmlns:a16="http://schemas.microsoft.com/office/drawing/2014/main" id="{6C44DF17-D4BD-88A9-BEC0-AE1A00507223}"/>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5809" name="Group 5808">
                <a:extLst>
                  <a:ext uri="{FF2B5EF4-FFF2-40B4-BE49-F238E27FC236}">
                    <a16:creationId xmlns:a16="http://schemas.microsoft.com/office/drawing/2014/main" id="{6280F6AB-FD46-5E6E-37A3-D5DFEC008A78}"/>
                  </a:ext>
                </a:extLst>
              </p:cNvPr>
              <p:cNvGrpSpPr/>
              <p:nvPr/>
            </p:nvGrpSpPr>
            <p:grpSpPr>
              <a:xfrm>
                <a:off x="6583457" y="5204815"/>
                <a:ext cx="27432" cy="109728"/>
                <a:chOff x="2760105" y="1190291"/>
                <a:chExt cx="27432" cy="457200"/>
              </a:xfrm>
              <a:grpFill/>
            </p:grpSpPr>
            <p:cxnSp>
              <p:nvCxnSpPr>
                <p:cNvPr id="4001" name="Straight Connector 4000">
                  <a:extLst>
                    <a:ext uri="{FF2B5EF4-FFF2-40B4-BE49-F238E27FC236}">
                      <a16:creationId xmlns:a16="http://schemas.microsoft.com/office/drawing/2014/main" id="{CA99AA65-E4B0-B2D9-1E24-A28CE310B85D}"/>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4002" name="Straight Connector 4001">
                  <a:extLst>
                    <a:ext uri="{FF2B5EF4-FFF2-40B4-BE49-F238E27FC236}">
                      <a16:creationId xmlns:a16="http://schemas.microsoft.com/office/drawing/2014/main" id="{913BD011-C8B2-2489-416A-F8A49B544E35}"/>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4003" name="Straight Connector 4002">
                  <a:extLst>
                    <a:ext uri="{FF2B5EF4-FFF2-40B4-BE49-F238E27FC236}">
                      <a16:creationId xmlns:a16="http://schemas.microsoft.com/office/drawing/2014/main" id="{772916FC-347A-02C0-4291-6C4955367E9C}"/>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5811" name="Group 5810">
                <a:extLst>
                  <a:ext uri="{FF2B5EF4-FFF2-40B4-BE49-F238E27FC236}">
                    <a16:creationId xmlns:a16="http://schemas.microsoft.com/office/drawing/2014/main" id="{34B469B1-05A8-54CF-55B5-3B7E6F6BE842}"/>
                  </a:ext>
                </a:extLst>
              </p:cNvPr>
              <p:cNvGrpSpPr/>
              <p:nvPr/>
            </p:nvGrpSpPr>
            <p:grpSpPr>
              <a:xfrm>
                <a:off x="6839685" y="5272743"/>
                <a:ext cx="27432" cy="64008"/>
                <a:chOff x="2760105" y="1190291"/>
                <a:chExt cx="27432" cy="457200"/>
              </a:xfrm>
              <a:grpFill/>
            </p:grpSpPr>
            <p:cxnSp>
              <p:nvCxnSpPr>
                <p:cNvPr id="3998" name="Straight Connector 3997">
                  <a:extLst>
                    <a:ext uri="{FF2B5EF4-FFF2-40B4-BE49-F238E27FC236}">
                      <a16:creationId xmlns:a16="http://schemas.microsoft.com/office/drawing/2014/main" id="{7CBEE164-B3EB-3D99-4BCF-DD908CCDA389}"/>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3999" name="Straight Connector 3998">
                  <a:extLst>
                    <a:ext uri="{FF2B5EF4-FFF2-40B4-BE49-F238E27FC236}">
                      <a16:creationId xmlns:a16="http://schemas.microsoft.com/office/drawing/2014/main" id="{9B3EA401-FA50-AE4A-ED96-34B2ADEAA527}"/>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4000" name="Straight Connector 3999">
                  <a:extLst>
                    <a:ext uri="{FF2B5EF4-FFF2-40B4-BE49-F238E27FC236}">
                      <a16:creationId xmlns:a16="http://schemas.microsoft.com/office/drawing/2014/main" id="{1FBA0308-C7EA-2F8D-9C65-E1720B159ACA}"/>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sp>
            <p:nvSpPr>
              <p:cNvPr id="5812" name="Oval 5811">
                <a:extLst>
                  <a:ext uri="{FF2B5EF4-FFF2-40B4-BE49-F238E27FC236}">
                    <a16:creationId xmlns:a16="http://schemas.microsoft.com/office/drawing/2014/main" id="{BE62BD66-1CB9-990E-6A2C-EA1D7119EF69}"/>
                  </a:ext>
                </a:extLst>
              </p:cNvPr>
              <p:cNvSpPr/>
              <p:nvPr/>
            </p:nvSpPr>
            <p:spPr>
              <a:xfrm>
                <a:off x="6000975" y="5048043"/>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5813" name="Oval 5812">
                <a:extLst>
                  <a:ext uri="{FF2B5EF4-FFF2-40B4-BE49-F238E27FC236}">
                    <a16:creationId xmlns:a16="http://schemas.microsoft.com/office/drawing/2014/main" id="{ADA36630-18DA-FF8B-BC96-4856A60FE3D5}"/>
                  </a:ext>
                </a:extLst>
              </p:cNvPr>
              <p:cNvSpPr/>
              <p:nvPr/>
            </p:nvSpPr>
            <p:spPr>
              <a:xfrm>
                <a:off x="5802882" y="5128865"/>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5814" name="Oval 5813">
                <a:extLst>
                  <a:ext uri="{FF2B5EF4-FFF2-40B4-BE49-F238E27FC236}">
                    <a16:creationId xmlns:a16="http://schemas.microsoft.com/office/drawing/2014/main" id="{45B45F0C-3ABD-DBC8-1430-3D337509F180}"/>
                  </a:ext>
                </a:extLst>
              </p:cNvPr>
              <p:cNvSpPr/>
              <p:nvPr/>
            </p:nvSpPr>
            <p:spPr>
              <a:xfrm>
                <a:off x="6840863" y="5289635"/>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grpSp>
            <p:nvGrpSpPr>
              <p:cNvPr id="5815" name="Group 5814">
                <a:extLst>
                  <a:ext uri="{FF2B5EF4-FFF2-40B4-BE49-F238E27FC236}">
                    <a16:creationId xmlns:a16="http://schemas.microsoft.com/office/drawing/2014/main" id="{E3122266-54E8-0CC1-1544-76432B7F11F2}"/>
                  </a:ext>
                </a:extLst>
              </p:cNvPr>
              <p:cNvGrpSpPr/>
              <p:nvPr/>
            </p:nvGrpSpPr>
            <p:grpSpPr>
              <a:xfrm>
                <a:off x="5607385" y="5521478"/>
                <a:ext cx="27432" cy="155448"/>
                <a:chOff x="2760105" y="1190291"/>
                <a:chExt cx="27432" cy="457200"/>
              </a:xfrm>
              <a:grpFill/>
            </p:grpSpPr>
            <p:cxnSp>
              <p:nvCxnSpPr>
                <p:cNvPr id="3995" name="Straight Connector 3994">
                  <a:extLst>
                    <a:ext uri="{FF2B5EF4-FFF2-40B4-BE49-F238E27FC236}">
                      <a16:creationId xmlns:a16="http://schemas.microsoft.com/office/drawing/2014/main" id="{176D2C47-E7B3-5CAA-0910-2CACD25BD580}"/>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3996" name="Straight Connector 3995">
                  <a:extLst>
                    <a:ext uri="{FF2B5EF4-FFF2-40B4-BE49-F238E27FC236}">
                      <a16:creationId xmlns:a16="http://schemas.microsoft.com/office/drawing/2014/main" id="{C6BFD1C9-184B-9733-61EE-44B3F96829E3}"/>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3997" name="Straight Connector 3996">
                  <a:extLst>
                    <a:ext uri="{FF2B5EF4-FFF2-40B4-BE49-F238E27FC236}">
                      <a16:creationId xmlns:a16="http://schemas.microsoft.com/office/drawing/2014/main" id="{7E78A2D6-234C-0542-485E-BD6BC47995B3}"/>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5816" name="Group 5815">
                <a:extLst>
                  <a:ext uri="{FF2B5EF4-FFF2-40B4-BE49-F238E27FC236}">
                    <a16:creationId xmlns:a16="http://schemas.microsoft.com/office/drawing/2014/main" id="{D887D9D6-8F09-4B9A-831E-C5EC354E6B68}"/>
                  </a:ext>
                </a:extLst>
              </p:cNvPr>
              <p:cNvGrpSpPr/>
              <p:nvPr/>
            </p:nvGrpSpPr>
            <p:grpSpPr>
              <a:xfrm>
                <a:off x="5545556" y="5430923"/>
                <a:ext cx="27432" cy="146304"/>
                <a:chOff x="2760105" y="1190291"/>
                <a:chExt cx="27432" cy="457200"/>
              </a:xfrm>
              <a:grpFill/>
            </p:grpSpPr>
            <p:cxnSp>
              <p:nvCxnSpPr>
                <p:cNvPr id="3992" name="Straight Connector 3991">
                  <a:extLst>
                    <a:ext uri="{FF2B5EF4-FFF2-40B4-BE49-F238E27FC236}">
                      <a16:creationId xmlns:a16="http://schemas.microsoft.com/office/drawing/2014/main" id="{4B217658-FF9E-B023-9E0D-FCC7A9BD54EB}"/>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3993" name="Straight Connector 3992">
                  <a:extLst>
                    <a:ext uri="{FF2B5EF4-FFF2-40B4-BE49-F238E27FC236}">
                      <a16:creationId xmlns:a16="http://schemas.microsoft.com/office/drawing/2014/main" id="{32D1E1A7-14C0-D194-50EF-DE6809D9C782}"/>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3994" name="Straight Connector 3993">
                  <a:extLst>
                    <a:ext uri="{FF2B5EF4-FFF2-40B4-BE49-F238E27FC236}">
                      <a16:creationId xmlns:a16="http://schemas.microsoft.com/office/drawing/2014/main" id="{7C111B94-F5C6-5137-E251-F5895FAE5D62}"/>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sp>
            <p:nvSpPr>
              <p:cNvPr id="5817" name="Oval 5816">
                <a:extLst>
                  <a:ext uri="{FF2B5EF4-FFF2-40B4-BE49-F238E27FC236}">
                    <a16:creationId xmlns:a16="http://schemas.microsoft.com/office/drawing/2014/main" id="{6C443C75-AC52-8CB3-1F72-9F2F5F61935F}"/>
                  </a:ext>
                </a:extLst>
              </p:cNvPr>
              <p:cNvSpPr/>
              <p:nvPr/>
            </p:nvSpPr>
            <p:spPr>
              <a:xfrm>
                <a:off x="5350751" y="5415781"/>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5818" name="Oval 5817">
                <a:extLst>
                  <a:ext uri="{FF2B5EF4-FFF2-40B4-BE49-F238E27FC236}">
                    <a16:creationId xmlns:a16="http://schemas.microsoft.com/office/drawing/2014/main" id="{AC2C2B2F-0030-928F-BB4E-493392C35D93}"/>
                  </a:ext>
                </a:extLst>
              </p:cNvPr>
              <p:cNvSpPr/>
              <p:nvPr/>
            </p:nvSpPr>
            <p:spPr>
              <a:xfrm>
                <a:off x="4763081" y="5460765"/>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grpSp>
            <p:nvGrpSpPr>
              <p:cNvPr id="5819" name="Group 5818">
                <a:extLst>
                  <a:ext uri="{FF2B5EF4-FFF2-40B4-BE49-F238E27FC236}">
                    <a16:creationId xmlns:a16="http://schemas.microsoft.com/office/drawing/2014/main" id="{76BE6696-FEB6-2744-FB35-B3D117030E3C}"/>
                  </a:ext>
                </a:extLst>
              </p:cNvPr>
              <p:cNvGrpSpPr/>
              <p:nvPr/>
            </p:nvGrpSpPr>
            <p:grpSpPr>
              <a:xfrm>
                <a:off x="4764390" y="5377617"/>
                <a:ext cx="27432" cy="192024"/>
                <a:chOff x="2760105" y="1190291"/>
                <a:chExt cx="27432" cy="457200"/>
              </a:xfrm>
              <a:grpFill/>
            </p:grpSpPr>
            <p:cxnSp>
              <p:nvCxnSpPr>
                <p:cNvPr id="3989" name="Straight Connector 3988">
                  <a:extLst>
                    <a:ext uri="{FF2B5EF4-FFF2-40B4-BE49-F238E27FC236}">
                      <a16:creationId xmlns:a16="http://schemas.microsoft.com/office/drawing/2014/main" id="{D0EE6FEE-B191-1277-F7A1-10AB909F823C}"/>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3990" name="Straight Connector 3989">
                  <a:extLst>
                    <a:ext uri="{FF2B5EF4-FFF2-40B4-BE49-F238E27FC236}">
                      <a16:creationId xmlns:a16="http://schemas.microsoft.com/office/drawing/2014/main" id="{CCA2C27C-17A7-1F54-A91F-4AE744350DF8}"/>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3991" name="Straight Connector 3990">
                  <a:extLst>
                    <a:ext uri="{FF2B5EF4-FFF2-40B4-BE49-F238E27FC236}">
                      <a16:creationId xmlns:a16="http://schemas.microsoft.com/office/drawing/2014/main" id="{40EBD481-0332-87DA-404D-72D7B2072564}"/>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5820" name="Group 5819">
                <a:extLst>
                  <a:ext uri="{FF2B5EF4-FFF2-40B4-BE49-F238E27FC236}">
                    <a16:creationId xmlns:a16="http://schemas.microsoft.com/office/drawing/2014/main" id="{BCE66343-A3BA-D9F3-5B11-72582FF41B72}"/>
                  </a:ext>
                </a:extLst>
              </p:cNvPr>
              <p:cNvGrpSpPr/>
              <p:nvPr/>
            </p:nvGrpSpPr>
            <p:grpSpPr>
              <a:xfrm>
                <a:off x="4568864" y="5375592"/>
                <a:ext cx="27432" cy="128016"/>
                <a:chOff x="2760105" y="1190291"/>
                <a:chExt cx="27432" cy="457200"/>
              </a:xfrm>
              <a:grpFill/>
            </p:grpSpPr>
            <p:cxnSp>
              <p:nvCxnSpPr>
                <p:cNvPr id="3986" name="Straight Connector 3985">
                  <a:extLst>
                    <a:ext uri="{FF2B5EF4-FFF2-40B4-BE49-F238E27FC236}">
                      <a16:creationId xmlns:a16="http://schemas.microsoft.com/office/drawing/2014/main" id="{3EBFDF9D-7AF3-1653-EA62-F01EB3400D66}"/>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3987" name="Straight Connector 3986">
                  <a:extLst>
                    <a:ext uri="{FF2B5EF4-FFF2-40B4-BE49-F238E27FC236}">
                      <a16:creationId xmlns:a16="http://schemas.microsoft.com/office/drawing/2014/main" id="{54E06BBA-8E2F-FD70-8DE0-D455E86D0E7C}"/>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3988" name="Straight Connector 3987">
                  <a:extLst>
                    <a:ext uri="{FF2B5EF4-FFF2-40B4-BE49-F238E27FC236}">
                      <a16:creationId xmlns:a16="http://schemas.microsoft.com/office/drawing/2014/main" id="{5E97ED1C-7613-E7E7-12F1-072DA4A293D7}"/>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5821" name="Group 5820">
                <a:extLst>
                  <a:ext uri="{FF2B5EF4-FFF2-40B4-BE49-F238E27FC236}">
                    <a16:creationId xmlns:a16="http://schemas.microsoft.com/office/drawing/2014/main" id="{EAA2777B-B9A3-86DA-0960-C7E1F18EB33B}"/>
                  </a:ext>
                </a:extLst>
              </p:cNvPr>
              <p:cNvGrpSpPr/>
              <p:nvPr/>
            </p:nvGrpSpPr>
            <p:grpSpPr>
              <a:xfrm>
                <a:off x="4245204" y="5374996"/>
                <a:ext cx="27432" cy="128016"/>
                <a:chOff x="2760105" y="1190291"/>
                <a:chExt cx="27432" cy="457200"/>
              </a:xfrm>
              <a:grpFill/>
            </p:grpSpPr>
            <p:cxnSp>
              <p:nvCxnSpPr>
                <p:cNvPr id="3982" name="Straight Connector 3981">
                  <a:extLst>
                    <a:ext uri="{FF2B5EF4-FFF2-40B4-BE49-F238E27FC236}">
                      <a16:creationId xmlns:a16="http://schemas.microsoft.com/office/drawing/2014/main" id="{241C092B-3B9A-7F1A-A928-C8E0731BF013}"/>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3983" name="Straight Connector 3982">
                  <a:extLst>
                    <a:ext uri="{FF2B5EF4-FFF2-40B4-BE49-F238E27FC236}">
                      <a16:creationId xmlns:a16="http://schemas.microsoft.com/office/drawing/2014/main" id="{97F00C4B-F6EB-64C2-7D29-D8F57CFF50AF}"/>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3984" name="Straight Connector 3983">
                  <a:extLst>
                    <a:ext uri="{FF2B5EF4-FFF2-40B4-BE49-F238E27FC236}">
                      <a16:creationId xmlns:a16="http://schemas.microsoft.com/office/drawing/2014/main" id="{84E1AB9B-C426-EC23-29CD-DFF22BC0A34A}"/>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sp>
            <p:nvSpPr>
              <p:cNvPr id="5822" name="Oval 5821">
                <a:extLst>
                  <a:ext uri="{FF2B5EF4-FFF2-40B4-BE49-F238E27FC236}">
                    <a16:creationId xmlns:a16="http://schemas.microsoft.com/office/drawing/2014/main" id="{A8A7AEB6-1E28-0419-01A7-04A1970A6ABA}"/>
                  </a:ext>
                </a:extLst>
              </p:cNvPr>
              <p:cNvSpPr/>
              <p:nvPr/>
            </p:nvSpPr>
            <p:spPr>
              <a:xfrm>
                <a:off x="4243138" y="5425878"/>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5823" name="Oval 5822">
                <a:extLst>
                  <a:ext uri="{FF2B5EF4-FFF2-40B4-BE49-F238E27FC236}">
                    <a16:creationId xmlns:a16="http://schemas.microsoft.com/office/drawing/2014/main" id="{8297C360-AA3D-CF62-6CD6-87E3BE9AF4F3}"/>
                  </a:ext>
                </a:extLst>
              </p:cNvPr>
              <p:cNvSpPr/>
              <p:nvPr/>
            </p:nvSpPr>
            <p:spPr>
              <a:xfrm>
                <a:off x="3857246" y="5671361"/>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grpSp>
            <p:nvGrpSpPr>
              <p:cNvPr id="3977" name="Group 3976">
                <a:extLst>
                  <a:ext uri="{FF2B5EF4-FFF2-40B4-BE49-F238E27FC236}">
                    <a16:creationId xmlns:a16="http://schemas.microsoft.com/office/drawing/2014/main" id="{F6E7DCE6-554E-325D-B588-E96E2958BB07}"/>
                  </a:ext>
                </a:extLst>
              </p:cNvPr>
              <p:cNvGrpSpPr/>
              <p:nvPr/>
            </p:nvGrpSpPr>
            <p:grpSpPr>
              <a:xfrm>
                <a:off x="3858834" y="5625617"/>
                <a:ext cx="27432" cy="109728"/>
                <a:chOff x="2760105" y="1190291"/>
                <a:chExt cx="27432" cy="457200"/>
              </a:xfrm>
              <a:grpFill/>
            </p:grpSpPr>
            <p:cxnSp>
              <p:nvCxnSpPr>
                <p:cNvPr id="3978" name="Straight Connector 3977">
                  <a:extLst>
                    <a:ext uri="{FF2B5EF4-FFF2-40B4-BE49-F238E27FC236}">
                      <a16:creationId xmlns:a16="http://schemas.microsoft.com/office/drawing/2014/main" id="{E4F6AC37-FC13-4BD9-762C-6BE1F34F32D6}"/>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3979" name="Straight Connector 3978">
                  <a:extLst>
                    <a:ext uri="{FF2B5EF4-FFF2-40B4-BE49-F238E27FC236}">
                      <a16:creationId xmlns:a16="http://schemas.microsoft.com/office/drawing/2014/main" id="{255E0202-4E9C-F595-6F3A-2B772A064E5D}"/>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3980" name="Straight Connector 3979">
                  <a:extLst>
                    <a:ext uri="{FF2B5EF4-FFF2-40B4-BE49-F238E27FC236}">
                      <a16:creationId xmlns:a16="http://schemas.microsoft.com/office/drawing/2014/main" id="{5EA38651-09BF-72D2-508C-2D75E665BAAE}"/>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grpSp>
          <p:nvGrpSpPr>
            <p:cNvPr id="41" name="Group 40">
              <a:extLst>
                <a:ext uri="{FF2B5EF4-FFF2-40B4-BE49-F238E27FC236}">
                  <a16:creationId xmlns:a16="http://schemas.microsoft.com/office/drawing/2014/main" id="{79D7C5EA-FCE6-8F65-E153-3057A9E000FC}"/>
                </a:ext>
              </a:extLst>
            </p:cNvPr>
            <p:cNvGrpSpPr/>
            <p:nvPr/>
          </p:nvGrpSpPr>
          <p:grpSpPr>
            <a:xfrm>
              <a:off x="21965289" y="27261540"/>
              <a:ext cx="7289968" cy="1849818"/>
              <a:chOff x="3677843" y="922292"/>
              <a:chExt cx="4292685" cy="1089265"/>
            </a:xfrm>
          </p:grpSpPr>
          <p:cxnSp>
            <p:nvCxnSpPr>
              <p:cNvPr id="42" name="Straight Connector 41">
                <a:extLst>
                  <a:ext uri="{FF2B5EF4-FFF2-40B4-BE49-F238E27FC236}">
                    <a16:creationId xmlns:a16="http://schemas.microsoft.com/office/drawing/2014/main" id="{63B44B66-6FB8-EBF0-D970-81136F6D7461}"/>
                  </a:ext>
                </a:extLst>
              </p:cNvPr>
              <p:cNvCxnSpPr>
                <a:cxnSpLocks/>
              </p:cNvCxnSpPr>
              <p:nvPr/>
            </p:nvCxnSpPr>
            <p:spPr>
              <a:xfrm flipH="1">
                <a:off x="3677843" y="1815541"/>
                <a:ext cx="65860" cy="196016"/>
              </a:xfrm>
              <a:prstGeom prst="line">
                <a:avLst/>
              </a:prstGeom>
              <a:noFill/>
              <a:ln w="6350" cap="flat" cmpd="sng" algn="ctr">
                <a:solidFill>
                  <a:srgbClr val="003B5C"/>
                </a:solidFill>
                <a:prstDash val="solid"/>
                <a:miter lim="800000"/>
              </a:ln>
              <a:effectLst/>
            </p:spPr>
          </p:cxnSp>
          <p:cxnSp>
            <p:nvCxnSpPr>
              <p:cNvPr id="43" name="Straight Connector 42">
                <a:extLst>
                  <a:ext uri="{FF2B5EF4-FFF2-40B4-BE49-F238E27FC236}">
                    <a16:creationId xmlns:a16="http://schemas.microsoft.com/office/drawing/2014/main" id="{39268EF7-5002-F7C8-7861-EB6A6021659F}"/>
                  </a:ext>
                </a:extLst>
              </p:cNvPr>
              <p:cNvCxnSpPr>
                <a:cxnSpLocks/>
              </p:cNvCxnSpPr>
              <p:nvPr/>
            </p:nvCxnSpPr>
            <p:spPr>
              <a:xfrm flipH="1">
                <a:off x="3731754" y="1814018"/>
                <a:ext cx="75071" cy="0"/>
              </a:xfrm>
              <a:prstGeom prst="line">
                <a:avLst/>
              </a:prstGeom>
              <a:noFill/>
              <a:ln w="6350" cap="flat" cmpd="sng" algn="ctr">
                <a:solidFill>
                  <a:srgbClr val="003B5C"/>
                </a:solidFill>
                <a:prstDash val="solid"/>
                <a:miter lim="800000"/>
              </a:ln>
              <a:effectLst/>
            </p:spPr>
          </p:cxnSp>
          <p:cxnSp>
            <p:nvCxnSpPr>
              <p:cNvPr id="44" name="Straight Connector 43">
                <a:extLst>
                  <a:ext uri="{FF2B5EF4-FFF2-40B4-BE49-F238E27FC236}">
                    <a16:creationId xmlns:a16="http://schemas.microsoft.com/office/drawing/2014/main" id="{F84150A1-FA6A-B483-7998-96241E2CA1BA}"/>
                  </a:ext>
                </a:extLst>
              </p:cNvPr>
              <p:cNvCxnSpPr>
                <a:cxnSpLocks/>
              </p:cNvCxnSpPr>
              <p:nvPr/>
            </p:nvCxnSpPr>
            <p:spPr>
              <a:xfrm flipH="1" flipV="1">
                <a:off x="4127005" y="1731810"/>
                <a:ext cx="70346" cy="108808"/>
              </a:xfrm>
              <a:prstGeom prst="line">
                <a:avLst/>
              </a:prstGeom>
              <a:noFill/>
              <a:ln w="6350" cap="flat" cmpd="sng" algn="ctr">
                <a:solidFill>
                  <a:srgbClr val="003B5C"/>
                </a:solidFill>
                <a:prstDash val="solid"/>
                <a:miter lim="800000"/>
              </a:ln>
              <a:effectLst/>
            </p:spPr>
          </p:cxnSp>
          <p:cxnSp>
            <p:nvCxnSpPr>
              <p:cNvPr id="45" name="Straight Connector 44">
                <a:extLst>
                  <a:ext uri="{FF2B5EF4-FFF2-40B4-BE49-F238E27FC236}">
                    <a16:creationId xmlns:a16="http://schemas.microsoft.com/office/drawing/2014/main" id="{DAE2AEBB-2306-C904-C61B-D35B5656DDA7}"/>
                  </a:ext>
                </a:extLst>
              </p:cNvPr>
              <p:cNvCxnSpPr>
                <a:cxnSpLocks/>
              </p:cNvCxnSpPr>
              <p:nvPr/>
            </p:nvCxnSpPr>
            <p:spPr>
              <a:xfrm flipH="1">
                <a:off x="4192588" y="1632655"/>
                <a:ext cx="66675" cy="204788"/>
              </a:xfrm>
              <a:prstGeom prst="line">
                <a:avLst/>
              </a:prstGeom>
              <a:noFill/>
              <a:ln w="6350" cap="flat" cmpd="sng" algn="ctr">
                <a:solidFill>
                  <a:srgbClr val="003B5C"/>
                </a:solidFill>
                <a:prstDash val="solid"/>
                <a:miter lim="800000"/>
              </a:ln>
              <a:effectLst/>
            </p:spPr>
          </p:cxnSp>
          <p:cxnSp>
            <p:nvCxnSpPr>
              <p:cNvPr id="46" name="Straight Connector 45">
                <a:extLst>
                  <a:ext uri="{FF2B5EF4-FFF2-40B4-BE49-F238E27FC236}">
                    <a16:creationId xmlns:a16="http://schemas.microsoft.com/office/drawing/2014/main" id="{647C40BB-AB4B-47D8-7AF9-9AF2D0E90BFF}"/>
                  </a:ext>
                </a:extLst>
              </p:cNvPr>
              <p:cNvCxnSpPr>
                <a:cxnSpLocks/>
              </p:cNvCxnSpPr>
              <p:nvPr/>
            </p:nvCxnSpPr>
            <p:spPr>
              <a:xfrm flipH="1" flipV="1">
                <a:off x="4254667" y="1620954"/>
                <a:ext cx="83971" cy="102190"/>
              </a:xfrm>
              <a:prstGeom prst="line">
                <a:avLst/>
              </a:prstGeom>
              <a:noFill/>
              <a:ln w="6350" cap="flat" cmpd="sng" algn="ctr">
                <a:solidFill>
                  <a:srgbClr val="003B5C"/>
                </a:solidFill>
                <a:prstDash val="solid"/>
                <a:miter lim="800000"/>
              </a:ln>
              <a:effectLst/>
            </p:spPr>
          </p:cxnSp>
          <p:cxnSp>
            <p:nvCxnSpPr>
              <p:cNvPr id="47" name="Straight Connector 46">
                <a:extLst>
                  <a:ext uri="{FF2B5EF4-FFF2-40B4-BE49-F238E27FC236}">
                    <a16:creationId xmlns:a16="http://schemas.microsoft.com/office/drawing/2014/main" id="{962CDB76-2233-94E1-79FC-3F2023210740}"/>
                  </a:ext>
                </a:extLst>
              </p:cNvPr>
              <p:cNvCxnSpPr>
                <a:cxnSpLocks/>
              </p:cNvCxnSpPr>
              <p:nvPr/>
            </p:nvCxnSpPr>
            <p:spPr>
              <a:xfrm flipH="1">
                <a:off x="4321328" y="1616778"/>
                <a:ext cx="69899" cy="102221"/>
              </a:xfrm>
              <a:prstGeom prst="line">
                <a:avLst/>
              </a:prstGeom>
              <a:noFill/>
              <a:ln w="6350" cap="flat" cmpd="sng" algn="ctr">
                <a:solidFill>
                  <a:srgbClr val="003B5C"/>
                </a:solidFill>
                <a:prstDash val="solid"/>
                <a:miter lim="800000"/>
              </a:ln>
              <a:effectLst/>
            </p:spPr>
          </p:cxnSp>
          <p:cxnSp>
            <p:nvCxnSpPr>
              <p:cNvPr id="48" name="Straight Connector 47">
                <a:extLst>
                  <a:ext uri="{FF2B5EF4-FFF2-40B4-BE49-F238E27FC236}">
                    <a16:creationId xmlns:a16="http://schemas.microsoft.com/office/drawing/2014/main" id="{FCF54968-1F81-B82B-0DD9-11296F1C55EB}"/>
                  </a:ext>
                </a:extLst>
              </p:cNvPr>
              <p:cNvCxnSpPr>
                <a:cxnSpLocks/>
              </p:cNvCxnSpPr>
              <p:nvPr/>
            </p:nvCxnSpPr>
            <p:spPr>
              <a:xfrm flipH="1" flipV="1">
                <a:off x="4385894" y="1620527"/>
                <a:ext cx="73463" cy="13446"/>
              </a:xfrm>
              <a:prstGeom prst="line">
                <a:avLst/>
              </a:prstGeom>
              <a:noFill/>
              <a:ln w="6350" cap="flat" cmpd="sng" algn="ctr">
                <a:solidFill>
                  <a:srgbClr val="003B5C"/>
                </a:solidFill>
                <a:prstDash val="solid"/>
                <a:miter lim="800000"/>
              </a:ln>
              <a:effectLst/>
            </p:spPr>
          </p:cxnSp>
          <p:cxnSp>
            <p:nvCxnSpPr>
              <p:cNvPr id="49" name="Straight Connector 48">
                <a:extLst>
                  <a:ext uri="{FF2B5EF4-FFF2-40B4-BE49-F238E27FC236}">
                    <a16:creationId xmlns:a16="http://schemas.microsoft.com/office/drawing/2014/main" id="{AD6DBBFD-32FF-916C-2260-21C7E333918B}"/>
                  </a:ext>
                </a:extLst>
              </p:cNvPr>
              <p:cNvCxnSpPr>
                <a:cxnSpLocks/>
              </p:cNvCxnSpPr>
              <p:nvPr/>
            </p:nvCxnSpPr>
            <p:spPr>
              <a:xfrm flipH="1" flipV="1">
                <a:off x="4454480" y="1636212"/>
                <a:ext cx="73376" cy="124514"/>
              </a:xfrm>
              <a:prstGeom prst="line">
                <a:avLst/>
              </a:prstGeom>
              <a:noFill/>
              <a:ln w="6350" cap="flat" cmpd="sng" algn="ctr">
                <a:solidFill>
                  <a:srgbClr val="003B5C"/>
                </a:solidFill>
                <a:prstDash val="solid"/>
                <a:miter lim="800000"/>
              </a:ln>
              <a:effectLst/>
            </p:spPr>
          </p:cxnSp>
          <p:cxnSp>
            <p:nvCxnSpPr>
              <p:cNvPr id="50" name="Straight Connector 49">
                <a:extLst>
                  <a:ext uri="{FF2B5EF4-FFF2-40B4-BE49-F238E27FC236}">
                    <a16:creationId xmlns:a16="http://schemas.microsoft.com/office/drawing/2014/main" id="{DF5B3780-FC54-56B9-A92F-DD543B6B29B7}"/>
                  </a:ext>
                </a:extLst>
              </p:cNvPr>
              <p:cNvCxnSpPr>
                <a:cxnSpLocks/>
              </p:cNvCxnSpPr>
              <p:nvPr/>
            </p:nvCxnSpPr>
            <p:spPr>
              <a:xfrm flipV="1">
                <a:off x="4505907" y="1616780"/>
                <a:ext cx="83556" cy="156124"/>
              </a:xfrm>
              <a:prstGeom prst="line">
                <a:avLst/>
              </a:prstGeom>
              <a:noFill/>
              <a:ln w="6350" cap="flat" cmpd="sng" algn="ctr">
                <a:solidFill>
                  <a:srgbClr val="003B5C"/>
                </a:solidFill>
                <a:prstDash val="solid"/>
                <a:miter lim="800000"/>
              </a:ln>
              <a:effectLst/>
            </p:spPr>
          </p:cxnSp>
          <p:cxnSp>
            <p:nvCxnSpPr>
              <p:cNvPr id="51" name="Straight Connector 50">
                <a:extLst>
                  <a:ext uri="{FF2B5EF4-FFF2-40B4-BE49-F238E27FC236}">
                    <a16:creationId xmlns:a16="http://schemas.microsoft.com/office/drawing/2014/main" id="{DE03901B-831F-E1EE-C4FD-EEBE7CDE2356}"/>
                  </a:ext>
                </a:extLst>
              </p:cNvPr>
              <p:cNvCxnSpPr>
                <a:cxnSpLocks/>
              </p:cNvCxnSpPr>
              <p:nvPr/>
            </p:nvCxnSpPr>
            <p:spPr>
              <a:xfrm flipV="1">
                <a:off x="4586404" y="1196095"/>
                <a:ext cx="60208" cy="436064"/>
              </a:xfrm>
              <a:prstGeom prst="line">
                <a:avLst/>
              </a:prstGeom>
              <a:noFill/>
              <a:ln w="6350" cap="flat" cmpd="sng" algn="ctr">
                <a:solidFill>
                  <a:srgbClr val="003B5C"/>
                </a:solidFill>
                <a:prstDash val="solid"/>
                <a:miter lim="800000"/>
              </a:ln>
              <a:effectLst/>
            </p:spPr>
          </p:cxnSp>
          <p:cxnSp>
            <p:nvCxnSpPr>
              <p:cNvPr id="52" name="Straight Connector 51">
                <a:extLst>
                  <a:ext uri="{FF2B5EF4-FFF2-40B4-BE49-F238E27FC236}">
                    <a16:creationId xmlns:a16="http://schemas.microsoft.com/office/drawing/2014/main" id="{44C2B6BA-0E26-5F3F-B49A-219BFE87F4F7}"/>
                  </a:ext>
                </a:extLst>
              </p:cNvPr>
              <p:cNvCxnSpPr>
                <a:cxnSpLocks/>
              </p:cNvCxnSpPr>
              <p:nvPr/>
            </p:nvCxnSpPr>
            <p:spPr>
              <a:xfrm flipH="1" flipV="1">
                <a:off x="4652636" y="1192356"/>
                <a:ext cx="56974" cy="332869"/>
              </a:xfrm>
              <a:prstGeom prst="line">
                <a:avLst/>
              </a:prstGeom>
              <a:noFill/>
              <a:ln w="6350" cap="flat" cmpd="sng" algn="ctr">
                <a:solidFill>
                  <a:srgbClr val="003B5C"/>
                </a:solidFill>
                <a:prstDash val="solid"/>
                <a:miter lim="800000"/>
              </a:ln>
              <a:effectLst/>
            </p:spPr>
          </p:cxnSp>
          <p:cxnSp>
            <p:nvCxnSpPr>
              <p:cNvPr id="53" name="Straight Connector 52">
                <a:extLst>
                  <a:ext uri="{FF2B5EF4-FFF2-40B4-BE49-F238E27FC236}">
                    <a16:creationId xmlns:a16="http://schemas.microsoft.com/office/drawing/2014/main" id="{762D86EB-2FF8-45BD-13D3-F6395DBE9AEA}"/>
                  </a:ext>
                </a:extLst>
              </p:cNvPr>
              <p:cNvCxnSpPr>
                <a:cxnSpLocks/>
              </p:cNvCxnSpPr>
              <p:nvPr/>
            </p:nvCxnSpPr>
            <p:spPr>
              <a:xfrm>
                <a:off x="4713271" y="1527507"/>
                <a:ext cx="63699" cy="129568"/>
              </a:xfrm>
              <a:prstGeom prst="line">
                <a:avLst/>
              </a:prstGeom>
              <a:noFill/>
              <a:ln w="6350" cap="flat" cmpd="sng" algn="ctr">
                <a:solidFill>
                  <a:srgbClr val="003B5C"/>
                </a:solidFill>
                <a:prstDash val="solid"/>
                <a:miter lim="800000"/>
              </a:ln>
              <a:effectLst/>
            </p:spPr>
          </p:cxnSp>
          <p:cxnSp>
            <p:nvCxnSpPr>
              <p:cNvPr id="54" name="Straight Connector 53">
                <a:extLst>
                  <a:ext uri="{FF2B5EF4-FFF2-40B4-BE49-F238E27FC236}">
                    <a16:creationId xmlns:a16="http://schemas.microsoft.com/office/drawing/2014/main" id="{0166EE24-603C-CF6A-8967-FC15AFC77A24}"/>
                  </a:ext>
                </a:extLst>
              </p:cNvPr>
              <p:cNvCxnSpPr>
                <a:cxnSpLocks/>
              </p:cNvCxnSpPr>
              <p:nvPr/>
            </p:nvCxnSpPr>
            <p:spPr>
              <a:xfrm flipH="1">
                <a:off x="4775209" y="1335440"/>
                <a:ext cx="69823" cy="337110"/>
              </a:xfrm>
              <a:prstGeom prst="line">
                <a:avLst/>
              </a:prstGeom>
              <a:noFill/>
              <a:ln w="6350" cap="flat" cmpd="sng" algn="ctr">
                <a:solidFill>
                  <a:srgbClr val="003B5C"/>
                </a:solidFill>
                <a:prstDash val="solid"/>
                <a:miter lim="800000"/>
              </a:ln>
              <a:effectLst/>
            </p:spPr>
          </p:cxnSp>
          <p:cxnSp>
            <p:nvCxnSpPr>
              <p:cNvPr id="55" name="Straight Connector 54">
                <a:extLst>
                  <a:ext uri="{FF2B5EF4-FFF2-40B4-BE49-F238E27FC236}">
                    <a16:creationId xmlns:a16="http://schemas.microsoft.com/office/drawing/2014/main" id="{1CF99181-82C8-AB4F-AD19-AE79F0333857}"/>
                  </a:ext>
                </a:extLst>
              </p:cNvPr>
              <p:cNvCxnSpPr>
                <a:cxnSpLocks/>
              </p:cNvCxnSpPr>
              <p:nvPr/>
            </p:nvCxnSpPr>
            <p:spPr>
              <a:xfrm flipH="1" flipV="1">
                <a:off x="4846308" y="1333404"/>
                <a:ext cx="61923" cy="364419"/>
              </a:xfrm>
              <a:prstGeom prst="line">
                <a:avLst/>
              </a:prstGeom>
              <a:noFill/>
              <a:ln w="6350" cap="flat" cmpd="sng" algn="ctr">
                <a:solidFill>
                  <a:srgbClr val="003B5C"/>
                </a:solidFill>
                <a:prstDash val="solid"/>
                <a:miter lim="800000"/>
              </a:ln>
              <a:effectLst/>
            </p:spPr>
          </p:cxnSp>
          <p:cxnSp>
            <p:nvCxnSpPr>
              <p:cNvPr id="56" name="Straight Connector 55">
                <a:extLst>
                  <a:ext uri="{FF2B5EF4-FFF2-40B4-BE49-F238E27FC236}">
                    <a16:creationId xmlns:a16="http://schemas.microsoft.com/office/drawing/2014/main" id="{E0BFB7FB-DD72-F2EF-4D9D-28DEFB8069BF}"/>
                  </a:ext>
                </a:extLst>
              </p:cNvPr>
              <p:cNvCxnSpPr>
                <a:cxnSpLocks/>
                <a:stCxn id="7667" idx="4"/>
              </p:cNvCxnSpPr>
              <p:nvPr/>
            </p:nvCxnSpPr>
            <p:spPr>
              <a:xfrm flipV="1">
                <a:off x="4908231" y="1260146"/>
                <a:ext cx="65076" cy="440853"/>
              </a:xfrm>
              <a:prstGeom prst="line">
                <a:avLst/>
              </a:prstGeom>
              <a:noFill/>
              <a:ln w="6350" cap="flat" cmpd="sng" algn="ctr">
                <a:solidFill>
                  <a:srgbClr val="003B5C"/>
                </a:solidFill>
                <a:prstDash val="solid"/>
                <a:miter lim="800000"/>
              </a:ln>
              <a:effectLst/>
            </p:spPr>
          </p:cxnSp>
          <p:cxnSp>
            <p:nvCxnSpPr>
              <p:cNvPr id="57" name="Straight Connector 56">
                <a:extLst>
                  <a:ext uri="{FF2B5EF4-FFF2-40B4-BE49-F238E27FC236}">
                    <a16:creationId xmlns:a16="http://schemas.microsoft.com/office/drawing/2014/main" id="{E743CFED-BF66-FB30-28B5-7782C3AA6326}"/>
                  </a:ext>
                </a:extLst>
              </p:cNvPr>
              <p:cNvCxnSpPr>
                <a:cxnSpLocks/>
                <a:endCxn id="7669" idx="0"/>
              </p:cNvCxnSpPr>
              <p:nvPr/>
            </p:nvCxnSpPr>
            <p:spPr>
              <a:xfrm>
                <a:off x="4968543" y="1264345"/>
                <a:ext cx="68684" cy="486110"/>
              </a:xfrm>
              <a:prstGeom prst="line">
                <a:avLst/>
              </a:prstGeom>
              <a:noFill/>
              <a:ln w="6350" cap="flat" cmpd="sng" algn="ctr">
                <a:solidFill>
                  <a:srgbClr val="003B5C"/>
                </a:solidFill>
                <a:prstDash val="solid"/>
                <a:miter lim="800000"/>
              </a:ln>
              <a:effectLst/>
            </p:spPr>
          </p:cxnSp>
          <p:cxnSp>
            <p:nvCxnSpPr>
              <p:cNvPr id="58" name="Straight Connector 57">
                <a:extLst>
                  <a:ext uri="{FF2B5EF4-FFF2-40B4-BE49-F238E27FC236}">
                    <a16:creationId xmlns:a16="http://schemas.microsoft.com/office/drawing/2014/main" id="{59EE1374-F74C-82A8-1AC2-B55D04855648}"/>
                  </a:ext>
                </a:extLst>
              </p:cNvPr>
              <p:cNvCxnSpPr>
                <a:cxnSpLocks/>
              </p:cNvCxnSpPr>
              <p:nvPr/>
            </p:nvCxnSpPr>
            <p:spPr>
              <a:xfrm flipV="1">
                <a:off x="5030454" y="1580268"/>
                <a:ext cx="78122" cy="194008"/>
              </a:xfrm>
              <a:prstGeom prst="line">
                <a:avLst/>
              </a:prstGeom>
              <a:noFill/>
              <a:ln w="6350" cap="flat" cmpd="sng" algn="ctr">
                <a:solidFill>
                  <a:srgbClr val="003B5C"/>
                </a:solidFill>
                <a:prstDash val="solid"/>
                <a:miter lim="800000"/>
              </a:ln>
              <a:effectLst/>
            </p:spPr>
          </p:cxnSp>
          <p:cxnSp>
            <p:nvCxnSpPr>
              <p:cNvPr id="59" name="Straight Connector 58">
                <a:extLst>
                  <a:ext uri="{FF2B5EF4-FFF2-40B4-BE49-F238E27FC236}">
                    <a16:creationId xmlns:a16="http://schemas.microsoft.com/office/drawing/2014/main" id="{877C09B6-6F6E-A719-B6BC-3FF6DEF5D61D}"/>
                  </a:ext>
                </a:extLst>
              </p:cNvPr>
              <p:cNvCxnSpPr>
                <a:cxnSpLocks/>
                <a:stCxn id="7671" idx="4"/>
              </p:cNvCxnSpPr>
              <p:nvPr/>
            </p:nvCxnSpPr>
            <p:spPr>
              <a:xfrm flipH="1" flipV="1">
                <a:off x="5102140" y="1583001"/>
                <a:ext cx="68437" cy="188094"/>
              </a:xfrm>
              <a:prstGeom prst="line">
                <a:avLst/>
              </a:prstGeom>
              <a:noFill/>
              <a:ln w="6350" cap="flat" cmpd="sng" algn="ctr">
                <a:solidFill>
                  <a:srgbClr val="003B5C"/>
                </a:solidFill>
                <a:prstDash val="solid"/>
                <a:miter lim="800000"/>
              </a:ln>
              <a:effectLst/>
            </p:spPr>
          </p:cxnSp>
          <p:cxnSp>
            <p:nvCxnSpPr>
              <p:cNvPr id="60" name="Straight Connector 59">
                <a:extLst>
                  <a:ext uri="{FF2B5EF4-FFF2-40B4-BE49-F238E27FC236}">
                    <a16:creationId xmlns:a16="http://schemas.microsoft.com/office/drawing/2014/main" id="{5A5B97BD-ED0D-91E4-C49C-5910300B0E74}"/>
                  </a:ext>
                </a:extLst>
              </p:cNvPr>
              <p:cNvCxnSpPr>
                <a:cxnSpLocks/>
              </p:cNvCxnSpPr>
              <p:nvPr/>
            </p:nvCxnSpPr>
            <p:spPr>
              <a:xfrm flipH="1">
                <a:off x="5170577" y="1349552"/>
                <a:ext cx="64993" cy="403639"/>
              </a:xfrm>
              <a:prstGeom prst="line">
                <a:avLst/>
              </a:prstGeom>
              <a:noFill/>
              <a:ln w="6350" cap="flat" cmpd="sng" algn="ctr">
                <a:solidFill>
                  <a:srgbClr val="003B5C"/>
                </a:solidFill>
                <a:prstDash val="solid"/>
                <a:miter lim="800000"/>
              </a:ln>
              <a:effectLst/>
            </p:spPr>
          </p:cxnSp>
          <p:cxnSp>
            <p:nvCxnSpPr>
              <p:cNvPr id="61" name="Straight Connector 60">
                <a:extLst>
                  <a:ext uri="{FF2B5EF4-FFF2-40B4-BE49-F238E27FC236}">
                    <a16:creationId xmlns:a16="http://schemas.microsoft.com/office/drawing/2014/main" id="{05795464-CB9F-9344-A50D-AA8F9796E35E}"/>
                  </a:ext>
                </a:extLst>
              </p:cNvPr>
              <p:cNvCxnSpPr>
                <a:cxnSpLocks/>
                <a:stCxn id="7673" idx="0"/>
              </p:cNvCxnSpPr>
              <p:nvPr/>
            </p:nvCxnSpPr>
            <p:spPr>
              <a:xfrm flipH="1" flipV="1">
                <a:off x="5238666" y="1337351"/>
                <a:ext cx="57320" cy="325472"/>
              </a:xfrm>
              <a:prstGeom prst="line">
                <a:avLst/>
              </a:prstGeom>
              <a:noFill/>
              <a:ln w="6350" cap="flat" cmpd="sng" algn="ctr">
                <a:solidFill>
                  <a:srgbClr val="003B5C"/>
                </a:solidFill>
                <a:prstDash val="solid"/>
                <a:miter lim="800000"/>
              </a:ln>
              <a:effectLst/>
            </p:spPr>
          </p:cxnSp>
          <p:cxnSp>
            <p:nvCxnSpPr>
              <p:cNvPr id="62" name="Straight Connector 61">
                <a:extLst>
                  <a:ext uri="{FF2B5EF4-FFF2-40B4-BE49-F238E27FC236}">
                    <a16:creationId xmlns:a16="http://schemas.microsoft.com/office/drawing/2014/main" id="{889AE081-912A-B577-1440-300EF7ECDDB4}"/>
                  </a:ext>
                </a:extLst>
              </p:cNvPr>
              <p:cNvCxnSpPr>
                <a:cxnSpLocks/>
              </p:cNvCxnSpPr>
              <p:nvPr/>
            </p:nvCxnSpPr>
            <p:spPr>
              <a:xfrm flipV="1">
                <a:off x="5283631" y="1613605"/>
                <a:ext cx="86882" cy="66835"/>
              </a:xfrm>
              <a:prstGeom prst="line">
                <a:avLst/>
              </a:prstGeom>
              <a:noFill/>
              <a:ln w="6350" cap="flat" cmpd="sng" algn="ctr">
                <a:solidFill>
                  <a:srgbClr val="003B5C"/>
                </a:solidFill>
                <a:prstDash val="solid"/>
                <a:miter lim="800000"/>
              </a:ln>
              <a:effectLst/>
            </p:spPr>
          </p:cxnSp>
          <p:cxnSp>
            <p:nvCxnSpPr>
              <p:cNvPr id="63" name="Straight Connector 62">
                <a:extLst>
                  <a:ext uri="{FF2B5EF4-FFF2-40B4-BE49-F238E27FC236}">
                    <a16:creationId xmlns:a16="http://schemas.microsoft.com/office/drawing/2014/main" id="{71FB50F9-E035-8140-2DB9-0EFE9E757B76}"/>
                  </a:ext>
                </a:extLst>
              </p:cNvPr>
              <p:cNvCxnSpPr>
                <a:cxnSpLocks/>
              </p:cNvCxnSpPr>
              <p:nvPr/>
            </p:nvCxnSpPr>
            <p:spPr>
              <a:xfrm>
                <a:off x="5362225" y="1621010"/>
                <a:ext cx="74963" cy="76733"/>
              </a:xfrm>
              <a:prstGeom prst="line">
                <a:avLst/>
              </a:prstGeom>
              <a:noFill/>
              <a:ln w="6350" cap="flat" cmpd="sng" algn="ctr">
                <a:solidFill>
                  <a:srgbClr val="003B5C"/>
                </a:solidFill>
                <a:prstDash val="solid"/>
                <a:miter lim="800000"/>
              </a:ln>
              <a:effectLst/>
            </p:spPr>
          </p:cxnSp>
          <p:cxnSp>
            <p:nvCxnSpPr>
              <p:cNvPr id="3765" name="Straight Connector 3764">
                <a:extLst>
                  <a:ext uri="{FF2B5EF4-FFF2-40B4-BE49-F238E27FC236}">
                    <a16:creationId xmlns:a16="http://schemas.microsoft.com/office/drawing/2014/main" id="{29511BC4-8DB7-923C-EF08-8014B5D2FDF7}"/>
                  </a:ext>
                </a:extLst>
              </p:cNvPr>
              <p:cNvCxnSpPr>
                <a:cxnSpLocks/>
                <a:endCxn id="7674" idx="4"/>
              </p:cNvCxnSpPr>
              <p:nvPr/>
            </p:nvCxnSpPr>
            <p:spPr>
              <a:xfrm flipH="1">
                <a:off x="5426579" y="1368785"/>
                <a:ext cx="63598" cy="334976"/>
              </a:xfrm>
              <a:prstGeom prst="line">
                <a:avLst/>
              </a:prstGeom>
              <a:noFill/>
              <a:ln w="6350" cap="flat" cmpd="sng" algn="ctr">
                <a:solidFill>
                  <a:srgbClr val="003B5C"/>
                </a:solidFill>
                <a:prstDash val="solid"/>
                <a:miter lim="800000"/>
              </a:ln>
              <a:effectLst/>
            </p:spPr>
          </p:cxnSp>
          <p:cxnSp>
            <p:nvCxnSpPr>
              <p:cNvPr id="3864" name="Straight Connector 3863">
                <a:extLst>
                  <a:ext uri="{FF2B5EF4-FFF2-40B4-BE49-F238E27FC236}">
                    <a16:creationId xmlns:a16="http://schemas.microsoft.com/office/drawing/2014/main" id="{B73B9941-A2C2-DF9F-B60D-0A04E33E7F4E}"/>
                  </a:ext>
                </a:extLst>
              </p:cNvPr>
              <p:cNvCxnSpPr>
                <a:cxnSpLocks/>
              </p:cNvCxnSpPr>
              <p:nvPr/>
            </p:nvCxnSpPr>
            <p:spPr>
              <a:xfrm flipH="1" flipV="1">
                <a:off x="5491074" y="1379463"/>
                <a:ext cx="69215" cy="312143"/>
              </a:xfrm>
              <a:prstGeom prst="line">
                <a:avLst/>
              </a:prstGeom>
              <a:noFill/>
              <a:ln w="6350" cap="flat" cmpd="sng" algn="ctr">
                <a:solidFill>
                  <a:srgbClr val="003B5C"/>
                </a:solidFill>
                <a:prstDash val="solid"/>
                <a:miter lim="800000"/>
              </a:ln>
              <a:effectLst/>
            </p:spPr>
          </p:cxnSp>
          <p:cxnSp>
            <p:nvCxnSpPr>
              <p:cNvPr id="3865" name="Straight Connector 3864">
                <a:extLst>
                  <a:ext uri="{FF2B5EF4-FFF2-40B4-BE49-F238E27FC236}">
                    <a16:creationId xmlns:a16="http://schemas.microsoft.com/office/drawing/2014/main" id="{B4C22457-552C-61EB-1A02-F039CEE3EB1C}"/>
                  </a:ext>
                </a:extLst>
              </p:cNvPr>
              <p:cNvCxnSpPr>
                <a:cxnSpLocks/>
              </p:cNvCxnSpPr>
              <p:nvPr/>
            </p:nvCxnSpPr>
            <p:spPr>
              <a:xfrm>
                <a:off x="5559759" y="1701212"/>
                <a:ext cx="66342" cy="82254"/>
              </a:xfrm>
              <a:prstGeom prst="line">
                <a:avLst/>
              </a:prstGeom>
              <a:noFill/>
              <a:ln w="6350" cap="flat" cmpd="sng" algn="ctr">
                <a:solidFill>
                  <a:srgbClr val="003B5C"/>
                </a:solidFill>
                <a:prstDash val="solid"/>
                <a:miter lim="800000"/>
              </a:ln>
              <a:effectLst/>
            </p:spPr>
          </p:cxnSp>
          <p:cxnSp>
            <p:nvCxnSpPr>
              <p:cNvPr id="3869" name="Straight Connector 3868">
                <a:extLst>
                  <a:ext uri="{FF2B5EF4-FFF2-40B4-BE49-F238E27FC236}">
                    <a16:creationId xmlns:a16="http://schemas.microsoft.com/office/drawing/2014/main" id="{F7259C72-D290-0DB1-5684-CCA24CE028B4}"/>
                  </a:ext>
                </a:extLst>
              </p:cNvPr>
              <p:cNvCxnSpPr>
                <a:cxnSpLocks/>
              </p:cNvCxnSpPr>
              <p:nvPr/>
            </p:nvCxnSpPr>
            <p:spPr>
              <a:xfrm flipV="1">
                <a:off x="5626755" y="1691394"/>
                <a:ext cx="59062" cy="96012"/>
              </a:xfrm>
              <a:prstGeom prst="line">
                <a:avLst/>
              </a:prstGeom>
              <a:noFill/>
              <a:ln w="6350" cap="flat" cmpd="sng" algn="ctr">
                <a:solidFill>
                  <a:srgbClr val="003B5C"/>
                </a:solidFill>
                <a:prstDash val="solid"/>
                <a:miter lim="800000"/>
              </a:ln>
              <a:effectLst/>
            </p:spPr>
          </p:cxnSp>
          <p:cxnSp>
            <p:nvCxnSpPr>
              <p:cNvPr id="3870" name="Straight Connector 3869">
                <a:extLst>
                  <a:ext uri="{FF2B5EF4-FFF2-40B4-BE49-F238E27FC236}">
                    <a16:creationId xmlns:a16="http://schemas.microsoft.com/office/drawing/2014/main" id="{2C6BBCF2-993E-84C8-C60B-15BF1DBB600A}"/>
                  </a:ext>
                </a:extLst>
              </p:cNvPr>
              <p:cNvCxnSpPr>
                <a:cxnSpLocks/>
              </p:cNvCxnSpPr>
              <p:nvPr/>
            </p:nvCxnSpPr>
            <p:spPr>
              <a:xfrm flipV="1">
                <a:off x="5685241" y="1222401"/>
                <a:ext cx="68062" cy="479772"/>
              </a:xfrm>
              <a:prstGeom prst="line">
                <a:avLst/>
              </a:prstGeom>
              <a:noFill/>
              <a:ln w="6350" cap="flat" cmpd="sng" algn="ctr">
                <a:solidFill>
                  <a:srgbClr val="003B5C"/>
                </a:solidFill>
                <a:prstDash val="solid"/>
                <a:miter lim="800000"/>
              </a:ln>
              <a:effectLst/>
            </p:spPr>
          </p:cxnSp>
          <p:cxnSp>
            <p:nvCxnSpPr>
              <p:cNvPr id="7630" name="Straight Connector 7629">
                <a:extLst>
                  <a:ext uri="{FF2B5EF4-FFF2-40B4-BE49-F238E27FC236}">
                    <a16:creationId xmlns:a16="http://schemas.microsoft.com/office/drawing/2014/main" id="{20A9A89E-23DC-FB5F-BF8A-85B4B2493B31}"/>
                  </a:ext>
                </a:extLst>
              </p:cNvPr>
              <p:cNvCxnSpPr>
                <a:cxnSpLocks/>
                <a:stCxn id="5813" idx="5"/>
              </p:cNvCxnSpPr>
              <p:nvPr/>
            </p:nvCxnSpPr>
            <p:spPr>
              <a:xfrm flipH="1" flipV="1">
                <a:off x="5756383" y="1226985"/>
                <a:ext cx="69914" cy="117588"/>
              </a:xfrm>
              <a:prstGeom prst="line">
                <a:avLst/>
              </a:prstGeom>
              <a:noFill/>
              <a:ln w="6350" cap="flat" cmpd="sng" algn="ctr">
                <a:solidFill>
                  <a:srgbClr val="003B5C"/>
                </a:solidFill>
                <a:prstDash val="solid"/>
                <a:miter lim="800000"/>
              </a:ln>
              <a:effectLst/>
            </p:spPr>
          </p:cxnSp>
          <p:cxnSp>
            <p:nvCxnSpPr>
              <p:cNvPr id="7631" name="Straight Connector 7630">
                <a:extLst>
                  <a:ext uri="{FF2B5EF4-FFF2-40B4-BE49-F238E27FC236}">
                    <a16:creationId xmlns:a16="http://schemas.microsoft.com/office/drawing/2014/main" id="{0128CE14-2E60-C536-764A-C39406408026}"/>
                  </a:ext>
                </a:extLst>
              </p:cNvPr>
              <p:cNvCxnSpPr>
                <a:cxnSpLocks/>
              </p:cNvCxnSpPr>
              <p:nvPr/>
            </p:nvCxnSpPr>
            <p:spPr>
              <a:xfrm>
                <a:off x="5811834" y="1330824"/>
                <a:ext cx="137488" cy="194864"/>
              </a:xfrm>
              <a:prstGeom prst="line">
                <a:avLst/>
              </a:prstGeom>
              <a:noFill/>
              <a:ln w="6350" cap="flat" cmpd="sng" algn="ctr">
                <a:solidFill>
                  <a:srgbClr val="003B5C"/>
                </a:solidFill>
                <a:prstDash val="solid"/>
                <a:miter lim="800000"/>
              </a:ln>
              <a:effectLst/>
            </p:spPr>
          </p:cxnSp>
          <p:cxnSp>
            <p:nvCxnSpPr>
              <p:cNvPr id="7632" name="Straight Connector 7631">
                <a:extLst>
                  <a:ext uri="{FF2B5EF4-FFF2-40B4-BE49-F238E27FC236}">
                    <a16:creationId xmlns:a16="http://schemas.microsoft.com/office/drawing/2014/main" id="{156B0DD3-5CCB-2147-A941-CD6632E22044}"/>
                  </a:ext>
                </a:extLst>
              </p:cNvPr>
              <p:cNvCxnSpPr>
                <a:cxnSpLocks/>
              </p:cNvCxnSpPr>
              <p:nvPr/>
            </p:nvCxnSpPr>
            <p:spPr>
              <a:xfrm flipV="1">
                <a:off x="5947305" y="1265943"/>
                <a:ext cx="64558" cy="252091"/>
              </a:xfrm>
              <a:prstGeom prst="line">
                <a:avLst/>
              </a:prstGeom>
              <a:noFill/>
              <a:ln w="6350" cap="flat" cmpd="sng" algn="ctr">
                <a:solidFill>
                  <a:srgbClr val="003B5C"/>
                </a:solidFill>
                <a:prstDash val="solid"/>
                <a:miter lim="800000"/>
              </a:ln>
              <a:effectLst/>
            </p:spPr>
          </p:cxnSp>
          <p:cxnSp>
            <p:nvCxnSpPr>
              <p:cNvPr id="7633" name="Straight Connector 7632">
                <a:extLst>
                  <a:ext uri="{FF2B5EF4-FFF2-40B4-BE49-F238E27FC236}">
                    <a16:creationId xmlns:a16="http://schemas.microsoft.com/office/drawing/2014/main" id="{D57C385D-BDAC-A882-D156-C9644F47609F}"/>
                  </a:ext>
                </a:extLst>
              </p:cNvPr>
              <p:cNvCxnSpPr>
                <a:cxnSpLocks/>
              </p:cNvCxnSpPr>
              <p:nvPr/>
            </p:nvCxnSpPr>
            <p:spPr>
              <a:xfrm>
                <a:off x="6018135" y="1255666"/>
                <a:ext cx="58815" cy="140451"/>
              </a:xfrm>
              <a:prstGeom prst="line">
                <a:avLst/>
              </a:prstGeom>
              <a:noFill/>
              <a:ln w="6350" cap="flat" cmpd="sng" algn="ctr">
                <a:solidFill>
                  <a:srgbClr val="003B5C"/>
                </a:solidFill>
                <a:prstDash val="solid"/>
                <a:miter lim="800000"/>
              </a:ln>
              <a:effectLst/>
            </p:spPr>
          </p:cxnSp>
          <p:cxnSp>
            <p:nvCxnSpPr>
              <p:cNvPr id="7634" name="Straight Connector 7633">
                <a:extLst>
                  <a:ext uri="{FF2B5EF4-FFF2-40B4-BE49-F238E27FC236}">
                    <a16:creationId xmlns:a16="http://schemas.microsoft.com/office/drawing/2014/main" id="{C921C4F1-1C8B-9E87-1119-EF0FEB8C2724}"/>
                  </a:ext>
                </a:extLst>
              </p:cNvPr>
              <p:cNvCxnSpPr>
                <a:cxnSpLocks/>
              </p:cNvCxnSpPr>
              <p:nvPr/>
            </p:nvCxnSpPr>
            <p:spPr>
              <a:xfrm flipH="1" flipV="1">
                <a:off x="6073296" y="1387800"/>
                <a:ext cx="72754" cy="121126"/>
              </a:xfrm>
              <a:prstGeom prst="line">
                <a:avLst/>
              </a:prstGeom>
              <a:noFill/>
              <a:ln w="6350" cap="flat" cmpd="sng" algn="ctr">
                <a:solidFill>
                  <a:srgbClr val="003B5C"/>
                </a:solidFill>
                <a:prstDash val="solid"/>
                <a:miter lim="800000"/>
              </a:ln>
              <a:effectLst/>
            </p:spPr>
          </p:cxnSp>
          <p:cxnSp>
            <p:nvCxnSpPr>
              <p:cNvPr id="7635" name="Straight Connector 7634">
                <a:extLst>
                  <a:ext uri="{FF2B5EF4-FFF2-40B4-BE49-F238E27FC236}">
                    <a16:creationId xmlns:a16="http://schemas.microsoft.com/office/drawing/2014/main" id="{57A9173E-551D-33C9-016B-D27C66CDAA50}"/>
                  </a:ext>
                </a:extLst>
              </p:cNvPr>
              <p:cNvCxnSpPr>
                <a:cxnSpLocks/>
                <a:endCxn id="5762" idx="4"/>
              </p:cNvCxnSpPr>
              <p:nvPr/>
            </p:nvCxnSpPr>
            <p:spPr>
              <a:xfrm flipH="1">
                <a:off x="6209175" y="922292"/>
                <a:ext cx="62213" cy="596740"/>
              </a:xfrm>
              <a:prstGeom prst="line">
                <a:avLst/>
              </a:prstGeom>
              <a:noFill/>
              <a:ln w="6350" cap="flat" cmpd="sng" algn="ctr">
                <a:solidFill>
                  <a:srgbClr val="003B5C"/>
                </a:solidFill>
                <a:prstDash val="solid"/>
                <a:miter lim="800000"/>
              </a:ln>
              <a:effectLst/>
            </p:spPr>
          </p:cxnSp>
          <p:cxnSp>
            <p:nvCxnSpPr>
              <p:cNvPr id="7636" name="Straight Connector 7635">
                <a:extLst>
                  <a:ext uri="{FF2B5EF4-FFF2-40B4-BE49-F238E27FC236}">
                    <a16:creationId xmlns:a16="http://schemas.microsoft.com/office/drawing/2014/main" id="{1D4631B6-8E06-24B6-2F8A-697F4B99D718}"/>
                  </a:ext>
                </a:extLst>
              </p:cNvPr>
              <p:cNvCxnSpPr>
                <a:cxnSpLocks/>
                <a:endCxn id="5764" idx="4"/>
              </p:cNvCxnSpPr>
              <p:nvPr/>
            </p:nvCxnSpPr>
            <p:spPr>
              <a:xfrm>
                <a:off x="6274463" y="926911"/>
                <a:ext cx="64136" cy="390924"/>
              </a:xfrm>
              <a:prstGeom prst="line">
                <a:avLst/>
              </a:prstGeom>
              <a:noFill/>
              <a:ln w="6350" cap="flat" cmpd="sng" algn="ctr">
                <a:solidFill>
                  <a:srgbClr val="003B5C"/>
                </a:solidFill>
                <a:prstDash val="solid"/>
                <a:miter lim="800000"/>
              </a:ln>
              <a:effectLst/>
            </p:spPr>
          </p:cxnSp>
          <p:cxnSp>
            <p:nvCxnSpPr>
              <p:cNvPr id="7637" name="Straight Connector 7636">
                <a:extLst>
                  <a:ext uri="{FF2B5EF4-FFF2-40B4-BE49-F238E27FC236}">
                    <a16:creationId xmlns:a16="http://schemas.microsoft.com/office/drawing/2014/main" id="{B163125B-A121-8AAC-2983-29B3FF7DC200}"/>
                  </a:ext>
                </a:extLst>
              </p:cNvPr>
              <p:cNvCxnSpPr>
                <a:cxnSpLocks/>
                <a:endCxn id="5767" idx="3"/>
              </p:cNvCxnSpPr>
              <p:nvPr/>
            </p:nvCxnSpPr>
            <p:spPr>
              <a:xfrm flipV="1">
                <a:off x="6338100" y="952648"/>
                <a:ext cx="182209" cy="351972"/>
              </a:xfrm>
              <a:prstGeom prst="line">
                <a:avLst/>
              </a:prstGeom>
              <a:noFill/>
              <a:ln w="6350" cap="flat" cmpd="sng" algn="ctr">
                <a:solidFill>
                  <a:srgbClr val="003B5C"/>
                </a:solidFill>
                <a:prstDash val="solid"/>
                <a:miter lim="800000"/>
              </a:ln>
              <a:effectLst/>
            </p:spPr>
          </p:cxnSp>
          <p:cxnSp>
            <p:nvCxnSpPr>
              <p:cNvPr id="7638" name="Straight Connector 7637">
                <a:extLst>
                  <a:ext uri="{FF2B5EF4-FFF2-40B4-BE49-F238E27FC236}">
                    <a16:creationId xmlns:a16="http://schemas.microsoft.com/office/drawing/2014/main" id="{05C0E3FC-C081-8D0A-B091-960A76F88B54}"/>
                  </a:ext>
                </a:extLst>
              </p:cNvPr>
              <p:cNvCxnSpPr>
                <a:cxnSpLocks/>
                <a:endCxn id="5766" idx="4"/>
              </p:cNvCxnSpPr>
              <p:nvPr/>
            </p:nvCxnSpPr>
            <p:spPr>
              <a:xfrm>
                <a:off x="6527289" y="939024"/>
                <a:ext cx="71702" cy="527530"/>
              </a:xfrm>
              <a:prstGeom prst="line">
                <a:avLst/>
              </a:prstGeom>
              <a:noFill/>
              <a:ln w="6350" cap="flat" cmpd="sng" algn="ctr">
                <a:solidFill>
                  <a:srgbClr val="003B5C"/>
                </a:solidFill>
                <a:prstDash val="solid"/>
                <a:miter lim="800000"/>
              </a:ln>
              <a:effectLst/>
            </p:spPr>
          </p:cxnSp>
          <p:cxnSp>
            <p:nvCxnSpPr>
              <p:cNvPr id="7639" name="Straight Connector 7638">
                <a:extLst>
                  <a:ext uri="{FF2B5EF4-FFF2-40B4-BE49-F238E27FC236}">
                    <a16:creationId xmlns:a16="http://schemas.microsoft.com/office/drawing/2014/main" id="{FA27D770-AE96-0811-D36D-1A618B8D7FAB}"/>
                  </a:ext>
                </a:extLst>
              </p:cNvPr>
              <p:cNvCxnSpPr>
                <a:cxnSpLocks/>
              </p:cNvCxnSpPr>
              <p:nvPr/>
            </p:nvCxnSpPr>
            <p:spPr>
              <a:xfrm flipH="1" flipV="1">
                <a:off x="6597400" y="1453257"/>
                <a:ext cx="67866" cy="106839"/>
              </a:xfrm>
              <a:prstGeom prst="line">
                <a:avLst/>
              </a:prstGeom>
              <a:noFill/>
              <a:ln w="6350" cap="flat" cmpd="sng" algn="ctr">
                <a:solidFill>
                  <a:srgbClr val="003B5C"/>
                </a:solidFill>
                <a:prstDash val="solid"/>
                <a:miter lim="800000"/>
              </a:ln>
              <a:effectLst/>
            </p:spPr>
          </p:cxnSp>
          <p:cxnSp>
            <p:nvCxnSpPr>
              <p:cNvPr id="7640" name="Straight Connector 7639">
                <a:extLst>
                  <a:ext uri="{FF2B5EF4-FFF2-40B4-BE49-F238E27FC236}">
                    <a16:creationId xmlns:a16="http://schemas.microsoft.com/office/drawing/2014/main" id="{7EFDD6B1-4278-FC7D-6F42-E5B1EF0061F4}"/>
                  </a:ext>
                </a:extLst>
              </p:cNvPr>
              <p:cNvCxnSpPr>
                <a:cxnSpLocks/>
              </p:cNvCxnSpPr>
              <p:nvPr/>
            </p:nvCxnSpPr>
            <p:spPr>
              <a:xfrm>
                <a:off x="6662314" y="1555997"/>
                <a:ext cx="58741" cy="32560"/>
              </a:xfrm>
              <a:prstGeom prst="line">
                <a:avLst/>
              </a:prstGeom>
              <a:noFill/>
              <a:ln w="6350" cap="flat" cmpd="sng" algn="ctr">
                <a:solidFill>
                  <a:srgbClr val="003B5C"/>
                </a:solidFill>
                <a:prstDash val="solid"/>
                <a:miter lim="800000"/>
              </a:ln>
              <a:effectLst/>
            </p:spPr>
          </p:cxnSp>
          <p:cxnSp>
            <p:nvCxnSpPr>
              <p:cNvPr id="7641" name="Straight Connector 7640">
                <a:extLst>
                  <a:ext uri="{FF2B5EF4-FFF2-40B4-BE49-F238E27FC236}">
                    <a16:creationId xmlns:a16="http://schemas.microsoft.com/office/drawing/2014/main" id="{BF5F4178-0E58-38BF-61A8-CA4C8FEF98C2}"/>
                  </a:ext>
                </a:extLst>
              </p:cNvPr>
              <p:cNvCxnSpPr>
                <a:cxnSpLocks/>
              </p:cNvCxnSpPr>
              <p:nvPr/>
            </p:nvCxnSpPr>
            <p:spPr>
              <a:xfrm flipV="1">
                <a:off x="6719461" y="1489121"/>
                <a:ext cx="143229" cy="109549"/>
              </a:xfrm>
              <a:prstGeom prst="line">
                <a:avLst/>
              </a:prstGeom>
              <a:noFill/>
              <a:ln w="6350" cap="flat" cmpd="sng" algn="ctr">
                <a:solidFill>
                  <a:srgbClr val="003B5C"/>
                </a:solidFill>
                <a:prstDash val="solid"/>
                <a:miter lim="800000"/>
              </a:ln>
              <a:effectLst/>
            </p:spPr>
          </p:cxnSp>
          <p:cxnSp>
            <p:nvCxnSpPr>
              <p:cNvPr id="7642" name="Straight Connector 7641">
                <a:extLst>
                  <a:ext uri="{FF2B5EF4-FFF2-40B4-BE49-F238E27FC236}">
                    <a16:creationId xmlns:a16="http://schemas.microsoft.com/office/drawing/2014/main" id="{2C528C30-FFB7-9FF3-C1CD-18835604C88E}"/>
                  </a:ext>
                </a:extLst>
              </p:cNvPr>
              <p:cNvCxnSpPr>
                <a:cxnSpLocks/>
              </p:cNvCxnSpPr>
              <p:nvPr/>
            </p:nvCxnSpPr>
            <p:spPr>
              <a:xfrm>
                <a:off x="6855473" y="1497144"/>
                <a:ext cx="510321" cy="7452"/>
              </a:xfrm>
              <a:prstGeom prst="line">
                <a:avLst/>
              </a:prstGeom>
              <a:noFill/>
              <a:ln w="6350" cap="flat" cmpd="sng" algn="ctr">
                <a:solidFill>
                  <a:srgbClr val="003B5C"/>
                </a:solidFill>
                <a:prstDash val="solid"/>
                <a:miter lim="800000"/>
              </a:ln>
              <a:effectLst/>
            </p:spPr>
          </p:cxnSp>
          <p:cxnSp>
            <p:nvCxnSpPr>
              <p:cNvPr id="7643" name="Straight Connector 7642">
                <a:extLst>
                  <a:ext uri="{FF2B5EF4-FFF2-40B4-BE49-F238E27FC236}">
                    <a16:creationId xmlns:a16="http://schemas.microsoft.com/office/drawing/2014/main" id="{E3274484-1B0E-A83E-481B-B61FF9372425}"/>
                  </a:ext>
                </a:extLst>
              </p:cNvPr>
              <p:cNvCxnSpPr>
                <a:cxnSpLocks/>
              </p:cNvCxnSpPr>
              <p:nvPr/>
            </p:nvCxnSpPr>
            <p:spPr>
              <a:xfrm>
                <a:off x="7372698" y="1497144"/>
                <a:ext cx="70263" cy="128811"/>
              </a:xfrm>
              <a:prstGeom prst="line">
                <a:avLst/>
              </a:prstGeom>
              <a:noFill/>
              <a:ln w="6350" cap="flat" cmpd="sng" algn="ctr">
                <a:solidFill>
                  <a:srgbClr val="003B5C"/>
                </a:solidFill>
                <a:prstDash val="solid"/>
                <a:miter lim="800000"/>
              </a:ln>
              <a:effectLst/>
            </p:spPr>
          </p:cxnSp>
          <p:cxnSp>
            <p:nvCxnSpPr>
              <p:cNvPr id="7644" name="Straight Connector 7643">
                <a:extLst>
                  <a:ext uri="{FF2B5EF4-FFF2-40B4-BE49-F238E27FC236}">
                    <a16:creationId xmlns:a16="http://schemas.microsoft.com/office/drawing/2014/main" id="{7D60375D-E867-98E9-FE2C-495893D585EB}"/>
                  </a:ext>
                </a:extLst>
              </p:cNvPr>
              <p:cNvCxnSpPr>
                <a:cxnSpLocks/>
              </p:cNvCxnSpPr>
              <p:nvPr/>
            </p:nvCxnSpPr>
            <p:spPr>
              <a:xfrm>
                <a:off x="7431087" y="1618371"/>
                <a:ext cx="539441" cy="45951"/>
              </a:xfrm>
              <a:prstGeom prst="line">
                <a:avLst/>
              </a:prstGeom>
              <a:noFill/>
              <a:ln w="6350" cap="flat" cmpd="sng" algn="ctr">
                <a:solidFill>
                  <a:srgbClr val="003B5C"/>
                </a:solidFill>
                <a:prstDash val="solid"/>
                <a:miter lim="800000"/>
              </a:ln>
              <a:effectLst/>
            </p:spPr>
          </p:cxnSp>
          <p:cxnSp>
            <p:nvCxnSpPr>
              <p:cNvPr id="7645" name="Straight Connector 7644">
                <a:extLst>
                  <a:ext uri="{FF2B5EF4-FFF2-40B4-BE49-F238E27FC236}">
                    <a16:creationId xmlns:a16="http://schemas.microsoft.com/office/drawing/2014/main" id="{66FAEBF6-1B1C-570D-88BB-152B3B8065A7}"/>
                  </a:ext>
                </a:extLst>
              </p:cNvPr>
              <p:cNvCxnSpPr>
                <a:cxnSpLocks/>
              </p:cNvCxnSpPr>
              <p:nvPr/>
            </p:nvCxnSpPr>
            <p:spPr>
              <a:xfrm>
                <a:off x="6135265" y="1506784"/>
                <a:ext cx="74927" cy="0"/>
              </a:xfrm>
              <a:prstGeom prst="line">
                <a:avLst/>
              </a:prstGeom>
              <a:noFill/>
              <a:ln w="6350" cap="flat" cmpd="sng" algn="ctr">
                <a:solidFill>
                  <a:srgbClr val="003B5C"/>
                </a:solidFill>
                <a:prstDash val="solid"/>
                <a:miter lim="800000"/>
              </a:ln>
              <a:effectLst/>
            </p:spPr>
          </p:cxnSp>
          <p:cxnSp>
            <p:nvCxnSpPr>
              <p:cNvPr id="7646" name="Straight Connector 7645">
                <a:extLst>
                  <a:ext uri="{FF2B5EF4-FFF2-40B4-BE49-F238E27FC236}">
                    <a16:creationId xmlns:a16="http://schemas.microsoft.com/office/drawing/2014/main" id="{F3ECB0F4-91FC-B0EF-9BCB-3451C7C54FA5}"/>
                  </a:ext>
                </a:extLst>
              </p:cNvPr>
              <p:cNvCxnSpPr>
                <a:cxnSpLocks/>
              </p:cNvCxnSpPr>
              <p:nvPr/>
            </p:nvCxnSpPr>
            <p:spPr>
              <a:xfrm flipH="1">
                <a:off x="4058746" y="1730221"/>
                <a:ext cx="73520" cy="0"/>
              </a:xfrm>
              <a:prstGeom prst="line">
                <a:avLst/>
              </a:prstGeom>
              <a:noFill/>
              <a:ln w="6350" cap="flat" cmpd="sng" algn="ctr">
                <a:solidFill>
                  <a:srgbClr val="003B5C"/>
                </a:solidFill>
                <a:prstDash val="solid"/>
                <a:miter lim="800000"/>
              </a:ln>
              <a:effectLst/>
            </p:spPr>
          </p:cxnSp>
          <p:cxnSp>
            <p:nvCxnSpPr>
              <p:cNvPr id="7647" name="Straight Connector 7646">
                <a:extLst>
                  <a:ext uri="{FF2B5EF4-FFF2-40B4-BE49-F238E27FC236}">
                    <a16:creationId xmlns:a16="http://schemas.microsoft.com/office/drawing/2014/main" id="{ECCD782C-D052-61C7-D121-CC6F2990DDE3}"/>
                  </a:ext>
                </a:extLst>
              </p:cNvPr>
              <p:cNvCxnSpPr>
                <a:cxnSpLocks/>
              </p:cNvCxnSpPr>
              <p:nvPr/>
            </p:nvCxnSpPr>
            <p:spPr>
              <a:xfrm flipH="1">
                <a:off x="3998422" y="1725183"/>
                <a:ext cx="59871" cy="108225"/>
              </a:xfrm>
              <a:prstGeom prst="line">
                <a:avLst/>
              </a:prstGeom>
              <a:noFill/>
              <a:ln w="6350" cap="flat" cmpd="sng" algn="ctr">
                <a:solidFill>
                  <a:srgbClr val="003B5C"/>
                </a:solidFill>
                <a:prstDash val="solid"/>
                <a:miter lim="800000"/>
              </a:ln>
              <a:effectLst/>
            </p:spPr>
          </p:cxnSp>
          <p:cxnSp>
            <p:nvCxnSpPr>
              <p:cNvPr id="7648" name="Straight Connector 7647">
                <a:extLst>
                  <a:ext uri="{FF2B5EF4-FFF2-40B4-BE49-F238E27FC236}">
                    <a16:creationId xmlns:a16="http://schemas.microsoft.com/office/drawing/2014/main" id="{2F8976AD-3396-782B-0B93-C54F4F2ADBF7}"/>
                  </a:ext>
                </a:extLst>
              </p:cNvPr>
              <p:cNvCxnSpPr>
                <a:cxnSpLocks/>
              </p:cNvCxnSpPr>
              <p:nvPr/>
            </p:nvCxnSpPr>
            <p:spPr>
              <a:xfrm flipH="1">
                <a:off x="3928572" y="1827919"/>
                <a:ext cx="75103" cy="86452"/>
              </a:xfrm>
              <a:prstGeom prst="line">
                <a:avLst/>
              </a:prstGeom>
              <a:noFill/>
              <a:ln w="6350" cap="flat" cmpd="sng" algn="ctr">
                <a:solidFill>
                  <a:srgbClr val="003B5C"/>
                </a:solidFill>
                <a:prstDash val="solid"/>
                <a:miter lim="800000"/>
              </a:ln>
              <a:effectLst/>
            </p:spPr>
          </p:cxnSp>
          <p:cxnSp>
            <p:nvCxnSpPr>
              <p:cNvPr id="7649" name="Straight Connector 7648">
                <a:extLst>
                  <a:ext uri="{FF2B5EF4-FFF2-40B4-BE49-F238E27FC236}">
                    <a16:creationId xmlns:a16="http://schemas.microsoft.com/office/drawing/2014/main" id="{C63E5DA3-FA77-027E-E71F-F489DE0D2C63}"/>
                  </a:ext>
                </a:extLst>
              </p:cNvPr>
              <p:cNvCxnSpPr>
                <a:cxnSpLocks/>
              </p:cNvCxnSpPr>
              <p:nvPr/>
            </p:nvCxnSpPr>
            <p:spPr>
              <a:xfrm flipH="1" flipV="1">
                <a:off x="3868247" y="1877858"/>
                <a:ext cx="76691" cy="48486"/>
              </a:xfrm>
              <a:prstGeom prst="line">
                <a:avLst/>
              </a:prstGeom>
              <a:noFill/>
              <a:ln w="6350" cap="flat" cmpd="sng" algn="ctr">
                <a:solidFill>
                  <a:srgbClr val="003B5C"/>
                </a:solidFill>
                <a:prstDash val="solid"/>
                <a:miter lim="800000"/>
              </a:ln>
              <a:effectLst/>
            </p:spPr>
          </p:cxnSp>
          <p:cxnSp>
            <p:nvCxnSpPr>
              <p:cNvPr id="7650" name="Straight Connector 7649">
                <a:extLst>
                  <a:ext uri="{FF2B5EF4-FFF2-40B4-BE49-F238E27FC236}">
                    <a16:creationId xmlns:a16="http://schemas.microsoft.com/office/drawing/2014/main" id="{E75ECF4B-802A-DA4A-D878-7A7D12E798A8}"/>
                  </a:ext>
                </a:extLst>
              </p:cNvPr>
              <p:cNvCxnSpPr>
                <a:cxnSpLocks/>
              </p:cNvCxnSpPr>
              <p:nvPr/>
            </p:nvCxnSpPr>
            <p:spPr>
              <a:xfrm flipH="1" flipV="1">
                <a:off x="3803159" y="1815945"/>
                <a:ext cx="76691" cy="62773"/>
              </a:xfrm>
              <a:prstGeom prst="line">
                <a:avLst/>
              </a:prstGeom>
              <a:noFill/>
              <a:ln w="6350" cap="flat" cmpd="sng" algn="ctr">
                <a:solidFill>
                  <a:srgbClr val="003B5C"/>
                </a:solidFill>
                <a:prstDash val="solid"/>
                <a:miter lim="800000"/>
              </a:ln>
              <a:effectLst/>
            </p:spPr>
          </p:cxnSp>
        </p:grpSp>
      </p:grpSp>
      <p:grpSp>
        <p:nvGrpSpPr>
          <p:cNvPr id="5962" name="Group 5961">
            <a:extLst>
              <a:ext uri="{FF2B5EF4-FFF2-40B4-BE49-F238E27FC236}">
                <a16:creationId xmlns:a16="http://schemas.microsoft.com/office/drawing/2014/main" id="{F24EFD6F-6948-4011-A423-51A5B1E4E14A}"/>
              </a:ext>
            </a:extLst>
          </p:cNvPr>
          <p:cNvGrpSpPr>
            <a:grpSpLocks noChangeAspect="1"/>
          </p:cNvGrpSpPr>
          <p:nvPr/>
        </p:nvGrpSpPr>
        <p:grpSpPr>
          <a:xfrm>
            <a:off x="30378178" y="7066048"/>
            <a:ext cx="8768861" cy="3074228"/>
            <a:chOff x="20669358" y="22815572"/>
            <a:chExt cx="8869978" cy="3109678"/>
          </a:xfrm>
        </p:grpSpPr>
        <p:grpSp>
          <p:nvGrpSpPr>
            <p:cNvPr id="5963" name="Group 5962">
              <a:extLst>
                <a:ext uri="{FF2B5EF4-FFF2-40B4-BE49-F238E27FC236}">
                  <a16:creationId xmlns:a16="http://schemas.microsoft.com/office/drawing/2014/main" id="{F362DE78-08A9-5AB0-CBE6-2F87726AADA9}"/>
                </a:ext>
              </a:extLst>
            </p:cNvPr>
            <p:cNvGrpSpPr/>
            <p:nvPr/>
          </p:nvGrpSpPr>
          <p:grpSpPr>
            <a:xfrm>
              <a:off x="21683002" y="23069812"/>
              <a:ext cx="7856334" cy="1925894"/>
              <a:chOff x="3488055" y="953521"/>
              <a:chExt cx="45720" cy="1120775"/>
            </a:xfrm>
          </p:grpSpPr>
          <p:cxnSp>
            <p:nvCxnSpPr>
              <p:cNvPr id="7709" name="Straight Connector 7708">
                <a:extLst>
                  <a:ext uri="{FF2B5EF4-FFF2-40B4-BE49-F238E27FC236}">
                    <a16:creationId xmlns:a16="http://schemas.microsoft.com/office/drawing/2014/main" id="{75DD005F-EABA-04EB-1C87-B9A15F55CB5B}"/>
                  </a:ext>
                </a:extLst>
              </p:cNvPr>
              <p:cNvCxnSpPr>
                <a:cxnSpLocks/>
              </p:cNvCxnSpPr>
              <p:nvPr/>
            </p:nvCxnSpPr>
            <p:spPr>
              <a:xfrm flipH="1">
                <a:off x="3488055" y="2074296"/>
                <a:ext cx="45720" cy="0"/>
              </a:xfrm>
              <a:prstGeom prst="line">
                <a:avLst/>
              </a:prstGeom>
              <a:noFill/>
              <a:ln w="12700" cap="flat" cmpd="sng" algn="ctr">
                <a:solidFill>
                  <a:sysClr val="windowText" lastClr="000000"/>
                </a:solidFill>
                <a:prstDash val="sysDot"/>
                <a:miter lim="800000"/>
              </a:ln>
              <a:effectLst/>
            </p:spPr>
          </p:cxnSp>
          <p:cxnSp>
            <p:nvCxnSpPr>
              <p:cNvPr id="7710" name="Straight Connector 7709">
                <a:extLst>
                  <a:ext uri="{FF2B5EF4-FFF2-40B4-BE49-F238E27FC236}">
                    <a16:creationId xmlns:a16="http://schemas.microsoft.com/office/drawing/2014/main" id="{9716963A-351F-F7BE-184E-54E869BF1053}"/>
                  </a:ext>
                </a:extLst>
              </p:cNvPr>
              <p:cNvCxnSpPr>
                <a:cxnSpLocks/>
              </p:cNvCxnSpPr>
              <p:nvPr/>
            </p:nvCxnSpPr>
            <p:spPr>
              <a:xfrm flipH="1">
                <a:off x="3488055" y="1850141"/>
                <a:ext cx="45720" cy="0"/>
              </a:xfrm>
              <a:prstGeom prst="line">
                <a:avLst/>
              </a:prstGeom>
              <a:noFill/>
              <a:ln w="12700" cap="flat" cmpd="sng" algn="ctr">
                <a:solidFill>
                  <a:srgbClr val="E8E8E8"/>
                </a:solidFill>
                <a:prstDash val="solid"/>
                <a:miter lim="800000"/>
              </a:ln>
              <a:effectLst/>
            </p:spPr>
          </p:cxnSp>
          <p:cxnSp>
            <p:nvCxnSpPr>
              <p:cNvPr id="7711" name="Straight Connector 7710">
                <a:extLst>
                  <a:ext uri="{FF2B5EF4-FFF2-40B4-BE49-F238E27FC236}">
                    <a16:creationId xmlns:a16="http://schemas.microsoft.com/office/drawing/2014/main" id="{99FA788F-4988-EB79-7C93-D54E0FA063B4}"/>
                  </a:ext>
                </a:extLst>
              </p:cNvPr>
              <p:cNvCxnSpPr>
                <a:cxnSpLocks/>
              </p:cNvCxnSpPr>
              <p:nvPr/>
            </p:nvCxnSpPr>
            <p:spPr>
              <a:xfrm flipH="1">
                <a:off x="3488055" y="1625986"/>
                <a:ext cx="45720" cy="0"/>
              </a:xfrm>
              <a:prstGeom prst="line">
                <a:avLst/>
              </a:prstGeom>
              <a:noFill/>
              <a:ln w="12700" cap="flat" cmpd="sng" algn="ctr">
                <a:solidFill>
                  <a:srgbClr val="E8E8E8"/>
                </a:solidFill>
                <a:prstDash val="solid"/>
                <a:miter lim="800000"/>
              </a:ln>
              <a:effectLst/>
            </p:spPr>
          </p:cxnSp>
          <p:cxnSp>
            <p:nvCxnSpPr>
              <p:cNvPr id="7712" name="Straight Connector 7711">
                <a:extLst>
                  <a:ext uri="{FF2B5EF4-FFF2-40B4-BE49-F238E27FC236}">
                    <a16:creationId xmlns:a16="http://schemas.microsoft.com/office/drawing/2014/main" id="{3015D44B-C65C-8E05-0C18-F2B61084D8A7}"/>
                  </a:ext>
                </a:extLst>
              </p:cNvPr>
              <p:cNvCxnSpPr>
                <a:cxnSpLocks/>
              </p:cNvCxnSpPr>
              <p:nvPr/>
            </p:nvCxnSpPr>
            <p:spPr>
              <a:xfrm flipH="1">
                <a:off x="3488055" y="1401831"/>
                <a:ext cx="45720" cy="0"/>
              </a:xfrm>
              <a:prstGeom prst="line">
                <a:avLst/>
              </a:prstGeom>
              <a:noFill/>
              <a:ln w="12700" cap="flat" cmpd="sng" algn="ctr">
                <a:solidFill>
                  <a:srgbClr val="E8E8E8"/>
                </a:solidFill>
                <a:prstDash val="solid"/>
                <a:miter lim="800000"/>
              </a:ln>
              <a:effectLst/>
            </p:spPr>
          </p:cxnSp>
          <p:cxnSp>
            <p:nvCxnSpPr>
              <p:cNvPr id="7713" name="Straight Connector 7712">
                <a:extLst>
                  <a:ext uri="{FF2B5EF4-FFF2-40B4-BE49-F238E27FC236}">
                    <a16:creationId xmlns:a16="http://schemas.microsoft.com/office/drawing/2014/main" id="{AF5CB4D7-A51D-2E83-2183-13A38F2F84E9}"/>
                  </a:ext>
                </a:extLst>
              </p:cNvPr>
              <p:cNvCxnSpPr>
                <a:cxnSpLocks/>
              </p:cNvCxnSpPr>
              <p:nvPr/>
            </p:nvCxnSpPr>
            <p:spPr>
              <a:xfrm flipH="1">
                <a:off x="3488055" y="1177676"/>
                <a:ext cx="45720" cy="0"/>
              </a:xfrm>
              <a:prstGeom prst="line">
                <a:avLst/>
              </a:prstGeom>
              <a:noFill/>
              <a:ln w="12700" cap="flat" cmpd="sng" algn="ctr">
                <a:solidFill>
                  <a:srgbClr val="E8E8E8"/>
                </a:solidFill>
                <a:prstDash val="solid"/>
                <a:miter lim="800000"/>
              </a:ln>
              <a:effectLst/>
            </p:spPr>
          </p:cxnSp>
          <p:cxnSp>
            <p:nvCxnSpPr>
              <p:cNvPr id="7714" name="Straight Connector 7713">
                <a:extLst>
                  <a:ext uri="{FF2B5EF4-FFF2-40B4-BE49-F238E27FC236}">
                    <a16:creationId xmlns:a16="http://schemas.microsoft.com/office/drawing/2014/main" id="{4E8ABC8B-62DD-E55A-99DE-44CFE1C07155}"/>
                  </a:ext>
                </a:extLst>
              </p:cNvPr>
              <p:cNvCxnSpPr>
                <a:cxnSpLocks/>
              </p:cNvCxnSpPr>
              <p:nvPr/>
            </p:nvCxnSpPr>
            <p:spPr>
              <a:xfrm flipH="1">
                <a:off x="3488055" y="953521"/>
                <a:ext cx="45720" cy="0"/>
              </a:xfrm>
              <a:prstGeom prst="line">
                <a:avLst/>
              </a:prstGeom>
              <a:noFill/>
              <a:ln w="12700" cap="flat" cmpd="sng" algn="ctr">
                <a:solidFill>
                  <a:srgbClr val="E8E8E8"/>
                </a:solidFill>
                <a:prstDash val="solid"/>
                <a:miter lim="800000"/>
              </a:ln>
              <a:effectLst/>
            </p:spPr>
          </p:cxnSp>
        </p:grpSp>
        <p:grpSp>
          <p:nvGrpSpPr>
            <p:cNvPr id="5964" name="Group 5963">
              <a:extLst>
                <a:ext uri="{FF2B5EF4-FFF2-40B4-BE49-F238E27FC236}">
                  <a16:creationId xmlns:a16="http://schemas.microsoft.com/office/drawing/2014/main" id="{24FAA7E1-976F-B076-5EB4-72C35DBE1CB6}"/>
                </a:ext>
              </a:extLst>
            </p:cNvPr>
            <p:cNvGrpSpPr/>
            <p:nvPr/>
          </p:nvGrpSpPr>
          <p:grpSpPr>
            <a:xfrm>
              <a:off x="21683000" y="22815572"/>
              <a:ext cx="7856334" cy="2278338"/>
              <a:chOff x="3533774" y="756884"/>
              <a:chExt cx="4572000" cy="1325880"/>
            </a:xfrm>
          </p:grpSpPr>
          <p:cxnSp>
            <p:nvCxnSpPr>
              <p:cNvPr id="7705" name="Straight Connector 7704">
                <a:extLst>
                  <a:ext uri="{FF2B5EF4-FFF2-40B4-BE49-F238E27FC236}">
                    <a16:creationId xmlns:a16="http://schemas.microsoft.com/office/drawing/2014/main" id="{E2071465-5773-E53C-3A84-D67AE3054A88}"/>
                  </a:ext>
                </a:extLst>
              </p:cNvPr>
              <p:cNvCxnSpPr>
                <a:cxnSpLocks/>
              </p:cNvCxnSpPr>
              <p:nvPr/>
            </p:nvCxnSpPr>
            <p:spPr>
              <a:xfrm>
                <a:off x="3533775" y="756884"/>
                <a:ext cx="0" cy="1325880"/>
              </a:xfrm>
              <a:prstGeom prst="line">
                <a:avLst/>
              </a:prstGeom>
              <a:noFill/>
              <a:ln w="12700" cap="flat" cmpd="sng" algn="ctr">
                <a:solidFill>
                  <a:sysClr val="windowText" lastClr="000000"/>
                </a:solidFill>
                <a:prstDash val="solid"/>
                <a:miter lim="800000"/>
              </a:ln>
              <a:effectLst/>
            </p:spPr>
          </p:cxnSp>
          <p:cxnSp>
            <p:nvCxnSpPr>
              <p:cNvPr id="7706" name="Straight Connector 7705">
                <a:extLst>
                  <a:ext uri="{FF2B5EF4-FFF2-40B4-BE49-F238E27FC236}">
                    <a16:creationId xmlns:a16="http://schemas.microsoft.com/office/drawing/2014/main" id="{963641CF-F8B6-CB99-8268-63A6A026A601}"/>
                  </a:ext>
                </a:extLst>
              </p:cNvPr>
              <p:cNvCxnSpPr>
                <a:cxnSpLocks/>
              </p:cNvCxnSpPr>
              <p:nvPr/>
            </p:nvCxnSpPr>
            <p:spPr>
              <a:xfrm flipH="1">
                <a:off x="3533774" y="2082764"/>
                <a:ext cx="4572000" cy="0"/>
              </a:xfrm>
              <a:prstGeom prst="line">
                <a:avLst/>
              </a:prstGeom>
              <a:noFill/>
              <a:ln w="12700" cap="flat" cmpd="sng" algn="ctr">
                <a:solidFill>
                  <a:sysClr val="windowText" lastClr="000000"/>
                </a:solidFill>
                <a:prstDash val="solid"/>
                <a:miter lim="800000"/>
              </a:ln>
              <a:effectLst/>
            </p:spPr>
          </p:cxnSp>
          <p:cxnSp>
            <p:nvCxnSpPr>
              <p:cNvPr id="7707" name="Straight Connector 7706">
                <a:extLst>
                  <a:ext uri="{FF2B5EF4-FFF2-40B4-BE49-F238E27FC236}">
                    <a16:creationId xmlns:a16="http://schemas.microsoft.com/office/drawing/2014/main" id="{DE8AA830-2B0A-9A19-F53A-52D3BF3F6749}"/>
                  </a:ext>
                </a:extLst>
              </p:cNvPr>
              <p:cNvCxnSpPr>
                <a:cxnSpLocks/>
              </p:cNvCxnSpPr>
              <p:nvPr/>
            </p:nvCxnSpPr>
            <p:spPr>
              <a:xfrm flipH="1">
                <a:off x="3533774" y="756884"/>
                <a:ext cx="4572000" cy="0"/>
              </a:xfrm>
              <a:prstGeom prst="line">
                <a:avLst/>
              </a:prstGeom>
              <a:noFill/>
              <a:ln w="12700" cap="flat" cmpd="sng" algn="ctr">
                <a:solidFill>
                  <a:sysClr val="windowText" lastClr="000000"/>
                </a:solidFill>
                <a:prstDash val="solid"/>
                <a:miter lim="800000"/>
              </a:ln>
              <a:effectLst/>
            </p:spPr>
          </p:cxnSp>
          <p:cxnSp>
            <p:nvCxnSpPr>
              <p:cNvPr id="7708" name="Straight Connector 7707">
                <a:extLst>
                  <a:ext uri="{FF2B5EF4-FFF2-40B4-BE49-F238E27FC236}">
                    <a16:creationId xmlns:a16="http://schemas.microsoft.com/office/drawing/2014/main" id="{2F7E49B4-0443-7A47-0204-88D64A2C1411}"/>
                  </a:ext>
                </a:extLst>
              </p:cNvPr>
              <p:cNvCxnSpPr>
                <a:cxnSpLocks/>
              </p:cNvCxnSpPr>
              <p:nvPr/>
            </p:nvCxnSpPr>
            <p:spPr>
              <a:xfrm>
                <a:off x="8105774" y="756884"/>
                <a:ext cx="0" cy="1325880"/>
              </a:xfrm>
              <a:prstGeom prst="line">
                <a:avLst/>
              </a:prstGeom>
              <a:noFill/>
              <a:ln w="12700" cap="flat" cmpd="sng" algn="ctr">
                <a:solidFill>
                  <a:sysClr val="windowText" lastClr="000000"/>
                </a:solidFill>
                <a:prstDash val="solid"/>
                <a:miter lim="800000"/>
              </a:ln>
              <a:effectLst/>
            </p:spPr>
          </p:cxnSp>
        </p:grpSp>
        <p:grpSp>
          <p:nvGrpSpPr>
            <p:cNvPr id="5965" name="Group 5964">
              <a:extLst>
                <a:ext uri="{FF2B5EF4-FFF2-40B4-BE49-F238E27FC236}">
                  <a16:creationId xmlns:a16="http://schemas.microsoft.com/office/drawing/2014/main" id="{FAB5B357-2E76-DDD5-382C-94E7303626F1}"/>
                </a:ext>
              </a:extLst>
            </p:cNvPr>
            <p:cNvGrpSpPr/>
            <p:nvPr/>
          </p:nvGrpSpPr>
          <p:grpSpPr>
            <a:xfrm>
              <a:off x="21589268" y="23069812"/>
              <a:ext cx="91019" cy="1925894"/>
              <a:chOff x="3488055" y="953521"/>
              <a:chExt cx="45720" cy="1120775"/>
            </a:xfrm>
          </p:grpSpPr>
          <p:cxnSp>
            <p:nvCxnSpPr>
              <p:cNvPr id="7699" name="Straight Connector 7698">
                <a:extLst>
                  <a:ext uri="{FF2B5EF4-FFF2-40B4-BE49-F238E27FC236}">
                    <a16:creationId xmlns:a16="http://schemas.microsoft.com/office/drawing/2014/main" id="{EF7FCE6F-B163-6D34-F7F5-41C461E69E04}"/>
                  </a:ext>
                </a:extLst>
              </p:cNvPr>
              <p:cNvCxnSpPr>
                <a:cxnSpLocks/>
              </p:cNvCxnSpPr>
              <p:nvPr/>
            </p:nvCxnSpPr>
            <p:spPr>
              <a:xfrm flipH="1">
                <a:off x="3488055" y="2074296"/>
                <a:ext cx="45720" cy="0"/>
              </a:xfrm>
              <a:prstGeom prst="line">
                <a:avLst/>
              </a:prstGeom>
              <a:noFill/>
              <a:ln w="12700" cap="flat" cmpd="sng" algn="ctr">
                <a:solidFill>
                  <a:sysClr val="windowText" lastClr="000000"/>
                </a:solidFill>
                <a:prstDash val="solid"/>
                <a:miter lim="800000"/>
              </a:ln>
              <a:effectLst/>
            </p:spPr>
          </p:cxnSp>
          <p:cxnSp>
            <p:nvCxnSpPr>
              <p:cNvPr id="7700" name="Straight Connector 7699">
                <a:extLst>
                  <a:ext uri="{FF2B5EF4-FFF2-40B4-BE49-F238E27FC236}">
                    <a16:creationId xmlns:a16="http://schemas.microsoft.com/office/drawing/2014/main" id="{CBB4AA89-8DC8-4136-3D17-3DB7E8C21500}"/>
                  </a:ext>
                </a:extLst>
              </p:cNvPr>
              <p:cNvCxnSpPr>
                <a:cxnSpLocks/>
              </p:cNvCxnSpPr>
              <p:nvPr/>
            </p:nvCxnSpPr>
            <p:spPr>
              <a:xfrm flipH="1">
                <a:off x="3488055" y="1850141"/>
                <a:ext cx="45720" cy="0"/>
              </a:xfrm>
              <a:prstGeom prst="line">
                <a:avLst/>
              </a:prstGeom>
              <a:noFill/>
              <a:ln w="12700" cap="flat" cmpd="sng" algn="ctr">
                <a:solidFill>
                  <a:sysClr val="windowText" lastClr="000000"/>
                </a:solidFill>
                <a:prstDash val="solid"/>
                <a:miter lim="800000"/>
              </a:ln>
              <a:effectLst/>
            </p:spPr>
          </p:cxnSp>
          <p:cxnSp>
            <p:nvCxnSpPr>
              <p:cNvPr id="7701" name="Straight Connector 7700">
                <a:extLst>
                  <a:ext uri="{FF2B5EF4-FFF2-40B4-BE49-F238E27FC236}">
                    <a16:creationId xmlns:a16="http://schemas.microsoft.com/office/drawing/2014/main" id="{39C999FC-DD49-3938-A85B-11DC36233708}"/>
                  </a:ext>
                </a:extLst>
              </p:cNvPr>
              <p:cNvCxnSpPr>
                <a:cxnSpLocks/>
              </p:cNvCxnSpPr>
              <p:nvPr/>
            </p:nvCxnSpPr>
            <p:spPr>
              <a:xfrm flipH="1">
                <a:off x="3488055" y="1625986"/>
                <a:ext cx="45720" cy="0"/>
              </a:xfrm>
              <a:prstGeom prst="line">
                <a:avLst/>
              </a:prstGeom>
              <a:noFill/>
              <a:ln w="12700" cap="flat" cmpd="sng" algn="ctr">
                <a:solidFill>
                  <a:sysClr val="windowText" lastClr="000000"/>
                </a:solidFill>
                <a:prstDash val="solid"/>
                <a:miter lim="800000"/>
              </a:ln>
              <a:effectLst/>
            </p:spPr>
          </p:cxnSp>
          <p:cxnSp>
            <p:nvCxnSpPr>
              <p:cNvPr id="7702" name="Straight Connector 7701">
                <a:extLst>
                  <a:ext uri="{FF2B5EF4-FFF2-40B4-BE49-F238E27FC236}">
                    <a16:creationId xmlns:a16="http://schemas.microsoft.com/office/drawing/2014/main" id="{25A955FC-4CF3-5CA8-BE83-28796BE0BAE9}"/>
                  </a:ext>
                </a:extLst>
              </p:cNvPr>
              <p:cNvCxnSpPr>
                <a:cxnSpLocks/>
              </p:cNvCxnSpPr>
              <p:nvPr/>
            </p:nvCxnSpPr>
            <p:spPr>
              <a:xfrm flipH="1">
                <a:off x="3488055" y="1401831"/>
                <a:ext cx="45720" cy="0"/>
              </a:xfrm>
              <a:prstGeom prst="line">
                <a:avLst/>
              </a:prstGeom>
              <a:noFill/>
              <a:ln w="12700" cap="flat" cmpd="sng" algn="ctr">
                <a:solidFill>
                  <a:sysClr val="windowText" lastClr="000000"/>
                </a:solidFill>
                <a:prstDash val="solid"/>
                <a:miter lim="800000"/>
              </a:ln>
              <a:effectLst/>
            </p:spPr>
          </p:cxnSp>
          <p:cxnSp>
            <p:nvCxnSpPr>
              <p:cNvPr id="7703" name="Straight Connector 7702">
                <a:extLst>
                  <a:ext uri="{FF2B5EF4-FFF2-40B4-BE49-F238E27FC236}">
                    <a16:creationId xmlns:a16="http://schemas.microsoft.com/office/drawing/2014/main" id="{06379B32-5CB1-8EAC-BAD0-B098EA6AA0AC}"/>
                  </a:ext>
                </a:extLst>
              </p:cNvPr>
              <p:cNvCxnSpPr>
                <a:cxnSpLocks/>
              </p:cNvCxnSpPr>
              <p:nvPr/>
            </p:nvCxnSpPr>
            <p:spPr>
              <a:xfrm flipH="1">
                <a:off x="3488055" y="1177676"/>
                <a:ext cx="45720" cy="0"/>
              </a:xfrm>
              <a:prstGeom prst="line">
                <a:avLst/>
              </a:prstGeom>
              <a:noFill/>
              <a:ln w="12700" cap="flat" cmpd="sng" algn="ctr">
                <a:solidFill>
                  <a:sysClr val="windowText" lastClr="000000"/>
                </a:solidFill>
                <a:prstDash val="solid"/>
                <a:miter lim="800000"/>
              </a:ln>
              <a:effectLst/>
            </p:spPr>
          </p:cxnSp>
          <p:cxnSp>
            <p:nvCxnSpPr>
              <p:cNvPr id="7704" name="Straight Connector 7703">
                <a:extLst>
                  <a:ext uri="{FF2B5EF4-FFF2-40B4-BE49-F238E27FC236}">
                    <a16:creationId xmlns:a16="http://schemas.microsoft.com/office/drawing/2014/main" id="{752F27CE-355E-60DC-5113-A1B2DABED289}"/>
                  </a:ext>
                </a:extLst>
              </p:cNvPr>
              <p:cNvCxnSpPr>
                <a:cxnSpLocks/>
              </p:cNvCxnSpPr>
              <p:nvPr/>
            </p:nvCxnSpPr>
            <p:spPr>
              <a:xfrm flipH="1">
                <a:off x="3488055" y="953521"/>
                <a:ext cx="45720" cy="0"/>
              </a:xfrm>
              <a:prstGeom prst="line">
                <a:avLst/>
              </a:prstGeom>
              <a:noFill/>
              <a:ln w="12700" cap="flat" cmpd="sng" algn="ctr">
                <a:solidFill>
                  <a:sysClr val="windowText" lastClr="000000"/>
                </a:solidFill>
                <a:prstDash val="solid"/>
                <a:miter lim="800000"/>
              </a:ln>
              <a:effectLst/>
            </p:spPr>
          </p:cxnSp>
        </p:grpSp>
        <p:grpSp>
          <p:nvGrpSpPr>
            <p:cNvPr id="5966" name="Group 5965">
              <a:extLst>
                <a:ext uri="{FF2B5EF4-FFF2-40B4-BE49-F238E27FC236}">
                  <a16:creationId xmlns:a16="http://schemas.microsoft.com/office/drawing/2014/main" id="{EEB3D110-36D4-8D11-CA85-14E02FA2ACA2}"/>
                </a:ext>
              </a:extLst>
            </p:cNvPr>
            <p:cNvGrpSpPr/>
            <p:nvPr/>
          </p:nvGrpSpPr>
          <p:grpSpPr>
            <a:xfrm>
              <a:off x="21928513" y="25093909"/>
              <a:ext cx="7136170" cy="91019"/>
              <a:chOff x="3676650" y="963046"/>
              <a:chExt cx="4152900" cy="45720"/>
            </a:xfrm>
          </p:grpSpPr>
          <p:cxnSp>
            <p:nvCxnSpPr>
              <p:cNvPr id="7684" name="Straight Connector 7683">
                <a:extLst>
                  <a:ext uri="{FF2B5EF4-FFF2-40B4-BE49-F238E27FC236}">
                    <a16:creationId xmlns:a16="http://schemas.microsoft.com/office/drawing/2014/main" id="{6236A30F-39E9-57B0-AAD5-3145C2DA3BA9}"/>
                  </a:ext>
                </a:extLst>
              </p:cNvPr>
              <p:cNvCxnSpPr>
                <a:cxnSpLocks/>
              </p:cNvCxnSpPr>
              <p:nvPr/>
            </p:nvCxnSpPr>
            <p:spPr>
              <a:xfrm>
                <a:off x="3676650" y="963046"/>
                <a:ext cx="0" cy="45720"/>
              </a:xfrm>
              <a:prstGeom prst="line">
                <a:avLst/>
              </a:prstGeom>
              <a:noFill/>
              <a:ln w="12700" cap="flat" cmpd="sng" algn="ctr">
                <a:solidFill>
                  <a:sysClr val="windowText" lastClr="000000"/>
                </a:solidFill>
                <a:prstDash val="solid"/>
                <a:miter lim="800000"/>
              </a:ln>
              <a:effectLst/>
            </p:spPr>
          </p:cxnSp>
          <p:cxnSp>
            <p:nvCxnSpPr>
              <p:cNvPr id="7685" name="Straight Connector 7684">
                <a:extLst>
                  <a:ext uri="{FF2B5EF4-FFF2-40B4-BE49-F238E27FC236}">
                    <a16:creationId xmlns:a16="http://schemas.microsoft.com/office/drawing/2014/main" id="{A607F501-730E-8F5F-2CAD-9C55CBB4C173}"/>
                  </a:ext>
                </a:extLst>
              </p:cNvPr>
              <p:cNvCxnSpPr>
                <a:cxnSpLocks/>
              </p:cNvCxnSpPr>
              <p:nvPr/>
            </p:nvCxnSpPr>
            <p:spPr>
              <a:xfrm>
                <a:off x="3973286" y="963046"/>
                <a:ext cx="0" cy="45720"/>
              </a:xfrm>
              <a:prstGeom prst="line">
                <a:avLst/>
              </a:prstGeom>
              <a:noFill/>
              <a:ln w="12700" cap="flat" cmpd="sng" algn="ctr">
                <a:solidFill>
                  <a:sysClr val="windowText" lastClr="000000"/>
                </a:solidFill>
                <a:prstDash val="solid"/>
                <a:miter lim="800000"/>
              </a:ln>
              <a:effectLst/>
            </p:spPr>
          </p:cxnSp>
          <p:cxnSp>
            <p:nvCxnSpPr>
              <p:cNvPr id="7686" name="Straight Connector 7685">
                <a:extLst>
                  <a:ext uri="{FF2B5EF4-FFF2-40B4-BE49-F238E27FC236}">
                    <a16:creationId xmlns:a16="http://schemas.microsoft.com/office/drawing/2014/main" id="{4DFAF49F-B1A0-A88B-9ABE-C840BFF89D3B}"/>
                  </a:ext>
                </a:extLst>
              </p:cNvPr>
              <p:cNvCxnSpPr>
                <a:cxnSpLocks/>
              </p:cNvCxnSpPr>
              <p:nvPr/>
            </p:nvCxnSpPr>
            <p:spPr>
              <a:xfrm>
                <a:off x="4269922" y="963046"/>
                <a:ext cx="0" cy="45720"/>
              </a:xfrm>
              <a:prstGeom prst="line">
                <a:avLst/>
              </a:prstGeom>
              <a:noFill/>
              <a:ln w="12700" cap="flat" cmpd="sng" algn="ctr">
                <a:solidFill>
                  <a:sysClr val="windowText" lastClr="000000"/>
                </a:solidFill>
                <a:prstDash val="solid"/>
                <a:miter lim="800000"/>
              </a:ln>
              <a:effectLst/>
            </p:spPr>
          </p:cxnSp>
          <p:cxnSp>
            <p:nvCxnSpPr>
              <p:cNvPr id="7687" name="Straight Connector 7686">
                <a:extLst>
                  <a:ext uri="{FF2B5EF4-FFF2-40B4-BE49-F238E27FC236}">
                    <a16:creationId xmlns:a16="http://schemas.microsoft.com/office/drawing/2014/main" id="{5FBB63DA-4310-452B-EC49-A8CD4CC4EE3A}"/>
                  </a:ext>
                </a:extLst>
              </p:cNvPr>
              <p:cNvCxnSpPr>
                <a:cxnSpLocks/>
              </p:cNvCxnSpPr>
              <p:nvPr/>
            </p:nvCxnSpPr>
            <p:spPr>
              <a:xfrm>
                <a:off x="4566558" y="963046"/>
                <a:ext cx="0" cy="45720"/>
              </a:xfrm>
              <a:prstGeom prst="line">
                <a:avLst/>
              </a:prstGeom>
              <a:noFill/>
              <a:ln w="12700" cap="flat" cmpd="sng" algn="ctr">
                <a:solidFill>
                  <a:sysClr val="windowText" lastClr="000000"/>
                </a:solidFill>
                <a:prstDash val="solid"/>
                <a:miter lim="800000"/>
              </a:ln>
              <a:effectLst/>
            </p:spPr>
          </p:cxnSp>
          <p:cxnSp>
            <p:nvCxnSpPr>
              <p:cNvPr id="7688" name="Straight Connector 7687">
                <a:extLst>
                  <a:ext uri="{FF2B5EF4-FFF2-40B4-BE49-F238E27FC236}">
                    <a16:creationId xmlns:a16="http://schemas.microsoft.com/office/drawing/2014/main" id="{08BEB043-9443-775B-A804-1F799E9A2FF0}"/>
                  </a:ext>
                </a:extLst>
              </p:cNvPr>
              <p:cNvCxnSpPr>
                <a:cxnSpLocks/>
              </p:cNvCxnSpPr>
              <p:nvPr/>
            </p:nvCxnSpPr>
            <p:spPr>
              <a:xfrm>
                <a:off x="4863194" y="963046"/>
                <a:ext cx="0" cy="45720"/>
              </a:xfrm>
              <a:prstGeom prst="line">
                <a:avLst/>
              </a:prstGeom>
              <a:noFill/>
              <a:ln w="12700" cap="flat" cmpd="sng" algn="ctr">
                <a:solidFill>
                  <a:sysClr val="windowText" lastClr="000000"/>
                </a:solidFill>
                <a:prstDash val="solid"/>
                <a:miter lim="800000"/>
              </a:ln>
              <a:effectLst/>
            </p:spPr>
          </p:cxnSp>
          <p:cxnSp>
            <p:nvCxnSpPr>
              <p:cNvPr id="7689" name="Straight Connector 7688">
                <a:extLst>
                  <a:ext uri="{FF2B5EF4-FFF2-40B4-BE49-F238E27FC236}">
                    <a16:creationId xmlns:a16="http://schemas.microsoft.com/office/drawing/2014/main" id="{C9C96C22-4296-22A6-3B6C-75C595D75F61}"/>
                  </a:ext>
                </a:extLst>
              </p:cNvPr>
              <p:cNvCxnSpPr>
                <a:cxnSpLocks/>
              </p:cNvCxnSpPr>
              <p:nvPr/>
            </p:nvCxnSpPr>
            <p:spPr>
              <a:xfrm>
                <a:off x="5159830" y="963046"/>
                <a:ext cx="0" cy="45720"/>
              </a:xfrm>
              <a:prstGeom prst="line">
                <a:avLst/>
              </a:prstGeom>
              <a:noFill/>
              <a:ln w="12700" cap="flat" cmpd="sng" algn="ctr">
                <a:solidFill>
                  <a:sysClr val="windowText" lastClr="000000"/>
                </a:solidFill>
                <a:prstDash val="solid"/>
                <a:miter lim="800000"/>
              </a:ln>
              <a:effectLst/>
            </p:spPr>
          </p:cxnSp>
          <p:cxnSp>
            <p:nvCxnSpPr>
              <p:cNvPr id="7690" name="Straight Connector 7689">
                <a:extLst>
                  <a:ext uri="{FF2B5EF4-FFF2-40B4-BE49-F238E27FC236}">
                    <a16:creationId xmlns:a16="http://schemas.microsoft.com/office/drawing/2014/main" id="{DEE05056-A0F2-158D-6095-FFDF220EEC4A}"/>
                  </a:ext>
                </a:extLst>
              </p:cNvPr>
              <p:cNvCxnSpPr>
                <a:cxnSpLocks/>
              </p:cNvCxnSpPr>
              <p:nvPr/>
            </p:nvCxnSpPr>
            <p:spPr>
              <a:xfrm>
                <a:off x="5456466" y="963046"/>
                <a:ext cx="0" cy="45720"/>
              </a:xfrm>
              <a:prstGeom prst="line">
                <a:avLst/>
              </a:prstGeom>
              <a:noFill/>
              <a:ln w="12700" cap="flat" cmpd="sng" algn="ctr">
                <a:solidFill>
                  <a:sysClr val="windowText" lastClr="000000"/>
                </a:solidFill>
                <a:prstDash val="solid"/>
                <a:miter lim="800000"/>
              </a:ln>
              <a:effectLst/>
            </p:spPr>
          </p:cxnSp>
          <p:cxnSp>
            <p:nvCxnSpPr>
              <p:cNvPr id="7691" name="Straight Connector 7690">
                <a:extLst>
                  <a:ext uri="{FF2B5EF4-FFF2-40B4-BE49-F238E27FC236}">
                    <a16:creationId xmlns:a16="http://schemas.microsoft.com/office/drawing/2014/main" id="{731E7A33-6A62-AD74-1764-F086E6A049C7}"/>
                  </a:ext>
                </a:extLst>
              </p:cNvPr>
              <p:cNvCxnSpPr>
                <a:cxnSpLocks/>
              </p:cNvCxnSpPr>
              <p:nvPr/>
            </p:nvCxnSpPr>
            <p:spPr>
              <a:xfrm>
                <a:off x="5753102" y="963046"/>
                <a:ext cx="0" cy="45720"/>
              </a:xfrm>
              <a:prstGeom prst="line">
                <a:avLst/>
              </a:prstGeom>
              <a:noFill/>
              <a:ln w="12700" cap="flat" cmpd="sng" algn="ctr">
                <a:solidFill>
                  <a:sysClr val="windowText" lastClr="000000"/>
                </a:solidFill>
                <a:prstDash val="solid"/>
                <a:miter lim="800000"/>
              </a:ln>
              <a:effectLst/>
            </p:spPr>
          </p:cxnSp>
          <p:cxnSp>
            <p:nvCxnSpPr>
              <p:cNvPr id="7692" name="Straight Connector 7691">
                <a:extLst>
                  <a:ext uri="{FF2B5EF4-FFF2-40B4-BE49-F238E27FC236}">
                    <a16:creationId xmlns:a16="http://schemas.microsoft.com/office/drawing/2014/main" id="{715F8C96-867E-373F-0A65-3889450433E2}"/>
                  </a:ext>
                </a:extLst>
              </p:cNvPr>
              <p:cNvCxnSpPr>
                <a:cxnSpLocks/>
              </p:cNvCxnSpPr>
              <p:nvPr/>
            </p:nvCxnSpPr>
            <p:spPr>
              <a:xfrm>
                <a:off x="6049738" y="963046"/>
                <a:ext cx="0" cy="45720"/>
              </a:xfrm>
              <a:prstGeom prst="line">
                <a:avLst/>
              </a:prstGeom>
              <a:noFill/>
              <a:ln w="12700" cap="flat" cmpd="sng" algn="ctr">
                <a:solidFill>
                  <a:sysClr val="windowText" lastClr="000000"/>
                </a:solidFill>
                <a:prstDash val="solid"/>
                <a:miter lim="800000"/>
              </a:ln>
              <a:effectLst/>
            </p:spPr>
          </p:cxnSp>
          <p:cxnSp>
            <p:nvCxnSpPr>
              <p:cNvPr id="7693" name="Straight Connector 7692">
                <a:extLst>
                  <a:ext uri="{FF2B5EF4-FFF2-40B4-BE49-F238E27FC236}">
                    <a16:creationId xmlns:a16="http://schemas.microsoft.com/office/drawing/2014/main" id="{1FB9597F-3BED-89C4-18DF-5444F4A3BA3D}"/>
                  </a:ext>
                </a:extLst>
              </p:cNvPr>
              <p:cNvCxnSpPr>
                <a:cxnSpLocks/>
              </p:cNvCxnSpPr>
              <p:nvPr/>
            </p:nvCxnSpPr>
            <p:spPr>
              <a:xfrm>
                <a:off x="6346374" y="963046"/>
                <a:ext cx="0" cy="45720"/>
              </a:xfrm>
              <a:prstGeom prst="line">
                <a:avLst/>
              </a:prstGeom>
              <a:noFill/>
              <a:ln w="12700" cap="flat" cmpd="sng" algn="ctr">
                <a:solidFill>
                  <a:sysClr val="windowText" lastClr="000000"/>
                </a:solidFill>
                <a:prstDash val="solid"/>
                <a:miter lim="800000"/>
              </a:ln>
              <a:effectLst/>
            </p:spPr>
          </p:cxnSp>
          <p:cxnSp>
            <p:nvCxnSpPr>
              <p:cNvPr id="7694" name="Straight Connector 7693">
                <a:extLst>
                  <a:ext uri="{FF2B5EF4-FFF2-40B4-BE49-F238E27FC236}">
                    <a16:creationId xmlns:a16="http://schemas.microsoft.com/office/drawing/2014/main" id="{838BAE9A-91D7-2BAA-BAFA-E54F0298DA98}"/>
                  </a:ext>
                </a:extLst>
              </p:cNvPr>
              <p:cNvCxnSpPr>
                <a:cxnSpLocks/>
              </p:cNvCxnSpPr>
              <p:nvPr/>
            </p:nvCxnSpPr>
            <p:spPr>
              <a:xfrm>
                <a:off x="6643010" y="963046"/>
                <a:ext cx="0" cy="45720"/>
              </a:xfrm>
              <a:prstGeom prst="line">
                <a:avLst/>
              </a:prstGeom>
              <a:noFill/>
              <a:ln w="12700" cap="flat" cmpd="sng" algn="ctr">
                <a:solidFill>
                  <a:sysClr val="windowText" lastClr="000000"/>
                </a:solidFill>
                <a:prstDash val="solid"/>
                <a:miter lim="800000"/>
              </a:ln>
              <a:effectLst/>
            </p:spPr>
          </p:cxnSp>
          <p:cxnSp>
            <p:nvCxnSpPr>
              <p:cNvPr id="7695" name="Straight Connector 7694">
                <a:extLst>
                  <a:ext uri="{FF2B5EF4-FFF2-40B4-BE49-F238E27FC236}">
                    <a16:creationId xmlns:a16="http://schemas.microsoft.com/office/drawing/2014/main" id="{D5C99BEC-5E86-4487-26C9-8B38224C6149}"/>
                  </a:ext>
                </a:extLst>
              </p:cNvPr>
              <p:cNvCxnSpPr>
                <a:cxnSpLocks/>
              </p:cNvCxnSpPr>
              <p:nvPr/>
            </p:nvCxnSpPr>
            <p:spPr>
              <a:xfrm>
                <a:off x="6939646" y="963046"/>
                <a:ext cx="0" cy="45720"/>
              </a:xfrm>
              <a:prstGeom prst="line">
                <a:avLst/>
              </a:prstGeom>
              <a:noFill/>
              <a:ln w="12700" cap="flat" cmpd="sng" algn="ctr">
                <a:solidFill>
                  <a:sysClr val="windowText" lastClr="000000"/>
                </a:solidFill>
                <a:prstDash val="solid"/>
                <a:miter lim="800000"/>
              </a:ln>
              <a:effectLst/>
            </p:spPr>
          </p:cxnSp>
          <p:cxnSp>
            <p:nvCxnSpPr>
              <p:cNvPr id="7696" name="Straight Connector 7695">
                <a:extLst>
                  <a:ext uri="{FF2B5EF4-FFF2-40B4-BE49-F238E27FC236}">
                    <a16:creationId xmlns:a16="http://schemas.microsoft.com/office/drawing/2014/main" id="{DAE172A8-4078-F601-089A-FAEB06106404}"/>
                  </a:ext>
                </a:extLst>
              </p:cNvPr>
              <p:cNvCxnSpPr>
                <a:cxnSpLocks/>
              </p:cNvCxnSpPr>
              <p:nvPr/>
            </p:nvCxnSpPr>
            <p:spPr>
              <a:xfrm>
                <a:off x="7236282" y="963046"/>
                <a:ext cx="0" cy="45720"/>
              </a:xfrm>
              <a:prstGeom prst="line">
                <a:avLst/>
              </a:prstGeom>
              <a:noFill/>
              <a:ln w="12700" cap="flat" cmpd="sng" algn="ctr">
                <a:solidFill>
                  <a:sysClr val="windowText" lastClr="000000"/>
                </a:solidFill>
                <a:prstDash val="solid"/>
                <a:miter lim="800000"/>
              </a:ln>
              <a:effectLst/>
            </p:spPr>
          </p:cxnSp>
          <p:cxnSp>
            <p:nvCxnSpPr>
              <p:cNvPr id="7697" name="Straight Connector 7696">
                <a:extLst>
                  <a:ext uri="{FF2B5EF4-FFF2-40B4-BE49-F238E27FC236}">
                    <a16:creationId xmlns:a16="http://schemas.microsoft.com/office/drawing/2014/main" id="{C32C27E7-FEDC-B676-368A-AB3542F48CEA}"/>
                  </a:ext>
                </a:extLst>
              </p:cNvPr>
              <p:cNvCxnSpPr>
                <a:cxnSpLocks/>
              </p:cNvCxnSpPr>
              <p:nvPr/>
            </p:nvCxnSpPr>
            <p:spPr>
              <a:xfrm>
                <a:off x="7532918" y="963046"/>
                <a:ext cx="0" cy="45720"/>
              </a:xfrm>
              <a:prstGeom prst="line">
                <a:avLst/>
              </a:prstGeom>
              <a:noFill/>
              <a:ln w="12700" cap="flat" cmpd="sng" algn="ctr">
                <a:solidFill>
                  <a:sysClr val="windowText" lastClr="000000"/>
                </a:solidFill>
                <a:prstDash val="solid"/>
                <a:miter lim="800000"/>
              </a:ln>
              <a:effectLst/>
            </p:spPr>
          </p:cxnSp>
          <p:cxnSp>
            <p:nvCxnSpPr>
              <p:cNvPr id="7698" name="Straight Connector 7697">
                <a:extLst>
                  <a:ext uri="{FF2B5EF4-FFF2-40B4-BE49-F238E27FC236}">
                    <a16:creationId xmlns:a16="http://schemas.microsoft.com/office/drawing/2014/main" id="{BDD6C3C8-1336-1509-721B-CF46F875D3D4}"/>
                  </a:ext>
                </a:extLst>
              </p:cNvPr>
              <p:cNvCxnSpPr>
                <a:cxnSpLocks/>
              </p:cNvCxnSpPr>
              <p:nvPr/>
            </p:nvCxnSpPr>
            <p:spPr>
              <a:xfrm>
                <a:off x="7829550" y="963046"/>
                <a:ext cx="0" cy="45720"/>
              </a:xfrm>
              <a:prstGeom prst="line">
                <a:avLst/>
              </a:prstGeom>
              <a:noFill/>
              <a:ln w="12700" cap="flat" cmpd="sng" algn="ctr">
                <a:solidFill>
                  <a:sysClr val="windowText" lastClr="000000"/>
                </a:solidFill>
                <a:prstDash val="solid"/>
                <a:miter lim="800000"/>
              </a:ln>
              <a:effectLst/>
            </p:spPr>
          </p:cxnSp>
        </p:grpSp>
        <p:grpSp>
          <p:nvGrpSpPr>
            <p:cNvPr id="5967" name="Group 5966">
              <a:extLst>
                <a:ext uri="{FF2B5EF4-FFF2-40B4-BE49-F238E27FC236}">
                  <a16:creationId xmlns:a16="http://schemas.microsoft.com/office/drawing/2014/main" id="{A595842F-90D2-5687-1CB8-9120A5A33E4E}"/>
                </a:ext>
              </a:extLst>
            </p:cNvPr>
            <p:cNvGrpSpPr/>
            <p:nvPr/>
          </p:nvGrpSpPr>
          <p:grpSpPr>
            <a:xfrm>
              <a:off x="21408085" y="22943812"/>
              <a:ext cx="129720" cy="2236897"/>
              <a:chOff x="21355176" y="14544573"/>
              <a:chExt cx="130321" cy="2247253"/>
            </a:xfrm>
          </p:grpSpPr>
          <p:sp>
            <p:nvSpPr>
              <p:cNvPr id="3661" name="TextBox 3660">
                <a:extLst>
                  <a:ext uri="{FF2B5EF4-FFF2-40B4-BE49-F238E27FC236}">
                    <a16:creationId xmlns:a16="http://schemas.microsoft.com/office/drawing/2014/main" id="{CF14FD70-426A-AC60-5563-843DA25B8857}"/>
                  </a:ext>
                </a:extLst>
              </p:cNvPr>
              <p:cNvSpPr txBox="1"/>
              <p:nvPr/>
            </p:nvSpPr>
            <p:spPr>
              <a:xfrm>
                <a:off x="21355176" y="14544573"/>
                <a:ext cx="130321" cy="312767"/>
              </a:xfrm>
              <a:prstGeom prst="rect">
                <a:avLst/>
              </a:prstGeom>
              <a:noFill/>
            </p:spPr>
            <p:txBody>
              <a:bodyPr wrap="none" lIns="0" tIns="0" rIns="0" bIns="0"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5</a:t>
                </a:r>
              </a:p>
            </p:txBody>
          </p:sp>
          <p:sp>
            <p:nvSpPr>
              <p:cNvPr id="3662" name="TextBox 3661">
                <a:extLst>
                  <a:ext uri="{FF2B5EF4-FFF2-40B4-BE49-F238E27FC236}">
                    <a16:creationId xmlns:a16="http://schemas.microsoft.com/office/drawing/2014/main" id="{78E7ED9F-FCBF-AB6E-1A8E-B3591861C364}"/>
                  </a:ext>
                </a:extLst>
              </p:cNvPr>
              <p:cNvSpPr txBox="1"/>
              <p:nvPr/>
            </p:nvSpPr>
            <p:spPr>
              <a:xfrm>
                <a:off x="21355176" y="14931470"/>
                <a:ext cx="130321" cy="312767"/>
              </a:xfrm>
              <a:prstGeom prst="rect">
                <a:avLst/>
              </a:prstGeom>
              <a:noFill/>
            </p:spPr>
            <p:txBody>
              <a:bodyPr wrap="none" lIns="0" tIns="0" rIns="0" bIns="0"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4</a:t>
                </a:r>
              </a:p>
            </p:txBody>
          </p:sp>
          <p:sp>
            <p:nvSpPr>
              <p:cNvPr id="7680" name="TextBox 7679">
                <a:extLst>
                  <a:ext uri="{FF2B5EF4-FFF2-40B4-BE49-F238E27FC236}">
                    <a16:creationId xmlns:a16="http://schemas.microsoft.com/office/drawing/2014/main" id="{FBDA00C6-00FF-F1CA-3C3D-C2FCF2F49359}"/>
                  </a:ext>
                </a:extLst>
              </p:cNvPr>
              <p:cNvSpPr txBox="1"/>
              <p:nvPr/>
            </p:nvSpPr>
            <p:spPr>
              <a:xfrm>
                <a:off x="21355176" y="15318367"/>
                <a:ext cx="130321" cy="312767"/>
              </a:xfrm>
              <a:prstGeom prst="rect">
                <a:avLst/>
              </a:prstGeom>
              <a:noFill/>
            </p:spPr>
            <p:txBody>
              <a:bodyPr wrap="none" lIns="0" tIns="0" rIns="0" bIns="0"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3</a:t>
                </a:r>
              </a:p>
            </p:txBody>
          </p:sp>
          <p:sp>
            <p:nvSpPr>
              <p:cNvPr id="7681" name="TextBox 7680">
                <a:extLst>
                  <a:ext uri="{FF2B5EF4-FFF2-40B4-BE49-F238E27FC236}">
                    <a16:creationId xmlns:a16="http://schemas.microsoft.com/office/drawing/2014/main" id="{5A9B963F-597F-5571-4FD0-6E02E551A37D}"/>
                  </a:ext>
                </a:extLst>
              </p:cNvPr>
              <p:cNvSpPr txBox="1"/>
              <p:nvPr/>
            </p:nvSpPr>
            <p:spPr>
              <a:xfrm>
                <a:off x="21355176" y="15705264"/>
                <a:ext cx="130321" cy="312767"/>
              </a:xfrm>
              <a:prstGeom prst="rect">
                <a:avLst/>
              </a:prstGeom>
              <a:noFill/>
            </p:spPr>
            <p:txBody>
              <a:bodyPr wrap="none" lIns="0" tIns="0" rIns="0" bIns="0"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2</a:t>
                </a:r>
              </a:p>
            </p:txBody>
          </p:sp>
          <p:sp>
            <p:nvSpPr>
              <p:cNvPr id="7682" name="TextBox 7681">
                <a:extLst>
                  <a:ext uri="{FF2B5EF4-FFF2-40B4-BE49-F238E27FC236}">
                    <a16:creationId xmlns:a16="http://schemas.microsoft.com/office/drawing/2014/main" id="{EC202164-2C95-DA53-C688-5192637DFDA9}"/>
                  </a:ext>
                </a:extLst>
              </p:cNvPr>
              <p:cNvSpPr txBox="1"/>
              <p:nvPr/>
            </p:nvSpPr>
            <p:spPr>
              <a:xfrm>
                <a:off x="21355176" y="16092161"/>
                <a:ext cx="130321" cy="312767"/>
              </a:xfrm>
              <a:prstGeom prst="rect">
                <a:avLst/>
              </a:prstGeom>
              <a:noFill/>
            </p:spPr>
            <p:txBody>
              <a:bodyPr wrap="none" lIns="0" tIns="0" rIns="0" bIns="0"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1</a:t>
                </a:r>
              </a:p>
            </p:txBody>
          </p:sp>
          <p:sp>
            <p:nvSpPr>
              <p:cNvPr id="7683" name="TextBox 7682">
                <a:extLst>
                  <a:ext uri="{FF2B5EF4-FFF2-40B4-BE49-F238E27FC236}">
                    <a16:creationId xmlns:a16="http://schemas.microsoft.com/office/drawing/2014/main" id="{117D79AA-A18A-6774-7D9C-ADFEAD1944AE}"/>
                  </a:ext>
                </a:extLst>
              </p:cNvPr>
              <p:cNvSpPr txBox="1"/>
              <p:nvPr/>
            </p:nvSpPr>
            <p:spPr>
              <a:xfrm>
                <a:off x="21355176" y="16479059"/>
                <a:ext cx="130321" cy="312767"/>
              </a:xfrm>
              <a:prstGeom prst="rect">
                <a:avLst/>
              </a:prstGeom>
              <a:noFill/>
            </p:spPr>
            <p:txBody>
              <a:bodyPr wrap="none" lIns="0" tIns="0" rIns="0" bIns="0"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0</a:t>
                </a:r>
              </a:p>
            </p:txBody>
          </p:sp>
        </p:grpSp>
        <p:sp>
          <p:nvSpPr>
            <p:cNvPr id="5968" name="TextBox 5967">
              <a:extLst>
                <a:ext uri="{FF2B5EF4-FFF2-40B4-BE49-F238E27FC236}">
                  <a16:creationId xmlns:a16="http://schemas.microsoft.com/office/drawing/2014/main" id="{2DFEB6EF-24A1-4281-596D-F3E9417E7DD1}"/>
                </a:ext>
              </a:extLst>
            </p:cNvPr>
            <p:cNvSpPr txBox="1"/>
            <p:nvPr/>
          </p:nvSpPr>
          <p:spPr>
            <a:xfrm rot="16200000">
              <a:off x="19838345" y="23716439"/>
              <a:ext cx="2284677" cy="622651"/>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normalizeH="0" baseline="0" noProof="0" dirty="0">
                  <a:ln>
                    <a:noFill/>
                  </a:ln>
                  <a:solidFill>
                    <a:srgbClr val="003C5E"/>
                  </a:solidFill>
                  <a:effectLst/>
                  <a:uLnTx/>
                  <a:uFillTx/>
                  <a:latin typeface="Source Sans Pro" panose="020B0503030403020204" pitchFamily="34" charset="0"/>
                </a:rPr>
                <a:t>Change in Hb, mean</a:t>
              </a:r>
              <a:br>
                <a:rPr kumimoji="0" lang="en-US" sz="2000" b="1" i="0" u="none" strike="noStrike" kern="0" cap="none" normalizeH="0" baseline="0" noProof="0" dirty="0">
                  <a:ln>
                    <a:noFill/>
                  </a:ln>
                  <a:solidFill>
                    <a:srgbClr val="003C5E"/>
                  </a:solidFill>
                  <a:effectLst/>
                  <a:uLnTx/>
                  <a:uFillTx/>
                  <a:latin typeface="Source Sans Pro" panose="020B0503030403020204" pitchFamily="34" charset="0"/>
                </a:rPr>
              </a:br>
              <a:r>
                <a:rPr kumimoji="0" lang="en-US" sz="2000" b="1" i="0" u="none" strike="noStrike" kern="0" cap="none" normalizeH="0" baseline="0" noProof="0" dirty="0">
                  <a:ln>
                    <a:noFill/>
                  </a:ln>
                  <a:solidFill>
                    <a:srgbClr val="003C5E"/>
                  </a:solidFill>
                  <a:effectLst/>
                  <a:uLnTx/>
                  <a:uFillTx/>
                  <a:latin typeface="Source Sans Pro" panose="020B0503030403020204" pitchFamily="34" charset="0"/>
                </a:rPr>
                <a:t>(g/dL, ± SE)</a:t>
              </a:r>
            </a:p>
          </p:txBody>
        </p:sp>
        <p:grpSp>
          <p:nvGrpSpPr>
            <p:cNvPr id="5969" name="Group 5968">
              <a:extLst>
                <a:ext uri="{FF2B5EF4-FFF2-40B4-BE49-F238E27FC236}">
                  <a16:creationId xmlns:a16="http://schemas.microsoft.com/office/drawing/2014/main" id="{F027CA62-A97E-88FD-D8A5-BD8132C38389}"/>
                </a:ext>
              </a:extLst>
            </p:cNvPr>
            <p:cNvGrpSpPr/>
            <p:nvPr/>
          </p:nvGrpSpPr>
          <p:grpSpPr>
            <a:xfrm>
              <a:off x="21329762" y="25237718"/>
              <a:ext cx="7862654" cy="622650"/>
              <a:chOff x="21246034" y="16779259"/>
              <a:chExt cx="7899055" cy="625533"/>
            </a:xfrm>
          </p:grpSpPr>
          <p:sp>
            <p:nvSpPr>
              <p:cNvPr id="7384" name="TextBox 7383">
                <a:extLst>
                  <a:ext uri="{FF2B5EF4-FFF2-40B4-BE49-F238E27FC236}">
                    <a16:creationId xmlns:a16="http://schemas.microsoft.com/office/drawing/2014/main" id="{605D37C5-31F4-9A4C-7CB9-28545F0CDBF2}"/>
                  </a:ext>
                </a:extLst>
              </p:cNvPr>
              <p:cNvSpPr txBox="1"/>
              <p:nvPr/>
            </p:nvSpPr>
            <p:spPr>
              <a:xfrm>
                <a:off x="21246034" y="16779259"/>
                <a:ext cx="1106087" cy="625533"/>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Before</a:t>
                </a:r>
                <a:b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b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treatment</a:t>
                </a:r>
              </a:p>
            </p:txBody>
          </p:sp>
          <p:sp>
            <p:nvSpPr>
              <p:cNvPr id="7385" name="TextBox 7384">
                <a:extLst>
                  <a:ext uri="{FF2B5EF4-FFF2-40B4-BE49-F238E27FC236}">
                    <a16:creationId xmlns:a16="http://schemas.microsoft.com/office/drawing/2014/main" id="{67C66B55-4E32-CF4F-EE99-3D6400871291}"/>
                  </a:ext>
                </a:extLst>
              </p:cNvPr>
              <p:cNvSpPr txBox="1"/>
              <p:nvPr/>
            </p:nvSpPr>
            <p:spPr>
              <a:xfrm>
                <a:off x="22294734" y="16779259"/>
                <a:ext cx="130320" cy="312768"/>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4</a:t>
                </a:r>
              </a:p>
            </p:txBody>
          </p:sp>
          <p:sp>
            <p:nvSpPr>
              <p:cNvPr id="3648" name="TextBox 3647">
                <a:extLst>
                  <a:ext uri="{FF2B5EF4-FFF2-40B4-BE49-F238E27FC236}">
                    <a16:creationId xmlns:a16="http://schemas.microsoft.com/office/drawing/2014/main" id="{0ED851A0-E6E5-53FD-433F-613827925B9B}"/>
                  </a:ext>
                </a:extLst>
              </p:cNvPr>
              <p:cNvSpPr txBox="1"/>
              <p:nvPr/>
            </p:nvSpPr>
            <p:spPr>
              <a:xfrm>
                <a:off x="22806651" y="16779259"/>
                <a:ext cx="130320" cy="312768"/>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8</a:t>
                </a:r>
              </a:p>
            </p:txBody>
          </p:sp>
          <p:sp>
            <p:nvSpPr>
              <p:cNvPr id="3649" name="TextBox 3648">
                <a:extLst>
                  <a:ext uri="{FF2B5EF4-FFF2-40B4-BE49-F238E27FC236}">
                    <a16:creationId xmlns:a16="http://schemas.microsoft.com/office/drawing/2014/main" id="{9A5FED88-884E-CC63-838D-C13D1878BDEC}"/>
                  </a:ext>
                </a:extLst>
              </p:cNvPr>
              <p:cNvSpPr txBox="1"/>
              <p:nvPr/>
            </p:nvSpPr>
            <p:spPr>
              <a:xfrm>
                <a:off x="23253405" y="16779259"/>
                <a:ext cx="260639" cy="312768"/>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12</a:t>
                </a:r>
              </a:p>
            </p:txBody>
          </p:sp>
          <p:sp>
            <p:nvSpPr>
              <p:cNvPr id="3650" name="TextBox 3649">
                <a:extLst>
                  <a:ext uri="{FF2B5EF4-FFF2-40B4-BE49-F238E27FC236}">
                    <a16:creationId xmlns:a16="http://schemas.microsoft.com/office/drawing/2014/main" id="{D2D75778-D0B8-7BE9-7CE4-34EAD713763A}"/>
                  </a:ext>
                </a:extLst>
              </p:cNvPr>
              <p:cNvSpPr txBox="1"/>
              <p:nvPr/>
            </p:nvSpPr>
            <p:spPr>
              <a:xfrm>
                <a:off x="23765320" y="16779259"/>
                <a:ext cx="260639" cy="312768"/>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16</a:t>
                </a:r>
              </a:p>
            </p:txBody>
          </p:sp>
          <p:sp>
            <p:nvSpPr>
              <p:cNvPr id="3651" name="TextBox 3650">
                <a:extLst>
                  <a:ext uri="{FF2B5EF4-FFF2-40B4-BE49-F238E27FC236}">
                    <a16:creationId xmlns:a16="http://schemas.microsoft.com/office/drawing/2014/main" id="{9F61077E-2D09-259A-374A-1599DF82F88B}"/>
                  </a:ext>
                </a:extLst>
              </p:cNvPr>
              <p:cNvSpPr txBox="1"/>
              <p:nvPr/>
            </p:nvSpPr>
            <p:spPr>
              <a:xfrm>
                <a:off x="24236847" y="16779259"/>
                <a:ext cx="371177" cy="312768"/>
              </a:xfrm>
              <a:prstGeom prst="rect">
                <a:avLst/>
              </a:prstGeom>
              <a:noFill/>
            </p:spPr>
            <p:txBody>
              <a:bodyPr wrap="squar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20</a:t>
                </a:r>
              </a:p>
            </p:txBody>
          </p:sp>
          <p:sp>
            <p:nvSpPr>
              <p:cNvPr id="3652" name="TextBox 3651">
                <a:extLst>
                  <a:ext uri="{FF2B5EF4-FFF2-40B4-BE49-F238E27FC236}">
                    <a16:creationId xmlns:a16="http://schemas.microsoft.com/office/drawing/2014/main" id="{BD093F4A-E3C1-09BF-DC5C-3C5C354F4918}"/>
                  </a:ext>
                </a:extLst>
              </p:cNvPr>
              <p:cNvSpPr txBox="1"/>
              <p:nvPr/>
            </p:nvSpPr>
            <p:spPr>
              <a:xfrm>
                <a:off x="24789148" y="16779259"/>
                <a:ext cx="260639" cy="312768"/>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24</a:t>
                </a:r>
              </a:p>
            </p:txBody>
          </p:sp>
          <p:sp>
            <p:nvSpPr>
              <p:cNvPr id="3653" name="TextBox 3652">
                <a:extLst>
                  <a:ext uri="{FF2B5EF4-FFF2-40B4-BE49-F238E27FC236}">
                    <a16:creationId xmlns:a16="http://schemas.microsoft.com/office/drawing/2014/main" id="{C9F38E71-161B-F6A7-C768-4B49B3D9595F}"/>
                  </a:ext>
                </a:extLst>
              </p:cNvPr>
              <p:cNvSpPr txBox="1"/>
              <p:nvPr/>
            </p:nvSpPr>
            <p:spPr>
              <a:xfrm>
                <a:off x="25301062" y="16779259"/>
                <a:ext cx="260639" cy="312768"/>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24</a:t>
                </a:r>
              </a:p>
            </p:txBody>
          </p:sp>
          <p:sp>
            <p:nvSpPr>
              <p:cNvPr id="3654" name="TextBox 3653">
                <a:extLst>
                  <a:ext uri="{FF2B5EF4-FFF2-40B4-BE49-F238E27FC236}">
                    <a16:creationId xmlns:a16="http://schemas.microsoft.com/office/drawing/2014/main" id="{609FC7A4-F6EF-8329-7FC6-A829841BFC03}"/>
                  </a:ext>
                </a:extLst>
              </p:cNvPr>
              <p:cNvSpPr txBox="1"/>
              <p:nvPr/>
            </p:nvSpPr>
            <p:spPr>
              <a:xfrm>
                <a:off x="25812976" y="16779259"/>
                <a:ext cx="260639" cy="312768"/>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32</a:t>
                </a:r>
              </a:p>
            </p:txBody>
          </p:sp>
          <p:sp>
            <p:nvSpPr>
              <p:cNvPr id="3655" name="TextBox 3654">
                <a:extLst>
                  <a:ext uri="{FF2B5EF4-FFF2-40B4-BE49-F238E27FC236}">
                    <a16:creationId xmlns:a16="http://schemas.microsoft.com/office/drawing/2014/main" id="{71F1B3EE-29D8-D84E-675E-B81CCC8F4C75}"/>
                  </a:ext>
                </a:extLst>
              </p:cNvPr>
              <p:cNvSpPr txBox="1"/>
              <p:nvPr/>
            </p:nvSpPr>
            <p:spPr>
              <a:xfrm>
                <a:off x="26324890" y="16779259"/>
                <a:ext cx="260639" cy="312768"/>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36</a:t>
                </a:r>
              </a:p>
            </p:txBody>
          </p:sp>
          <p:sp>
            <p:nvSpPr>
              <p:cNvPr id="3656" name="TextBox 3655">
                <a:extLst>
                  <a:ext uri="{FF2B5EF4-FFF2-40B4-BE49-F238E27FC236}">
                    <a16:creationId xmlns:a16="http://schemas.microsoft.com/office/drawing/2014/main" id="{BBC49428-9ADD-F008-A987-ED25AF4229D9}"/>
                  </a:ext>
                </a:extLst>
              </p:cNvPr>
              <p:cNvSpPr txBox="1"/>
              <p:nvPr/>
            </p:nvSpPr>
            <p:spPr>
              <a:xfrm>
                <a:off x="26836804" y="16779259"/>
                <a:ext cx="260639" cy="312768"/>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40</a:t>
                </a:r>
              </a:p>
            </p:txBody>
          </p:sp>
          <p:sp>
            <p:nvSpPr>
              <p:cNvPr id="3657" name="TextBox 3656">
                <a:extLst>
                  <a:ext uri="{FF2B5EF4-FFF2-40B4-BE49-F238E27FC236}">
                    <a16:creationId xmlns:a16="http://schemas.microsoft.com/office/drawing/2014/main" id="{7493BC8C-F856-0408-4474-BD5E27B69E19}"/>
                  </a:ext>
                </a:extLst>
              </p:cNvPr>
              <p:cNvSpPr txBox="1"/>
              <p:nvPr/>
            </p:nvSpPr>
            <p:spPr>
              <a:xfrm>
                <a:off x="27348718" y="16779259"/>
                <a:ext cx="260639" cy="312768"/>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44</a:t>
                </a:r>
              </a:p>
            </p:txBody>
          </p:sp>
          <p:sp>
            <p:nvSpPr>
              <p:cNvPr id="3658" name="TextBox 3657">
                <a:extLst>
                  <a:ext uri="{FF2B5EF4-FFF2-40B4-BE49-F238E27FC236}">
                    <a16:creationId xmlns:a16="http://schemas.microsoft.com/office/drawing/2014/main" id="{8272578B-82F2-4A44-38FB-DC29F594680C}"/>
                  </a:ext>
                </a:extLst>
              </p:cNvPr>
              <p:cNvSpPr txBox="1"/>
              <p:nvPr/>
            </p:nvSpPr>
            <p:spPr>
              <a:xfrm>
                <a:off x="27860632" y="16779259"/>
                <a:ext cx="260639" cy="312768"/>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48</a:t>
                </a:r>
              </a:p>
            </p:txBody>
          </p:sp>
          <p:sp>
            <p:nvSpPr>
              <p:cNvPr id="3659" name="TextBox 3658">
                <a:extLst>
                  <a:ext uri="{FF2B5EF4-FFF2-40B4-BE49-F238E27FC236}">
                    <a16:creationId xmlns:a16="http://schemas.microsoft.com/office/drawing/2014/main" id="{4D43F762-F87A-892A-14BA-623122279028}"/>
                  </a:ext>
                </a:extLst>
              </p:cNvPr>
              <p:cNvSpPr txBox="1"/>
              <p:nvPr/>
            </p:nvSpPr>
            <p:spPr>
              <a:xfrm>
                <a:off x="28372546" y="16779259"/>
                <a:ext cx="260639" cy="312768"/>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52</a:t>
                </a:r>
              </a:p>
            </p:txBody>
          </p:sp>
          <p:sp>
            <p:nvSpPr>
              <p:cNvPr id="3660" name="TextBox 3659">
                <a:extLst>
                  <a:ext uri="{FF2B5EF4-FFF2-40B4-BE49-F238E27FC236}">
                    <a16:creationId xmlns:a16="http://schemas.microsoft.com/office/drawing/2014/main" id="{07A0A5F1-B286-6A90-5B46-4B3E3D8FF1C3}"/>
                  </a:ext>
                </a:extLst>
              </p:cNvPr>
              <p:cNvSpPr txBox="1"/>
              <p:nvPr/>
            </p:nvSpPr>
            <p:spPr>
              <a:xfrm>
                <a:off x="28884450" y="16779259"/>
                <a:ext cx="260639" cy="312768"/>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56</a:t>
                </a:r>
              </a:p>
            </p:txBody>
          </p:sp>
        </p:grpSp>
        <p:sp>
          <p:nvSpPr>
            <p:cNvPr id="5970" name="TextBox 5969">
              <a:extLst>
                <a:ext uri="{FF2B5EF4-FFF2-40B4-BE49-F238E27FC236}">
                  <a16:creationId xmlns:a16="http://schemas.microsoft.com/office/drawing/2014/main" id="{3C059926-D366-0D60-2D97-819C20B2FE68}"/>
                </a:ext>
              </a:extLst>
            </p:cNvPr>
            <p:cNvSpPr txBox="1"/>
            <p:nvPr/>
          </p:nvSpPr>
          <p:spPr>
            <a:xfrm>
              <a:off x="25242280" y="25613924"/>
              <a:ext cx="737778" cy="311326"/>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normalizeH="0" baseline="0" noProof="0" dirty="0">
                  <a:ln>
                    <a:noFill/>
                  </a:ln>
                  <a:solidFill>
                    <a:srgbClr val="003C5E"/>
                  </a:solidFill>
                  <a:effectLst/>
                  <a:uLnTx/>
                  <a:uFillTx/>
                  <a:latin typeface="Source Sans Pro" panose="020B0503030403020204" pitchFamily="34" charset="0"/>
                </a:rPr>
                <a:t>Weeks</a:t>
              </a:r>
            </a:p>
          </p:txBody>
        </p:sp>
        <p:sp>
          <p:nvSpPr>
            <p:cNvPr id="5971" name="Rectangle 5970">
              <a:extLst>
                <a:ext uri="{FF2B5EF4-FFF2-40B4-BE49-F238E27FC236}">
                  <a16:creationId xmlns:a16="http://schemas.microsoft.com/office/drawing/2014/main" id="{FB6541A2-DD19-A314-916D-981FC2F322C7}"/>
                </a:ext>
              </a:extLst>
            </p:cNvPr>
            <p:cNvSpPr/>
            <p:nvPr/>
          </p:nvSpPr>
          <p:spPr>
            <a:xfrm>
              <a:off x="21781133" y="22914043"/>
              <a:ext cx="2034877" cy="273056"/>
            </a:xfrm>
            <a:prstGeom prst="rect">
              <a:avLst/>
            </a:prstGeom>
            <a:solidFill>
              <a:sysClr val="window" lastClr="FFFFFF"/>
            </a:solidFill>
            <a:ln w="19050"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ea typeface="Source Sans Pro" panose="020B0503030403020204" pitchFamily="34" charset="0"/>
                </a:rPr>
                <a:t>Imetelstat (n=</a:t>
              </a:r>
              <a:r>
                <a:rPr lang="en-US" sz="2000" kern="0" dirty="0">
                  <a:solidFill>
                    <a:srgbClr val="003C5E"/>
                  </a:solidFill>
                  <a:latin typeface="Source Sans Pro" panose="020B0503030403020204" pitchFamily="34" charset="0"/>
                  <a:ea typeface="Source Sans Pro" panose="020B0503030403020204" pitchFamily="34" charset="0"/>
                </a:rPr>
                <a:t>17</a:t>
              </a: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ea typeface="Source Sans Pro" panose="020B0503030403020204" pitchFamily="34" charset="0"/>
                </a:rPr>
                <a:t>)</a:t>
              </a:r>
            </a:p>
          </p:txBody>
        </p:sp>
        <p:grpSp>
          <p:nvGrpSpPr>
            <p:cNvPr id="5972" name="Group 5971">
              <a:extLst>
                <a:ext uri="{FF2B5EF4-FFF2-40B4-BE49-F238E27FC236}">
                  <a16:creationId xmlns:a16="http://schemas.microsoft.com/office/drawing/2014/main" id="{4EBF1086-4EC0-266D-E79D-2C9D797A85C7}"/>
                </a:ext>
              </a:extLst>
            </p:cNvPr>
            <p:cNvGrpSpPr/>
            <p:nvPr/>
          </p:nvGrpSpPr>
          <p:grpSpPr>
            <a:xfrm>
              <a:off x="21917266" y="22905520"/>
              <a:ext cx="7456671" cy="2113264"/>
              <a:chOff x="3664127" y="2670103"/>
              <a:chExt cx="4336736" cy="1229056"/>
            </a:xfrm>
            <a:solidFill>
              <a:srgbClr val="003B5C"/>
            </a:solidFill>
          </p:grpSpPr>
          <p:sp>
            <p:nvSpPr>
              <p:cNvPr id="6258" name="Oval 6257">
                <a:extLst>
                  <a:ext uri="{FF2B5EF4-FFF2-40B4-BE49-F238E27FC236}">
                    <a16:creationId xmlns:a16="http://schemas.microsoft.com/office/drawing/2014/main" id="{2231B032-FAE0-8F8D-772B-770970055A86}"/>
                  </a:ext>
                </a:extLst>
              </p:cNvPr>
              <p:cNvSpPr/>
              <p:nvPr/>
            </p:nvSpPr>
            <p:spPr>
              <a:xfrm>
                <a:off x="3664127" y="3871727"/>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6259" name="Oval 6258">
                <a:extLst>
                  <a:ext uri="{FF2B5EF4-FFF2-40B4-BE49-F238E27FC236}">
                    <a16:creationId xmlns:a16="http://schemas.microsoft.com/office/drawing/2014/main" id="{CA5B3576-025A-6DCE-C411-0574BECD94A6}"/>
                  </a:ext>
                </a:extLst>
              </p:cNvPr>
              <p:cNvSpPr/>
              <p:nvPr/>
            </p:nvSpPr>
            <p:spPr>
              <a:xfrm>
                <a:off x="3739686" y="3652296"/>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6260" name="Oval 6259">
                <a:extLst>
                  <a:ext uri="{FF2B5EF4-FFF2-40B4-BE49-F238E27FC236}">
                    <a16:creationId xmlns:a16="http://schemas.microsoft.com/office/drawing/2014/main" id="{EBBD7172-AF32-DC99-C01B-B912CAC4F5DF}"/>
                  </a:ext>
                </a:extLst>
              </p:cNvPr>
              <p:cNvSpPr/>
              <p:nvPr/>
            </p:nvSpPr>
            <p:spPr>
              <a:xfrm>
                <a:off x="3811082" y="3665378"/>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6261" name="Oval 6260">
                <a:extLst>
                  <a:ext uri="{FF2B5EF4-FFF2-40B4-BE49-F238E27FC236}">
                    <a16:creationId xmlns:a16="http://schemas.microsoft.com/office/drawing/2014/main" id="{7CBC385C-8479-DC1E-E4FF-9708BE851546}"/>
                  </a:ext>
                </a:extLst>
              </p:cNvPr>
              <p:cNvSpPr/>
              <p:nvPr/>
            </p:nvSpPr>
            <p:spPr>
              <a:xfrm>
                <a:off x="3888829" y="3721516"/>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6262" name="Oval 6261">
                <a:extLst>
                  <a:ext uri="{FF2B5EF4-FFF2-40B4-BE49-F238E27FC236}">
                    <a16:creationId xmlns:a16="http://schemas.microsoft.com/office/drawing/2014/main" id="{D62450B0-C5BA-4D10-3989-A3D9E8F206D9}"/>
                  </a:ext>
                </a:extLst>
              </p:cNvPr>
              <p:cNvSpPr/>
              <p:nvPr/>
            </p:nvSpPr>
            <p:spPr>
              <a:xfrm>
                <a:off x="3961854" y="3758475"/>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6263" name="Oval 6262">
                <a:extLst>
                  <a:ext uri="{FF2B5EF4-FFF2-40B4-BE49-F238E27FC236}">
                    <a16:creationId xmlns:a16="http://schemas.microsoft.com/office/drawing/2014/main" id="{9B152660-1076-CFA4-6919-1CBF2C7FB43A}"/>
                  </a:ext>
                </a:extLst>
              </p:cNvPr>
              <p:cNvSpPr/>
              <p:nvPr/>
            </p:nvSpPr>
            <p:spPr>
              <a:xfrm>
                <a:off x="4036242" y="3678080"/>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6264" name="Oval 6263">
                <a:extLst>
                  <a:ext uri="{FF2B5EF4-FFF2-40B4-BE49-F238E27FC236}">
                    <a16:creationId xmlns:a16="http://schemas.microsoft.com/office/drawing/2014/main" id="{D89E515A-4B8F-2CCE-EF9D-1495151279DA}"/>
                  </a:ext>
                </a:extLst>
              </p:cNvPr>
              <p:cNvSpPr/>
              <p:nvPr/>
            </p:nvSpPr>
            <p:spPr>
              <a:xfrm>
                <a:off x="4109225" y="3563817"/>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6265" name="Oval 6264">
                <a:extLst>
                  <a:ext uri="{FF2B5EF4-FFF2-40B4-BE49-F238E27FC236}">
                    <a16:creationId xmlns:a16="http://schemas.microsoft.com/office/drawing/2014/main" id="{C24DF589-47A5-FA7E-BB9A-76ED6641B6CA}"/>
                  </a:ext>
                </a:extLst>
              </p:cNvPr>
              <p:cNvSpPr/>
              <p:nvPr/>
            </p:nvSpPr>
            <p:spPr>
              <a:xfrm>
                <a:off x="4183837" y="3582362"/>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6266" name="Oval 6265">
                <a:extLst>
                  <a:ext uri="{FF2B5EF4-FFF2-40B4-BE49-F238E27FC236}">
                    <a16:creationId xmlns:a16="http://schemas.microsoft.com/office/drawing/2014/main" id="{8F6C7B3E-1748-AFB2-8606-88D29DEEABA5}"/>
                  </a:ext>
                </a:extLst>
              </p:cNvPr>
              <p:cNvSpPr/>
              <p:nvPr/>
            </p:nvSpPr>
            <p:spPr>
              <a:xfrm>
                <a:off x="4259447" y="3667407"/>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6267" name="Oval 6266">
                <a:extLst>
                  <a:ext uri="{FF2B5EF4-FFF2-40B4-BE49-F238E27FC236}">
                    <a16:creationId xmlns:a16="http://schemas.microsoft.com/office/drawing/2014/main" id="{3AAA890B-3326-017A-0F22-DB1D130F5E7E}"/>
                  </a:ext>
                </a:extLst>
              </p:cNvPr>
              <p:cNvSpPr/>
              <p:nvPr/>
            </p:nvSpPr>
            <p:spPr>
              <a:xfrm>
                <a:off x="4334059" y="3477229"/>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6268" name="Oval 6267">
                <a:extLst>
                  <a:ext uri="{FF2B5EF4-FFF2-40B4-BE49-F238E27FC236}">
                    <a16:creationId xmlns:a16="http://schemas.microsoft.com/office/drawing/2014/main" id="{5F1B180F-3AE2-57BD-B8DB-EE572F6D58D3}"/>
                  </a:ext>
                </a:extLst>
              </p:cNvPr>
              <p:cNvSpPr/>
              <p:nvPr/>
            </p:nvSpPr>
            <p:spPr>
              <a:xfrm>
                <a:off x="4405821" y="3546509"/>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6269" name="Oval 6268">
                <a:extLst>
                  <a:ext uri="{FF2B5EF4-FFF2-40B4-BE49-F238E27FC236}">
                    <a16:creationId xmlns:a16="http://schemas.microsoft.com/office/drawing/2014/main" id="{E8D61FA7-F5D5-95F9-5ADF-4CFDBA91BF1F}"/>
                  </a:ext>
                </a:extLst>
              </p:cNvPr>
              <p:cNvSpPr/>
              <p:nvPr/>
            </p:nvSpPr>
            <p:spPr>
              <a:xfrm>
                <a:off x="4482021" y="3469832"/>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6270" name="Oval 6269">
                <a:extLst>
                  <a:ext uri="{FF2B5EF4-FFF2-40B4-BE49-F238E27FC236}">
                    <a16:creationId xmlns:a16="http://schemas.microsoft.com/office/drawing/2014/main" id="{F0AF41BC-E288-C173-CDC9-B8B941E85593}"/>
                  </a:ext>
                </a:extLst>
              </p:cNvPr>
              <p:cNvSpPr/>
              <p:nvPr/>
            </p:nvSpPr>
            <p:spPr>
              <a:xfrm>
                <a:off x="4555047" y="3481960"/>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6271" name="Oval 6270">
                <a:extLst>
                  <a:ext uri="{FF2B5EF4-FFF2-40B4-BE49-F238E27FC236}">
                    <a16:creationId xmlns:a16="http://schemas.microsoft.com/office/drawing/2014/main" id="{F034308A-5166-FD83-AB48-E4CCB022D9AF}"/>
                  </a:ext>
                </a:extLst>
              </p:cNvPr>
              <p:cNvSpPr/>
              <p:nvPr/>
            </p:nvSpPr>
            <p:spPr>
              <a:xfrm>
                <a:off x="4630981" y="3606932"/>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4510" name="Oval 4509">
                <a:extLst>
                  <a:ext uri="{FF2B5EF4-FFF2-40B4-BE49-F238E27FC236}">
                    <a16:creationId xmlns:a16="http://schemas.microsoft.com/office/drawing/2014/main" id="{2995FB19-2EC8-5FCD-2A80-545CC3AFC1CA}"/>
                  </a:ext>
                </a:extLst>
              </p:cNvPr>
              <p:cNvSpPr/>
              <p:nvPr/>
            </p:nvSpPr>
            <p:spPr>
              <a:xfrm>
                <a:off x="4704005" y="3475169"/>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4519" name="Oval 4518">
                <a:extLst>
                  <a:ext uri="{FF2B5EF4-FFF2-40B4-BE49-F238E27FC236}">
                    <a16:creationId xmlns:a16="http://schemas.microsoft.com/office/drawing/2014/main" id="{BA19BD25-429C-8A4D-A4DE-141682116D9F}"/>
                  </a:ext>
                </a:extLst>
              </p:cNvPr>
              <p:cNvSpPr/>
              <p:nvPr/>
            </p:nvSpPr>
            <p:spPr>
              <a:xfrm>
                <a:off x="4778616" y="3039354"/>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4521" name="Oval 4520">
                <a:extLst>
                  <a:ext uri="{FF2B5EF4-FFF2-40B4-BE49-F238E27FC236}">
                    <a16:creationId xmlns:a16="http://schemas.microsoft.com/office/drawing/2014/main" id="{ACB96D4C-D84E-B18B-C147-F4E59A66E83D}"/>
                  </a:ext>
                </a:extLst>
              </p:cNvPr>
              <p:cNvSpPr/>
              <p:nvPr/>
            </p:nvSpPr>
            <p:spPr>
              <a:xfrm>
                <a:off x="4848464" y="3366385"/>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4522" name="Oval 4521">
                <a:extLst>
                  <a:ext uri="{FF2B5EF4-FFF2-40B4-BE49-F238E27FC236}">
                    <a16:creationId xmlns:a16="http://schemas.microsoft.com/office/drawing/2014/main" id="{398F7AD8-7E9A-67B1-7F24-FF6CA6F10206}"/>
                  </a:ext>
                </a:extLst>
              </p:cNvPr>
              <p:cNvSpPr/>
              <p:nvPr/>
            </p:nvSpPr>
            <p:spPr>
              <a:xfrm>
                <a:off x="4925085" y="3516888"/>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4523" name="Oval 4522">
                <a:extLst>
                  <a:ext uri="{FF2B5EF4-FFF2-40B4-BE49-F238E27FC236}">
                    <a16:creationId xmlns:a16="http://schemas.microsoft.com/office/drawing/2014/main" id="{C0177D35-C0C5-2574-B2A6-21B9AC4A6246}"/>
                  </a:ext>
                </a:extLst>
              </p:cNvPr>
              <p:cNvSpPr/>
              <p:nvPr/>
            </p:nvSpPr>
            <p:spPr>
              <a:xfrm>
                <a:off x="5001284" y="3192743"/>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4524" name="Oval 4523">
                <a:extLst>
                  <a:ext uri="{FF2B5EF4-FFF2-40B4-BE49-F238E27FC236}">
                    <a16:creationId xmlns:a16="http://schemas.microsoft.com/office/drawing/2014/main" id="{08BDF22C-DF88-4697-BBF4-0AB212CB0FED}"/>
                  </a:ext>
                </a:extLst>
              </p:cNvPr>
              <p:cNvSpPr/>
              <p:nvPr/>
            </p:nvSpPr>
            <p:spPr>
              <a:xfrm>
                <a:off x="5074309" y="3512939"/>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4525" name="Oval 4524">
                <a:extLst>
                  <a:ext uri="{FF2B5EF4-FFF2-40B4-BE49-F238E27FC236}">
                    <a16:creationId xmlns:a16="http://schemas.microsoft.com/office/drawing/2014/main" id="{0895AB7F-EA04-18EB-3827-CEA356B5D284}"/>
                  </a:ext>
                </a:extLst>
              </p:cNvPr>
              <p:cNvSpPr/>
              <p:nvPr/>
            </p:nvSpPr>
            <p:spPr>
              <a:xfrm>
                <a:off x="5145746" y="3039168"/>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4526" name="Oval 4525">
                <a:extLst>
                  <a:ext uri="{FF2B5EF4-FFF2-40B4-BE49-F238E27FC236}">
                    <a16:creationId xmlns:a16="http://schemas.microsoft.com/office/drawing/2014/main" id="{4F382C80-A8B4-95D4-FBEE-F8D3ABD8AF7A}"/>
                  </a:ext>
                </a:extLst>
              </p:cNvPr>
              <p:cNvSpPr/>
              <p:nvPr/>
            </p:nvSpPr>
            <p:spPr>
              <a:xfrm>
                <a:off x="5223356" y="3512939"/>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4527" name="Oval 4526">
                <a:extLst>
                  <a:ext uri="{FF2B5EF4-FFF2-40B4-BE49-F238E27FC236}">
                    <a16:creationId xmlns:a16="http://schemas.microsoft.com/office/drawing/2014/main" id="{72C8D691-BA40-A850-03E0-F60FA0E5F593}"/>
                  </a:ext>
                </a:extLst>
              </p:cNvPr>
              <p:cNvSpPr/>
              <p:nvPr/>
            </p:nvSpPr>
            <p:spPr>
              <a:xfrm>
                <a:off x="5296382" y="3434167"/>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4528" name="Oval 4527">
                <a:extLst>
                  <a:ext uri="{FF2B5EF4-FFF2-40B4-BE49-F238E27FC236}">
                    <a16:creationId xmlns:a16="http://schemas.microsoft.com/office/drawing/2014/main" id="{8EC3C7C2-30B2-8468-CA3E-374705DEDAFA}"/>
                  </a:ext>
                </a:extLst>
              </p:cNvPr>
              <p:cNvSpPr/>
              <p:nvPr/>
            </p:nvSpPr>
            <p:spPr>
              <a:xfrm>
                <a:off x="5374171" y="3608961"/>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4529" name="Oval 4528">
                <a:extLst>
                  <a:ext uri="{FF2B5EF4-FFF2-40B4-BE49-F238E27FC236}">
                    <a16:creationId xmlns:a16="http://schemas.microsoft.com/office/drawing/2014/main" id="{E36709F8-A1B3-C9AE-470A-5A1726771578}"/>
                  </a:ext>
                </a:extLst>
              </p:cNvPr>
              <p:cNvSpPr/>
              <p:nvPr/>
            </p:nvSpPr>
            <p:spPr>
              <a:xfrm>
                <a:off x="5442433" y="3083614"/>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4530" name="Oval 4529">
                <a:extLst>
                  <a:ext uri="{FF2B5EF4-FFF2-40B4-BE49-F238E27FC236}">
                    <a16:creationId xmlns:a16="http://schemas.microsoft.com/office/drawing/2014/main" id="{41B63CA2-AE14-E898-E879-4F37315E94AE}"/>
                  </a:ext>
                </a:extLst>
              </p:cNvPr>
              <p:cNvSpPr/>
              <p:nvPr/>
            </p:nvSpPr>
            <p:spPr>
              <a:xfrm>
                <a:off x="5520219" y="3580137"/>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4531" name="Oval 4530">
                <a:extLst>
                  <a:ext uri="{FF2B5EF4-FFF2-40B4-BE49-F238E27FC236}">
                    <a16:creationId xmlns:a16="http://schemas.microsoft.com/office/drawing/2014/main" id="{3F2B5BF9-434E-A552-ED94-73586F8D8EDC}"/>
                  </a:ext>
                </a:extLst>
              </p:cNvPr>
              <p:cNvSpPr/>
              <p:nvPr/>
            </p:nvSpPr>
            <p:spPr>
              <a:xfrm>
                <a:off x="5594684" y="3472112"/>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4532" name="Oval 4531">
                <a:extLst>
                  <a:ext uri="{FF2B5EF4-FFF2-40B4-BE49-F238E27FC236}">
                    <a16:creationId xmlns:a16="http://schemas.microsoft.com/office/drawing/2014/main" id="{B41A6CBA-12A5-0915-3595-84CE50B13777}"/>
                  </a:ext>
                </a:extLst>
              </p:cNvPr>
              <p:cNvSpPr/>
              <p:nvPr/>
            </p:nvSpPr>
            <p:spPr>
              <a:xfrm>
                <a:off x="5668350" y="3263102"/>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4533" name="Oval 4532">
                <a:extLst>
                  <a:ext uri="{FF2B5EF4-FFF2-40B4-BE49-F238E27FC236}">
                    <a16:creationId xmlns:a16="http://schemas.microsoft.com/office/drawing/2014/main" id="{D5D76537-38D7-3AE3-9A0B-9044A82E08DE}"/>
                  </a:ext>
                </a:extLst>
              </p:cNvPr>
              <p:cNvSpPr/>
              <p:nvPr/>
            </p:nvSpPr>
            <p:spPr>
              <a:xfrm>
                <a:off x="5741346" y="3100506"/>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4534" name="Oval 4533">
                <a:extLst>
                  <a:ext uri="{FF2B5EF4-FFF2-40B4-BE49-F238E27FC236}">
                    <a16:creationId xmlns:a16="http://schemas.microsoft.com/office/drawing/2014/main" id="{E9BB7760-D533-F811-7953-93EC0904762D}"/>
                  </a:ext>
                </a:extLst>
              </p:cNvPr>
              <p:cNvSpPr/>
              <p:nvPr/>
            </p:nvSpPr>
            <p:spPr>
              <a:xfrm>
                <a:off x="5814932" y="3498209"/>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4535" name="Oval 4534">
                <a:extLst>
                  <a:ext uri="{FF2B5EF4-FFF2-40B4-BE49-F238E27FC236}">
                    <a16:creationId xmlns:a16="http://schemas.microsoft.com/office/drawing/2014/main" id="{E55A91F3-E582-EA06-CAF9-FC991CAE22C6}"/>
                  </a:ext>
                </a:extLst>
              </p:cNvPr>
              <p:cNvSpPr/>
              <p:nvPr/>
            </p:nvSpPr>
            <p:spPr>
              <a:xfrm>
                <a:off x="5893253" y="3548719"/>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4536" name="Oval 4535">
                <a:extLst>
                  <a:ext uri="{FF2B5EF4-FFF2-40B4-BE49-F238E27FC236}">
                    <a16:creationId xmlns:a16="http://schemas.microsoft.com/office/drawing/2014/main" id="{684E5BF8-DA5C-6E6E-1C42-BA06F4D89067}"/>
                  </a:ext>
                </a:extLst>
              </p:cNvPr>
              <p:cNvSpPr/>
              <p:nvPr/>
            </p:nvSpPr>
            <p:spPr>
              <a:xfrm>
                <a:off x="5969476" y="3527104"/>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4537" name="Oval 4536">
                <a:extLst>
                  <a:ext uri="{FF2B5EF4-FFF2-40B4-BE49-F238E27FC236}">
                    <a16:creationId xmlns:a16="http://schemas.microsoft.com/office/drawing/2014/main" id="{2CA25F73-9D85-0A10-A655-D4544327654F}"/>
                  </a:ext>
                </a:extLst>
              </p:cNvPr>
              <p:cNvSpPr/>
              <p:nvPr/>
            </p:nvSpPr>
            <p:spPr>
              <a:xfrm>
                <a:off x="6037083" y="3080031"/>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4538" name="Oval 4537">
                <a:extLst>
                  <a:ext uri="{FF2B5EF4-FFF2-40B4-BE49-F238E27FC236}">
                    <a16:creationId xmlns:a16="http://schemas.microsoft.com/office/drawing/2014/main" id="{D8085AEA-5D03-7370-5956-976992F983D8}"/>
                  </a:ext>
                </a:extLst>
              </p:cNvPr>
              <p:cNvSpPr/>
              <p:nvPr/>
            </p:nvSpPr>
            <p:spPr>
              <a:xfrm>
                <a:off x="6111695" y="3178005"/>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4539" name="Oval 4538">
                <a:extLst>
                  <a:ext uri="{FF2B5EF4-FFF2-40B4-BE49-F238E27FC236}">
                    <a16:creationId xmlns:a16="http://schemas.microsoft.com/office/drawing/2014/main" id="{C1E4ADC7-F87B-41B5-E127-40CF7D000DD4}"/>
                  </a:ext>
                </a:extLst>
              </p:cNvPr>
              <p:cNvSpPr/>
              <p:nvPr/>
            </p:nvSpPr>
            <p:spPr>
              <a:xfrm>
                <a:off x="6334408" y="3098026"/>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4540" name="Oval 4539">
                <a:extLst>
                  <a:ext uri="{FF2B5EF4-FFF2-40B4-BE49-F238E27FC236}">
                    <a16:creationId xmlns:a16="http://schemas.microsoft.com/office/drawing/2014/main" id="{0419814B-2412-AA5B-1A84-3891E9452AE7}"/>
                  </a:ext>
                </a:extLst>
              </p:cNvPr>
              <p:cNvSpPr/>
              <p:nvPr/>
            </p:nvSpPr>
            <p:spPr>
              <a:xfrm>
                <a:off x="6413784" y="3244623"/>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4541" name="Oval 4540">
                <a:extLst>
                  <a:ext uri="{FF2B5EF4-FFF2-40B4-BE49-F238E27FC236}">
                    <a16:creationId xmlns:a16="http://schemas.microsoft.com/office/drawing/2014/main" id="{1B239DD9-0164-FFA2-6376-ACF26CE6DD3F}"/>
                  </a:ext>
                </a:extLst>
              </p:cNvPr>
              <p:cNvSpPr/>
              <p:nvPr/>
            </p:nvSpPr>
            <p:spPr>
              <a:xfrm>
                <a:off x="6484096" y="3378482"/>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4542" name="Oval 4541">
                <a:extLst>
                  <a:ext uri="{FF2B5EF4-FFF2-40B4-BE49-F238E27FC236}">
                    <a16:creationId xmlns:a16="http://schemas.microsoft.com/office/drawing/2014/main" id="{2C82A1F2-E95D-2D49-B4DC-01B523998D40}"/>
                  </a:ext>
                </a:extLst>
              </p:cNvPr>
              <p:cNvSpPr/>
              <p:nvPr/>
            </p:nvSpPr>
            <p:spPr>
              <a:xfrm>
                <a:off x="6558287" y="3356419"/>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4543" name="Oval 4542">
                <a:extLst>
                  <a:ext uri="{FF2B5EF4-FFF2-40B4-BE49-F238E27FC236}">
                    <a16:creationId xmlns:a16="http://schemas.microsoft.com/office/drawing/2014/main" id="{06EE8136-5474-7BBF-EEB0-9237415D1D8D}"/>
                  </a:ext>
                </a:extLst>
              </p:cNvPr>
              <p:cNvSpPr/>
              <p:nvPr/>
            </p:nvSpPr>
            <p:spPr>
              <a:xfrm>
                <a:off x="6629723" y="2776703"/>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6784" name="Oval 6783">
                <a:extLst>
                  <a:ext uri="{FF2B5EF4-FFF2-40B4-BE49-F238E27FC236}">
                    <a16:creationId xmlns:a16="http://schemas.microsoft.com/office/drawing/2014/main" id="{EC138A3A-D86B-6EF8-A2D2-5599ACD9A987}"/>
                  </a:ext>
                </a:extLst>
              </p:cNvPr>
              <p:cNvSpPr/>
              <p:nvPr/>
            </p:nvSpPr>
            <p:spPr>
              <a:xfrm>
                <a:off x="6707510" y="3154038"/>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6785" name="Oval 6784">
                <a:extLst>
                  <a:ext uri="{FF2B5EF4-FFF2-40B4-BE49-F238E27FC236}">
                    <a16:creationId xmlns:a16="http://schemas.microsoft.com/office/drawing/2014/main" id="{A9E12A1E-C76F-5ABF-31E1-528153449529}"/>
                  </a:ext>
                </a:extLst>
              </p:cNvPr>
              <p:cNvSpPr/>
              <p:nvPr/>
            </p:nvSpPr>
            <p:spPr>
              <a:xfrm>
                <a:off x="6926585" y="2801072"/>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6786" name="Oval 6785">
                <a:extLst>
                  <a:ext uri="{FF2B5EF4-FFF2-40B4-BE49-F238E27FC236}">
                    <a16:creationId xmlns:a16="http://schemas.microsoft.com/office/drawing/2014/main" id="{F43E84CE-746E-B102-1A23-D3003CC5E55E}"/>
                  </a:ext>
                </a:extLst>
              </p:cNvPr>
              <p:cNvSpPr/>
              <p:nvPr/>
            </p:nvSpPr>
            <p:spPr>
              <a:xfrm>
                <a:off x="7005371" y="3299711"/>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6787" name="Oval 6786">
                <a:extLst>
                  <a:ext uri="{FF2B5EF4-FFF2-40B4-BE49-F238E27FC236}">
                    <a16:creationId xmlns:a16="http://schemas.microsoft.com/office/drawing/2014/main" id="{C79F440F-C591-D52D-07A8-E8194723DA8C}"/>
                  </a:ext>
                </a:extLst>
              </p:cNvPr>
              <p:cNvSpPr/>
              <p:nvPr/>
            </p:nvSpPr>
            <p:spPr>
              <a:xfrm>
                <a:off x="7078394" y="3402738"/>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6788" name="Oval 6787">
                <a:extLst>
                  <a:ext uri="{FF2B5EF4-FFF2-40B4-BE49-F238E27FC236}">
                    <a16:creationId xmlns:a16="http://schemas.microsoft.com/office/drawing/2014/main" id="{28BEF76E-3775-24C4-7B50-5D371653A659}"/>
                  </a:ext>
                </a:extLst>
              </p:cNvPr>
              <p:cNvSpPr/>
              <p:nvPr/>
            </p:nvSpPr>
            <p:spPr>
              <a:xfrm>
                <a:off x="7154593" y="3446589"/>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6789" name="Oval 6788">
                <a:extLst>
                  <a:ext uri="{FF2B5EF4-FFF2-40B4-BE49-F238E27FC236}">
                    <a16:creationId xmlns:a16="http://schemas.microsoft.com/office/drawing/2014/main" id="{1532A8DC-65C7-7E28-6E4F-B30E522997C3}"/>
                  </a:ext>
                </a:extLst>
              </p:cNvPr>
              <p:cNvSpPr/>
              <p:nvPr/>
            </p:nvSpPr>
            <p:spPr>
              <a:xfrm>
                <a:off x="7299118" y="3351050"/>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6790" name="Oval 6789">
                <a:extLst>
                  <a:ext uri="{FF2B5EF4-FFF2-40B4-BE49-F238E27FC236}">
                    <a16:creationId xmlns:a16="http://schemas.microsoft.com/office/drawing/2014/main" id="{165C183E-1A5B-77F7-E64B-B3AFB4000709}"/>
                  </a:ext>
                </a:extLst>
              </p:cNvPr>
              <p:cNvSpPr/>
              <p:nvPr/>
            </p:nvSpPr>
            <p:spPr>
              <a:xfrm>
                <a:off x="7897231" y="3353588"/>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6791" name="Oval 6790">
                <a:extLst>
                  <a:ext uri="{FF2B5EF4-FFF2-40B4-BE49-F238E27FC236}">
                    <a16:creationId xmlns:a16="http://schemas.microsoft.com/office/drawing/2014/main" id="{1A7DF701-898A-CBA8-F21E-F2A3AB5FA12E}"/>
                  </a:ext>
                </a:extLst>
              </p:cNvPr>
              <p:cNvSpPr/>
              <p:nvPr/>
            </p:nvSpPr>
            <p:spPr>
              <a:xfrm>
                <a:off x="7973431" y="3469196"/>
                <a:ext cx="27432" cy="27432"/>
              </a:xfrm>
              <a:prstGeom prst="ellipse">
                <a:avLst/>
              </a:prstGeom>
              <a:grp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grpSp>
            <p:nvGrpSpPr>
              <p:cNvPr id="6792" name="Group 6791">
                <a:extLst>
                  <a:ext uri="{FF2B5EF4-FFF2-40B4-BE49-F238E27FC236}">
                    <a16:creationId xmlns:a16="http://schemas.microsoft.com/office/drawing/2014/main" id="{629CEDEA-D64A-2E09-EE16-05362CE82937}"/>
                  </a:ext>
                </a:extLst>
              </p:cNvPr>
              <p:cNvGrpSpPr/>
              <p:nvPr/>
            </p:nvGrpSpPr>
            <p:grpSpPr>
              <a:xfrm>
                <a:off x="3739686" y="3610195"/>
                <a:ext cx="27432" cy="109728"/>
                <a:chOff x="2760105" y="1190291"/>
                <a:chExt cx="27432" cy="457200"/>
              </a:xfrm>
              <a:grpFill/>
            </p:grpSpPr>
            <p:cxnSp>
              <p:nvCxnSpPr>
                <p:cNvPr id="7325" name="Straight Connector 7324">
                  <a:extLst>
                    <a:ext uri="{FF2B5EF4-FFF2-40B4-BE49-F238E27FC236}">
                      <a16:creationId xmlns:a16="http://schemas.microsoft.com/office/drawing/2014/main" id="{F00566E6-FC12-15C6-35DA-F44D05B5BD5F}"/>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326" name="Straight Connector 7325">
                  <a:extLst>
                    <a:ext uri="{FF2B5EF4-FFF2-40B4-BE49-F238E27FC236}">
                      <a16:creationId xmlns:a16="http://schemas.microsoft.com/office/drawing/2014/main" id="{799810DA-B3C0-509F-6004-D338FEFF93B8}"/>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383" name="Straight Connector 7382">
                  <a:extLst>
                    <a:ext uri="{FF2B5EF4-FFF2-40B4-BE49-F238E27FC236}">
                      <a16:creationId xmlns:a16="http://schemas.microsoft.com/office/drawing/2014/main" id="{5A33E91C-77EE-E04C-0D18-D18E1C19BEDD}"/>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6793" name="Group 6792">
                <a:extLst>
                  <a:ext uri="{FF2B5EF4-FFF2-40B4-BE49-F238E27FC236}">
                    <a16:creationId xmlns:a16="http://schemas.microsoft.com/office/drawing/2014/main" id="{6D6EA7FD-684C-71E6-966B-8A79D546DC54}"/>
                  </a:ext>
                </a:extLst>
              </p:cNvPr>
              <p:cNvGrpSpPr/>
              <p:nvPr/>
            </p:nvGrpSpPr>
            <p:grpSpPr>
              <a:xfrm>
                <a:off x="3812649" y="3592521"/>
                <a:ext cx="27432" cy="173736"/>
                <a:chOff x="2760105" y="1190291"/>
                <a:chExt cx="27432" cy="457200"/>
              </a:xfrm>
              <a:grpFill/>
            </p:grpSpPr>
            <p:cxnSp>
              <p:nvCxnSpPr>
                <p:cNvPr id="7322" name="Straight Connector 7321">
                  <a:extLst>
                    <a:ext uri="{FF2B5EF4-FFF2-40B4-BE49-F238E27FC236}">
                      <a16:creationId xmlns:a16="http://schemas.microsoft.com/office/drawing/2014/main" id="{2E8790AE-203A-4738-F49D-415034F840A5}"/>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323" name="Straight Connector 7322">
                  <a:extLst>
                    <a:ext uri="{FF2B5EF4-FFF2-40B4-BE49-F238E27FC236}">
                      <a16:creationId xmlns:a16="http://schemas.microsoft.com/office/drawing/2014/main" id="{C38AF187-B1E6-2617-2F82-F9DF964C1122}"/>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324" name="Straight Connector 7323">
                  <a:extLst>
                    <a:ext uri="{FF2B5EF4-FFF2-40B4-BE49-F238E27FC236}">
                      <a16:creationId xmlns:a16="http://schemas.microsoft.com/office/drawing/2014/main" id="{D2425605-0F9B-12D2-6E01-B89F692D1473}"/>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6794" name="Group 6793">
                <a:extLst>
                  <a:ext uri="{FF2B5EF4-FFF2-40B4-BE49-F238E27FC236}">
                    <a16:creationId xmlns:a16="http://schemas.microsoft.com/office/drawing/2014/main" id="{6AA1C328-4BAE-168A-8ECD-3C332BE5AABA}"/>
                  </a:ext>
                </a:extLst>
              </p:cNvPr>
              <p:cNvGrpSpPr/>
              <p:nvPr/>
            </p:nvGrpSpPr>
            <p:grpSpPr>
              <a:xfrm>
                <a:off x="3887753" y="3676265"/>
                <a:ext cx="27432" cy="118872"/>
                <a:chOff x="2760105" y="1190291"/>
                <a:chExt cx="27432" cy="457200"/>
              </a:xfrm>
              <a:grpFill/>
            </p:grpSpPr>
            <p:cxnSp>
              <p:nvCxnSpPr>
                <p:cNvPr id="7319" name="Straight Connector 7318">
                  <a:extLst>
                    <a:ext uri="{FF2B5EF4-FFF2-40B4-BE49-F238E27FC236}">
                      <a16:creationId xmlns:a16="http://schemas.microsoft.com/office/drawing/2014/main" id="{3B7A878E-8F1C-E684-B15D-3572BC2CD77C}"/>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320" name="Straight Connector 7319">
                  <a:extLst>
                    <a:ext uri="{FF2B5EF4-FFF2-40B4-BE49-F238E27FC236}">
                      <a16:creationId xmlns:a16="http://schemas.microsoft.com/office/drawing/2014/main" id="{5764F2B4-790B-3932-4046-E410D23174B0}"/>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321" name="Straight Connector 7320">
                  <a:extLst>
                    <a:ext uri="{FF2B5EF4-FFF2-40B4-BE49-F238E27FC236}">
                      <a16:creationId xmlns:a16="http://schemas.microsoft.com/office/drawing/2014/main" id="{1DB87825-9EF7-8447-041B-16ED284688B0}"/>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6795" name="Group 6794">
                <a:extLst>
                  <a:ext uri="{FF2B5EF4-FFF2-40B4-BE49-F238E27FC236}">
                    <a16:creationId xmlns:a16="http://schemas.microsoft.com/office/drawing/2014/main" id="{E1340342-6151-49EB-908C-95C671600C0B}"/>
                  </a:ext>
                </a:extLst>
              </p:cNvPr>
              <p:cNvGrpSpPr/>
              <p:nvPr/>
            </p:nvGrpSpPr>
            <p:grpSpPr>
              <a:xfrm>
                <a:off x="3960594" y="3690087"/>
                <a:ext cx="27432" cy="173736"/>
                <a:chOff x="2760105" y="1190291"/>
                <a:chExt cx="27432" cy="457200"/>
              </a:xfrm>
              <a:grpFill/>
            </p:grpSpPr>
            <p:cxnSp>
              <p:nvCxnSpPr>
                <p:cNvPr id="7316" name="Straight Connector 7315">
                  <a:extLst>
                    <a:ext uri="{FF2B5EF4-FFF2-40B4-BE49-F238E27FC236}">
                      <a16:creationId xmlns:a16="http://schemas.microsoft.com/office/drawing/2014/main" id="{A49F8583-8C22-4F46-A481-5CE466527A7F}"/>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317" name="Straight Connector 7316">
                  <a:extLst>
                    <a:ext uri="{FF2B5EF4-FFF2-40B4-BE49-F238E27FC236}">
                      <a16:creationId xmlns:a16="http://schemas.microsoft.com/office/drawing/2014/main" id="{AD308E20-8567-EF75-A8EA-635C3AC9D873}"/>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318" name="Straight Connector 7317">
                  <a:extLst>
                    <a:ext uri="{FF2B5EF4-FFF2-40B4-BE49-F238E27FC236}">
                      <a16:creationId xmlns:a16="http://schemas.microsoft.com/office/drawing/2014/main" id="{036E6D9B-E219-CB7B-1BE8-A9BB12CB5958}"/>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6796" name="Group 6795">
                <a:extLst>
                  <a:ext uri="{FF2B5EF4-FFF2-40B4-BE49-F238E27FC236}">
                    <a16:creationId xmlns:a16="http://schemas.microsoft.com/office/drawing/2014/main" id="{1EDE425E-3BF9-1362-0EE9-FBF20443B6DD}"/>
                  </a:ext>
                </a:extLst>
              </p:cNvPr>
              <p:cNvGrpSpPr/>
              <p:nvPr/>
            </p:nvGrpSpPr>
            <p:grpSpPr>
              <a:xfrm>
                <a:off x="4034796" y="3622813"/>
                <a:ext cx="27432" cy="146304"/>
                <a:chOff x="2760105" y="1190291"/>
                <a:chExt cx="27432" cy="457200"/>
              </a:xfrm>
              <a:grpFill/>
            </p:grpSpPr>
            <p:cxnSp>
              <p:nvCxnSpPr>
                <p:cNvPr id="7313" name="Straight Connector 7312">
                  <a:extLst>
                    <a:ext uri="{FF2B5EF4-FFF2-40B4-BE49-F238E27FC236}">
                      <a16:creationId xmlns:a16="http://schemas.microsoft.com/office/drawing/2014/main" id="{3F945AD7-B31D-04E1-9259-0C8FEC5CF60C}"/>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314" name="Straight Connector 7313">
                  <a:extLst>
                    <a:ext uri="{FF2B5EF4-FFF2-40B4-BE49-F238E27FC236}">
                      <a16:creationId xmlns:a16="http://schemas.microsoft.com/office/drawing/2014/main" id="{9ECA514F-25A0-C56E-BB28-C4440EA4B984}"/>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315" name="Straight Connector 7314">
                  <a:extLst>
                    <a:ext uri="{FF2B5EF4-FFF2-40B4-BE49-F238E27FC236}">
                      <a16:creationId xmlns:a16="http://schemas.microsoft.com/office/drawing/2014/main" id="{8EC8E20D-B728-2D14-6E5A-2E35600C253C}"/>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6797" name="Group 6796">
                <a:extLst>
                  <a:ext uri="{FF2B5EF4-FFF2-40B4-BE49-F238E27FC236}">
                    <a16:creationId xmlns:a16="http://schemas.microsoft.com/office/drawing/2014/main" id="{E41A63D0-7A8A-F2DA-8B30-6EEC270E1672}"/>
                  </a:ext>
                </a:extLst>
              </p:cNvPr>
              <p:cNvGrpSpPr/>
              <p:nvPr/>
            </p:nvGrpSpPr>
            <p:grpSpPr>
              <a:xfrm>
                <a:off x="4108858" y="3443796"/>
                <a:ext cx="27432" cy="283464"/>
                <a:chOff x="2760105" y="1190291"/>
                <a:chExt cx="27432" cy="457200"/>
              </a:xfrm>
              <a:grpFill/>
            </p:grpSpPr>
            <p:cxnSp>
              <p:nvCxnSpPr>
                <p:cNvPr id="7310" name="Straight Connector 7309">
                  <a:extLst>
                    <a:ext uri="{FF2B5EF4-FFF2-40B4-BE49-F238E27FC236}">
                      <a16:creationId xmlns:a16="http://schemas.microsoft.com/office/drawing/2014/main" id="{B42207CC-3B05-F403-93CE-076CBC8099DE}"/>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311" name="Straight Connector 7310">
                  <a:extLst>
                    <a:ext uri="{FF2B5EF4-FFF2-40B4-BE49-F238E27FC236}">
                      <a16:creationId xmlns:a16="http://schemas.microsoft.com/office/drawing/2014/main" id="{C9DA901F-2052-E5A1-D540-FDAE91C2708B}"/>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312" name="Straight Connector 7311">
                  <a:extLst>
                    <a:ext uri="{FF2B5EF4-FFF2-40B4-BE49-F238E27FC236}">
                      <a16:creationId xmlns:a16="http://schemas.microsoft.com/office/drawing/2014/main" id="{0CFA167C-3DA3-242B-3375-5BD3908B7F6E}"/>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6798" name="Group 6797">
                <a:extLst>
                  <a:ext uri="{FF2B5EF4-FFF2-40B4-BE49-F238E27FC236}">
                    <a16:creationId xmlns:a16="http://schemas.microsoft.com/office/drawing/2014/main" id="{DE70F8E5-8BB9-DCF3-6651-A7D4450FA7C5}"/>
                  </a:ext>
                </a:extLst>
              </p:cNvPr>
              <p:cNvGrpSpPr/>
              <p:nvPr/>
            </p:nvGrpSpPr>
            <p:grpSpPr>
              <a:xfrm>
                <a:off x="4183427" y="3484240"/>
                <a:ext cx="27432" cy="219456"/>
                <a:chOff x="2760105" y="1190291"/>
                <a:chExt cx="27432" cy="457200"/>
              </a:xfrm>
              <a:grpFill/>
            </p:grpSpPr>
            <p:cxnSp>
              <p:nvCxnSpPr>
                <p:cNvPr id="7307" name="Straight Connector 7306">
                  <a:extLst>
                    <a:ext uri="{FF2B5EF4-FFF2-40B4-BE49-F238E27FC236}">
                      <a16:creationId xmlns:a16="http://schemas.microsoft.com/office/drawing/2014/main" id="{664297D4-B2F1-31DB-4606-14B25F64D33E}"/>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308" name="Straight Connector 7307">
                  <a:extLst>
                    <a:ext uri="{FF2B5EF4-FFF2-40B4-BE49-F238E27FC236}">
                      <a16:creationId xmlns:a16="http://schemas.microsoft.com/office/drawing/2014/main" id="{09464E16-F51F-5556-515B-78D6CD911118}"/>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309" name="Straight Connector 7308">
                  <a:extLst>
                    <a:ext uri="{FF2B5EF4-FFF2-40B4-BE49-F238E27FC236}">
                      <a16:creationId xmlns:a16="http://schemas.microsoft.com/office/drawing/2014/main" id="{05479770-785B-ECAC-1C83-AAFDA6AD3BCE}"/>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6799" name="Group 6798">
                <a:extLst>
                  <a:ext uri="{FF2B5EF4-FFF2-40B4-BE49-F238E27FC236}">
                    <a16:creationId xmlns:a16="http://schemas.microsoft.com/office/drawing/2014/main" id="{07746C69-53B7-7034-359C-49E47BD3B5C5}"/>
                  </a:ext>
                </a:extLst>
              </p:cNvPr>
              <p:cNvGrpSpPr/>
              <p:nvPr/>
            </p:nvGrpSpPr>
            <p:grpSpPr>
              <a:xfrm>
                <a:off x="4258856" y="3594425"/>
                <a:ext cx="27432" cy="210312"/>
                <a:chOff x="2760105" y="1190291"/>
                <a:chExt cx="27432" cy="457200"/>
              </a:xfrm>
              <a:grpFill/>
            </p:grpSpPr>
            <p:cxnSp>
              <p:nvCxnSpPr>
                <p:cNvPr id="7304" name="Straight Connector 7303">
                  <a:extLst>
                    <a:ext uri="{FF2B5EF4-FFF2-40B4-BE49-F238E27FC236}">
                      <a16:creationId xmlns:a16="http://schemas.microsoft.com/office/drawing/2014/main" id="{D2ED6308-C795-8428-BEEF-16A16518F741}"/>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305" name="Straight Connector 7304">
                  <a:extLst>
                    <a:ext uri="{FF2B5EF4-FFF2-40B4-BE49-F238E27FC236}">
                      <a16:creationId xmlns:a16="http://schemas.microsoft.com/office/drawing/2014/main" id="{BE08972D-F992-3E35-3D7E-610005DDE767}"/>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306" name="Straight Connector 7305">
                  <a:extLst>
                    <a:ext uri="{FF2B5EF4-FFF2-40B4-BE49-F238E27FC236}">
                      <a16:creationId xmlns:a16="http://schemas.microsoft.com/office/drawing/2014/main" id="{EA125742-B3C9-5FDD-09A0-AE3B0942A3F5}"/>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6800" name="Group 6799">
                <a:extLst>
                  <a:ext uri="{FF2B5EF4-FFF2-40B4-BE49-F238E27FC236}">
                    <a16:creationId xmlns:a16="http://schemas.microsoft.com/office/drawing/2014/main" id="{3B080533-7BAB-4F68-B6E6-CFE50B43CC89}"/>
                  </a:ext>
                </a:extLst>
              </p:cNvPr>
              <p:cNvGrpSpPr/>
              <p:nvPr/>
            </p:nvGrpSpPr>
            <p:grpSpPr>
              <a:xfrm>
                <a:off x="4331896" y="3427669"/>
                <a:ext cx="27432" cy="128016"/>
                <a:chOff x="2760105" y="1190291"/>
                <a:chExt cx="27432" cy="457200"/>
              </a:xfrm>
              <a:grpFill/>
            </p:grpSpPr>
            <p:cxnSp>
              <p:nvCxnSpPr>
                <p:cNvPr id="7301" name="Straight Connector 7300">
                  <a:extLst>
                    <a:ext uri="{FF2B5EF4-FFF2-40B4-BE49-F238E27FC236}">
                      <a16:creationId xmlns:a16="http://schemas.microsoft.com/office/drawing/2014/main" id="{85256BAD-1E0A-A519-452E-6693DDCE594D}"/>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302" name="Straight Connector 7301">
                  <a:extLst>
                    <a:ext uri="{FF2B5EF4-FFF2-40B4-BE49-F238E27FC236}">
                      <a16:creationId xmlns:a16="http://schemas.microsoft.com/office/drawing/2014/main" id="{77768051-BB67-5101-BACF-035674390CA2}"/>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303" name="Straight Connector 7302">
                  <a:extLst>
                    <a:ext uri="{FF2B5EF4-FFF2-40B4-BE49-F238E27FC236}">
                      <a16:creationId xmlns:a16="http://schemas.microsoft.com/office/drawing/2014/main" id="{6E15BA0E-1D48-B8E0-4B84-41F551F2C8D0}"/>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6801" name="Group 6800">
                <a:extLst>
                  <a:ext uri="{FF2B5EF4-FFF2-40B4-BE49-F238E27FC236}">
                    <a16:creationId xmlns:a16="http://schemas.microsoft.com/office/drawing/2014/main" id="{08D61F9E-B367-900A-08D8-22A162B21806}"/>
                  </a:ext>
                </a:extLst>
              </p:cNvPr>
              <p:cNvGrpSpPr/>
              <p:nvPr/>
            </p:nvGrpSpPr>
            <p:grpSpPr>
              <a:xfrm>
                <a:off x="4405430" y="3489004"/>
                <a:ext cx="27432" cy="173736"/>
                <a:chOff x="2760105" y="1190291"/>
                <a:chExt cx="27432" cy="457200"/>
              </a:xfrm>
              <a:grpFill/>
            </p:grpSpPr>
            <p:cxnSp>
              <p:nvCxnSpPr>
                <p:cNvPr id="7298" name="Straight Connector 7297">
                  <a:extLst>
                    <a:ext uri="{FF2B5EF4-FFF2-40B4-BE49-F238E27FC236}">
                      <a16:creationId xmlns:a16="http://schemas.microsoft.com/office/drawing/2014/main" id="{8835C40A-3C4D-EA17-EF71-DB3FA22BBCA4}"/>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299" name="Straight Connector 7298">
                  <a:extLst>
                    <a:ext uri="{FF2B5EF4-FFF2-40B4-BE49-F238E27FC236}">
                      <a16:creationId xmlns:a16="http://schemas.microsoft.com/office/drawing/2014/main" id="{1AFD8DD0-1D42-75B8-E4A9-37D330467932}"/>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300" name="Straight Connector 7299">
                  <a:extLst>
                    <a:ext uri="{FF2B5EF4-FFF2-40B4-BE49-F238E27FC236}">
                      <a16:creationId xmlns:a16="http://schemas.microsoft.com/office/drawing/2014/main" id="{73EECE26-9A08-5C0C-2D7E-6DC05145EDA4}"/>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6802" name="Group 6801">
                <a:extLst>
                  <a:ext uri="{FF2B5EF4-FFF2-40B4-BE49-F238E27FC236}">
                    <a16:creationId xmlns:a16="http://schemas.microsoft.com/office/drawing/2014/main" id="{26A99B09-1C6F-C299-6AC9-263D852E65B6}"/>
                  </a:ext>
                </a:extLst>
              </p:cNvPr>
              <p:cNvGrpSpPr/>
              <p:nvPr/>
            </p:nvGrpSpPr>
            <p:grpSpPr>
              <a:xfrm>
                <a:off x="4479858" y="3351050"/>
                <a:ext cx="27432" cy="265176"/>
                <a:chOff x="2760105" y="1190291"/>
                <a:chExt cx="27432" cy="457200"/>
              </a:xfrm>
              <a:grpFill/>
            </p:grpSpPr>
            <p:cxnSp>
              <p:nvCxnSpPr>
                <p:cNvPr id="3583" name="Straight Connector 3582">
                  <a:extLst>
                    <a:ext uri="{FF2B5EF4-FFF2-40B4-BE49-F238E27FC236}">
                      <a16:creationId xmlns:a16="http://schemas.microsoft.com/office/drawing/2014/main" id="{FE8EEF7B-2425-4AB4-1FD3-48BDAFF16B96}"/>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296" name="Straight Connector 7295">
                  <a:extLst>
                    <a:ext uri="{FF2B5EF4-FFF2-40B4-BE49-F238E27FC236}">
                      <a16:creationId xmlns:a16="http://schemas.microsoft.com/office/drawing/2014/main" id="{81BA7A9D-0FC7-419B-4868-9BD3E91EB51B}"/>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297" name="Straight Connector 7296">
                  <a:extLst>
                    <a:ext uri="{FF2B5EF4-FFF2-40B4-BE49-F238E27FC236}">
                      <a16:creationId xmlns:a16="http://schemas.microsoft.com/office/drawing/2014/main" id="{4861C711-18FB-B5CE-6B19-A71DEE47CAA3}"/>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6803" name="Group 6802">
                <a:extLst>
                  <a:ext uri="{FF2B5EF4-FFF2-40B4-BE49-F238E27FC236}">
                    <a16:creationId xmlns:a16="http://schemas.microsoft.com/office/drawing/2014/main" id="{D3DAB1AF-E795-E6FD-3AB7-4206C8A2AD0C}"/>
                  </a:ext>
                </a:extLst>
              </p:cNvPr>
              <p:cNvGrpSpPr/>
              <p:nvPr/>
            </p:nvGrpSpPr>
            <p:grpSpPr>
              <a:xfrm>
                <a:off x="4555469" y="3326512"/>
                <a:ext cx="27432" cy="338328"/>
                <a:chOff x="2760105" y="1190291"/>
                <a:chExt cx="27432" cy="457200"/>
              </a:xfrm>
              <a:grpFill/>
            </p:grpSpPr>
            <p:cxnSp>
              <p:nvCxnSpPr>
                <p:cNvPr id="3580" name="Straight Connector 3579">
                  <a:extLst>
                    <a:ext uri="{FF2B5EF4-FFF2-40B4-BE49-F238E27FC236}">
                      <a16:creationId xmlns:a16="http://schemas.microsoft.com/office/drawing/2014/main" id="{7FCA1835-59BF-E34D-94EA-077119631931}"/>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3581" name="Straight Connector 3580">
                  <a:extLst>
                    <a:ext uri="{FF2B5EF4-FFF2-40B4-BE49-F238E27FC236}">
                      <a16:creationId xmlns:a16="http://schemas.microsoft.com/office/drawing/2014/main" id="{24DFE521-67D0-780C-AECD-39D9C2D90028}"/>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3582" name="Straight Connector 3581">
                  <a:extLst>
                    <a:ext uri="{FF2B5EF4-FFF2-40B4-BE49-F238E27FC236}">
                      <a16:creationId xmlns:a16="http://schemas.microsoft.com/office/drawing/2014/main" id="{BB3FDA36-30C6-55A7-4A7F-BB8A3615C85E}"/>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6804" name="Group 6803">
                <a:extLst>
                  <a:ext uri="{FF2B5EF4-FFF2-40B4-BE49-F238E27FC236}">
                    <a16:creationId xmlns:a16="http://schemas.microsoft.com/office/drawing/2014/main" id="{EB8A19F7-0C7F-C054-2930-4F6105ECCACA}"/>
                  </a:ext>
                </a:extLst>
              </p:cNvPr>
              <p:cNvGrpSpPr/>
              <p:nvPr/>
            </p:nvGrpSpPr>
            <p:grpSpPr>
              <a:xfrm>
                <a:off x="4630405" y="3512400"/>
                <a:ext cx="27432" cy="201168"/>
                <a:chOff x="2760105" y="1190291"/>
                <a:chExt cx="27432" cy="457200"/>
              </a:xfrm>
              <a:grpFill/>
            </p:grpSpPr>
            <p:cxnSp>
              <p:nvCxnSpPr>
                <p:cNvPr id="3577" name="Straight Connector 3576">
                  <a:extLst>
                    <a:ext uri="{FF2B5EF4-FFF2-40B4-BE49-F238E27FC236}">
                      <a16:creationId xmlns:a16="http://schemas.microsoft.com/office/drawing/2014/main" id="{A367AF09-8225-56EC-A7CB-3EE398724324}"/>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3578" name="Straight Connector 3577">
                  <a:extLst>
                    <a:ext uri="{FF2B5EF4-FFF2-40B4-BE49-F238E27FC236}">
                      <a16:creationId xmlns:a16="http://schemas.microsoft.com/office/drawing/2014/main" id="{A7BC72D1-899D-055E-5AE1-D5EE262023FF}"/>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3579" name="Straight Connector 3578">
                  <a:extLst>
                    <a:ext uri="{FF2B5EF4-FFF2-40B4-BE49-F238E27FC236}">
                      <a16:creationId xmlns:a16="http://schemas.microsoft.com/office/drawing/2014/main" id="{75D4181E-1F91-7284-C931-89B644090205}"/>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6805" name="Group 6804">
                <a:extLst>
                  <a:ext uri="{FF2B5EF4-FFF2-40B4-BE49-F238E27FC236}">
                    <a16:creationId xmlns:a16="http://schemas.microsoft.com/office/drawing/2014/main" id="{63207B26-985D-73EC-DF31-0ABD664855B5}"/>
                  </a:ext>
                </a:extLst>
              </p:cNvPr>
              <p:cNvGrpSpPr/>
              <p:nvPr/>
            </p:nvGrpSpPr>
            <p:grpSpPr>
              <a:xfrm>
                <a:off x="4703158" y="3429568"/>
                <a:ext cx="27432" cy="128016"/>
                <a:chOff x="2760105" y="1190291"/>
                <a:chExt cx="27432" cy="457200"/>
              </a:xfrm>
              <a:grpFill/>
            </p:grpSpPr>
            <p:cxnSp>
              <p:nvCxnSpPr>
                <p:cNvPr id="3574" name="Straight Connector 3573">
                  <a:extLst>
                    <a:ext uri="{FF2B5EF4-FFF2-40B4-BE49-F238E27FC236}">
                      <a16:creationId xmlns:a16="http://schemas.microsoft.com/office/drawing/2014/main" id="{E8555C1E-9DEB-6D9E-974F-EEA08FA05476}"/>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3575" name="Straight Connector 3574">
                  <a:extLst>
                    <a:ext uri="{FF2B5EF4-FFF2-40B4-BE49-F238E27FC236}">
                      <a16:creationId xmlns:a16="http://schemas.microsoft.com/office/drawing/2014/main" id="{7ED30FB3-7D25-3939-8EE5-AF06A1007A6F}"/>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3576" name="Straight Connector 3575">
                  <a:extLst>
                    <a:ext uri="{FF2B5EF4-FFF2-40B4-BE49-F238E27FC236}">
                      <a16:creationId xmlns:a16="http://schemas.microsoft.com/office/drawing/2014/main" id="{621CFBC5-AA81-B66A-F14E-3D1EC2297DF0}"/>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6806" name="Group 6805">
                <a:extLst>
                  <a:ext uri="{FF2B5EF4-FFF2-40B4-BE49-F238E27FC236}">
                    <a16:creationId xmlns:a16="http://schemas.microsoft.com/office/drawing/2014/main" id="{9CAD5D6D-9CB7-35DE-0A9A-8B0BCF8090E3}"/>
                  </a:ext>
                </a:extLst>
              </p:cNvPr>
              <p:cNvGrpSpPr/>
              <p:nvPr/>
            </p:nvGrpSpPr>
            <p:grpSpPr>
              <a:xfrm>
                <a:off x="4779628" y="2874884"/>
                <a:ext cx="27432" cy="356616"/>
                <a:chOff x="2760105" y="1190291"/>
                <a:chExt cx="27432" cy="457200"/>
              </a:xfrm>
              <a:grpFill/>
            </p:grpSpPr>
            <p:cxnSp>
              <p:nvCxnSpPr>
                <p:cNvPr id="3571" name="Straight Connector 3570">
                  <a:extLst>
                    <a:ext uri="{FF2B5EF4-FFF2-40B4-BE49-F238E27FC236}">
                      <a16:creationId xmlns:a16="http://schemas.microsoft.com/office/drawing/2014/main" id="{05DFA15D-97EC-6B78-A94A-A6D2D151CD47}"/>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3572" name="Straight Connector 3571">
                  <a:extLst>
                    <a:ext uri="{FF2B5EF4-FFF2-40B4-BE49-F238E27FC236}">
                      <a16:creationId xmlns:a16="http://schemas.microsoft.com/office/drawing/2014/main" id="{82399596-C569-680E-CF0E-4AEB75EAC074}"/>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3573" name="Straight Connector 3572">
                  <a:extLst>
                    <a:ext uri="{FF2B5EF4-FFF2-40B4-BE49-F238E27FC236}">
                      <a16:creationId xmlns:a16="http://schemas.microsoft.com/office/drawing/2014/main" id="{6488AE21-1DDC-777C-1524-222BE5D08AA8}"/>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6807" name="Group 6806">
                <a:extLst>
                  <a:ext uri="{FF2B5EF4-FFF2-40B4-BE49-F238E27FC236}">
                    <a16:creationId xmlns:a16="http://schemas.microsoft.com/office/drawing/2014/main" id="{0C703139-755E-D660-AE72-810BC37E41B0}"/>
                  </a:ext>
                </a:extLst>
              </p:cNvPr>
              <p:cNvGrpSpPr/>
              <p:nvPr/>
            </p:nvGrpSpPr>
            <p:grpSpPr>
              <a:xfrm>
                <a:off x="4848175" y="3230973"/>
                <a:ext cx="27432" cy="320040"/>
                <a:chOff x="2760105" y="1190291"/>
                <a:chExt cx="27432" cy="457200"/>
              </a:xfrm>
              <a:grpFill/>
            </p:grpSpPr>
            <p:cxnSp>
              <p:nvCxnSpPr>
                <p:cNvPr id="3568" name="Straight Connector 3567">
                  <a:extLst>
                    <a:ext uri="{FF2B5EF4-FFF2-40B4-BE49-F238E27FC236}">
                      <a16:creationId xmlns:a16="http://schemas.microsoft.com/office/drawing/2014/main" id="{969C3204-B0FB-9FF1-27F9-7F77858774C5}"/>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3569" name="Straight Connector 3568">
                  <a:extLst>
                    <a:ext uri="{FF2B5EF4-FFF2-40B4-BE49-F238E27FC236}">
                      <a16:creationId xmlns:a16="http://schemas.microsoft.com/office/drawing/2014/main" id="{5A1EA792-5BA7-2A77-2358-64C09940229E}"/>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3570" name="Straight Connector 3569">
                  <a:extLst>
                    <a:ext uri="{FF2B5EF4-FFF2-40B4-BE49-F238E27FC236}">
                      <a16:creationId xmlns:a16="http://schemas.microsoft.com/office/drawing/2014/main" id="{E29C101D-CC6F-0B1B-1F81-DF97FDFA5E7F}"/>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6808" name="Group 6807">
                <a:extLst>
                  <a:ext uri="{FF2B5EF4-FFF2-40B4-BE49-F238E27FC236}">
                    <a16:creationId xmlns:a16="http://schemas.microsoft.com/office/drawing/2014/main" id="{49E32210-4978-DDD2-E276-51D4BC4A1797}"/>
                  </a:ext>
                </a:extLst>
              </p:cNvPr>
              <p:cNvGrpSpPr/>
              <p:nvPr/>
            </p:nvGrpSpPr>
            <p:grpSpPr>
              <a:xfrm>
                <a:off x="4924709" y="3434213"/>
                <a:ext cx="27432" cy="192024"/>
                <a:chOff x="2760105" y="1190291"/>
                <a:chExt cx="27432" cy="457200"/>
              </a:xfrm>
              <a:grpFill/>
            </p:grpSpPr>
            <p:cxnSp>
              <p:nvCxnSpPr>
                <p:cNvPr id="3565" name="Straight Connector 3564">
                  <a:extLst>
                    <a:ext uri="{FF2B5EF4-FFF2-40B4-BE49-F238E27FC236}">
                      <a16:creationId xmlns:a16="http://schemas.microsoft.com/office/drawing/2014/main" id="{940C896E-0DAF-7568-5EAA-4AAB326AA59B}"/>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3566" name="Straight Connector 3565">
                  <a:extLst>
                    <a:ext uri="{FF2B5EF4-FFF2-40B4-BE49-F238E27FC236}">
                      <a16:creationId xmlns:a16="http://schemas.microsoft.com/office/drawing/2014/main" id="{2154F5AD-F062-BF91-8D5D-63AC8A9AF497}"/>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3567" name="Straight Connector 3566">
                  <a:extLst>
                    <a:ext uri="{FF2B5EF4-FFF2-40B4-BE49-F238E27FC236}">
                      <a16:creationId xmlns:a16="http://schemas.microsoft.com/office/drawing/2014/main" id="{FFF7BF49-FF6B-A81D-36C2-9B8BC69B760E}"/>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6809" name="Group 6808">
                <a:extLst>
                  <a:ext uri="{FF2B5EF4-FFF2-40B4-BE49-F238E27FC236}">
                    <a16:creationId xmlns:a16="http://schemas.microsoft.com/office/drawing/2014/main" id="{1833C0AB-A4EF-89C5-6547-5C6DA77034D8}"/>
                  </a:ext>
                </a:extLst>
              </p:cNvPr>
              <p:cNvGrpSpPr/>
              <p:nvPr/>
            </p:nvGrpSpPr>
            <p:grpSpPr>
              <a:xfrm>
                <a:off x="5000415" y="2958992"/>
                <a:ext cx="27432" cy="493776"/>
                <a:chOff x="2760105" y="1190291"/>
                <a:chExt cx="27432" cy="457200"/>
              </a:xfrm>
              <a:grpFill/>
            </p:grpSpPr>
            <p:cxnSp>
              <p:nvCxnSpPr>
                <p:cNvPr id="3562" name="Straight Connector 3561">
                  <a:extLst>
                    <a:ext uri="{FF2B5EF4-FFF2-40B4-BE49-F238E27FC236}">
                      <a16:creationId xmlns:a16="http://schemas.microsoft.com/office/drawing/2014/main" id="{28A23423-6013-7B1A-A63B-DA61FCA345FD}"/>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3563" name="Straight Connector 3562">
                  <a:extLst>
                    <a:ext uri="{FF2B5EF4-FFF2-40B4-BE49-F238E27FC236}">
                      <a16:creationId xmlns:a16="http://schemas.microsoft.com/office/drawing/2014/main" id="{DB2763D2-2338-CE3B-91C6-798092999A9C}"/>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3564" name="Straight Connector 3563">
                  <a:extLst>
                    <a:ext uri="{FF2B5EF4-FFF2-40B4-BE49-F238E27FC236}">
                      <a16:creationId xmlns:a16="http://schemas.microsoft.com/office/drawing/2014/main" id="{D9E83310-5BEB-FF17-7B69-887693A0AEB5}"/>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6810" name="Group 6809">
                <a:extLst>
                  <a:ext uri="{FF2B5EF4-FFF2-40B4-BE49-F238E27FC236}">
                    <a16:creationId xmlns:a16="http://schemas.microsoft.com/office/drawing/2014/main" id="{279BCFD5-7FC7-5931-2288-194F0A03127E}"/>
                  </a:ext>
                </a:extLst>
              </p:cNvPr>
              <p:cNvGrpSpPr/>
              <p:nvPr/>
            </p:nvGrpSpPr>
            <p:grpSpPr>
              <a:xfrm>
                <a:off x="5074890" y="3393059"/>
                <a:ext cx="27432" cy="310896"/>
                <a:chOff x="2760105" y="1190291"/>
                <a:chExt cx="27432" cy="457200"/>
              </a:xfrm>
              <a:grpFill/>
            </p:grpSpPr>
            <p:cxnSp>
              <p:nvCxnSpPr>
                <p:cNvPr id="3555" name="Straight Connector 3554">
                  <a:extLst>
                    <a:ext uri="{FF2B5EF4-FFF2-40B4-BE49-F238E27FC236}">
                      <a16:creationId xmlns:a16="http://schemas.microsoft.com/office/drawing/2014/main" id="{A7CA474F-C216-EE10-3EC7-ABC19D2F196F}"/>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3560" name="Straight Connector 3559">
                  <a:extLst>
                    <a:ext uri="{FF2B5EF4-FFF2-40B4-BE49-F238E27FC236}">
                      <a16:creationId xmlns:a16="http://schemas.microsoft.com/office/drawing/2014/main" id="{50C69706-1F86-A56E-AF5B-DE16A528FE87}"/>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3561" name="Straight Connector 3560">
                  <a:extLst>
                    <a:ext uri="{FF2B5EF4-FFF2-40B4-BE49-F238E27FC236}">
                      <a16:creationId xmlns:a16="http://schemas.microsoft.com/office/drawing/2014/main" id="{A2882DEC-7CC0-B84E-EC93-FA7F8F6CFA32}"/>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6811" name="Group 6810">
                <a:extLst>
                  <a:ext uri="{FF2B5EF4-FFF2-40B4-BE49-F238E27FC236}">
                    <a16:creationId xmlns:a16="http://schemas.microsoft.com/office/drawing/2014/main" id="{1644BB90-AF90-33BD-B2AA-6471F44A98EC}"/>
                  </a:ext>
                </a:extLst>
              </p:cNvPr>
              <p:cNvGrpSpPr/>
              <p:nvPr/>
            </p:nvGrpSpPr>
            <p:grpSpPr>
              <a:xfrm>
                <a:off x="5145652" y="2843875"/>
                <a:ext cx="27432" cy="411480"/>
                <a:chOff x="2760105" y="1190291"/>
                <a:chExt cx="27432" cy="457200"/>
              </a:xfrm>
              <a:grpFill/>
            </p:grpSpPr>
            <p:cxnSp>
              <p:nvCxnSpPr>
                <p:cNvPr id="3552" name="Straight Connector 3551">
                  <a:extLst>
                    <a:ext uri="{FF2B5EF4-FFF2-40B4-BE49-F238E27FC236}">
                      <a16:creationId xmlns:a16="http://schemas.microsoft.com/office/drawing/2014/main" id="{C6034B8D-7ACD-4CAF-E96D-37F751CD2C29}"/>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3553" name="Straight Connector 3552">
                  <a:extLst>
                    <a:ext uri="{FF2B5EF4-FFF2-40B4-BE49-F238E27FC236}">
                      <a16:creationId xmlns:a16="http://schemas.microsoft.com/office/drawing/2014/main" id="{3CEBF713-B1B4-47C0-6CAE-7BAE6E6CDDAD}"/>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3554" name="Straight Connector 3553">
                  <a:extLst>
                    <a:ext uri="{FF2B5EF4-FFF2-40B4-BE49-F238E27FC236}">
                      <a16:creationId xmlns:a16="http://schemas.microsoft.com/office/drawing/2014/main" id="{575633C0-3309-ADFC-6F67-C04CECC6A637}"/>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6812" name="Group 6811">
                <a:extLst>
                  <a:ext uri="{FF2B5EF4-FFF2-40B4-BE49-F238E27FC236}">
                    <a16:creationId xmlns:a16="http://schemas.microsoft.com/office/drawing/2014/main" id="{8FF1D92B-87C6-69E3-84FC-2258A5DD26CD}"/>
                  </a:ext>
                </a:extLst>
              </p:cNvPr>
              <p:cNvGrpSpPr/>
              <p:nvPr/>
            </p:nvGrpSpPr>
            <p:grpSpPr>
              <a:xfrm>
                <a:off x="5221450" y="3461645"/>
                <a:ext cx="27432" cy="146304"/>
                <a:chOff x="2760105" y="1190291"/>
                <a:chExt cx="27432" cy="457200"/>
              </a:xfrm>
              <a:grpFill/>
            </p:grpSpPr>
            <p:cxnSp>
              <p:nvCxnSpPr>
                <p:cNvPr id="3542" name="Straight Connector 3541">
                  <a:extLst>
                    <a:ext uri="{FF2B5EF4-FFF2-40B4-BE49-F238E27FC236}">
                      <a16:creationId xmlns:a16="http://schemas.microsoft.com/office/drawing/2014/main" id="{DD32ADAE-C6AE-2D0B-BA69-F3D3DC36CBE8}"/>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3543" name="Straight Connector 3542">
                  <a:extLst>
                    <a:ext uri="{FF2B5EF4-FFF2-40B4-BE49-F238E27FC236}">
                      <a16:creationId xmlns:a16="http://schemas.microsoft.com/office/drawing/2014/main" id="{186CCC3B-C4C5-5C2F-AC3C-F8241CDA613C}"/>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3544" name="Straight Connector 3543">
                  <a:extLst>
                    <a:ext uri="{FF2B5EF4-FFF2-40B4-BE49-F238E27FC236}">
                      <a16:creationId xmlns:a16="http://schemas.microsoft.com/office/drawing/2014/main" id="{578982D5-9415-937F-B42A-D12DCB655E07}"/>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6813" name="Group 6812">
                <a:extLst>
                  <a:ext uri="{FF2B5EF4-FFF2-40B4-BE49-F238E27FC236}">
                    <a16:creationId xmlns:a16="http://schemas.microsoft.com/office/drawing/2014/main" id="{B47AB96B-2298-9124-9286-BD01866DFB1E}"/>
                  </a:ext>
                </a:extLst>
              </p:cNvPr>
              <p:cNvGrpSpPr/>
              <p:nvPr/>
            </p:nvGrpSpPr>
            <p:grpSpPr>
              <a:xfrm>
                <a:off x="5297046" y="3163125"/>
                <a:ext cx="27432" cy="576072"/>
                <a:chOff x="2760105" y="1190291"/>
                <a:chExt cx="27432" cy="457200"/>
              </a:xfrm>
              <a:grpFill/>
            </p:grpSpPr>
            <p:cxnSp>
              <p:nvCxnSpPr>
                <p:cNvPr id="3539" name="Straight Connector 3538">
                  <a:extLst>
                    <a:ext uri="{FF2B5EF4-FFF2-40B4-BE49-F238E27FC236}">
                      <a16:creationId xmlns:a16="http://schemas.microsoft.com/office/drawing/2014/main" id="{CDC5F2A4-9894-B432-8D7D-1DDF83394037}"/>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3540" name="Straight Connector 3539">
                  <a:extLst>
                    <a:ext uri="{FF2B5EF4-FFF2-40B4-BE49-F238E27FC236}">
                      <a16:creationId xmlns:a16="http://schemas.microsoft.com/office/drawing/2014/main" id="{987C35CC-AF73-02B3-683B-88A07853FC0B}"/>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3541" name="Straight Connector 3540">
                  <a:extLst>
                    <a:ext uri="{FF2B5EF4-FFF2-40B4-BE49-F238E27FC236}">
                      <a16:creationId xmlns:a16="http://schemas.microsoft.com/office/drawing/2014/main" id="{B5950907-4CC0-3A47-AD6A-BF6D4FEA4E0D}"/>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6814" name="Group 6813">
                <a:extLst>
                  <a:ext uri="{FF2B5EF4-FFF2-40B4-BE49-F238E27FC236}">
                    <a16:creationId xmlns:a16="http://schemas.microsoft.com/office/drawing/2014/main" id="{C71E1D79-6E6B-9753-467B-E9A016B298FF}"/>
                  </a:ext>
                </a:extLst>
              </p:cNvPr>
              <p:cNvGrpSpPr/>
              <p:nvPr/>
            </p:nvGrpSpPr>
            <p:grpSpPr>
              <a:xfrm>
                <a:off x="5371548" y="3436564"/>
                <a:ext cx="27432" cy="365760"/>
                <a:chOff x="2760105" y="1190291"/>
                <a:chExt cx="27432" cy="457200"/>
              </a:xfrm>
              <a:grpFill/>
            </p:grpSpPr>
            <p:cxnSp>
              <p:nvCxnSpPr>
                <p:cNvPr id="3524" name="Straight Connector 3523">
                  <a:extLst>
                    <a:ext uri="{FF2B5EF4-FFF2-40B4-BE49-F238E27FC236}">
                      <a16:creationId xmlns:a16="http://schemas.microsoft.com/office/drawing/2014/main" id="{34B9A9A6-46B9-B3C3-4642-F1B03888D5FF}"/>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3527" name="Straight Connector 3526">
                  <a:extLst>
                    <a:ext uri="{FF2B5EF4-FFF2-40B4-BE49-F238E27FC236}">
                      <a16:creationId xmlns:a16="http://schemas.microsoft.com/office/drawing/2014/main" id="{E8836451-7976-F660-2BA7-370413E83160}"/>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3531" name="Straight Connector 3530">
                  <a:extLst>
                    <a:ext uri="{FF2B5EF4-FFF2-40B4-BE49-F238E27FC236}">
                      <a16:creationId xmlns:a16="http://schemas.microsoft.com/office/drawing/2014/main" id="{8320FC77-8AB4-2475-AEB9-B2EFD17D6411}"/>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6815" name="Group 6814">
                <a:extLst>
                  <a:ext uri="{FF2B5EF4-FFF2-40B4-BE49-F238E27FC236}">
                    <a16:creationId xmlns:a16="http://schemas.microsoft.com/office/drawing/2014/main" id="{BCA9489F-2A99-6F7E-FB0C-79E0931A87F3}"/>
                  </a:ext>
                </a:extLst>
              </p:cNvPr>
              <p:cNvGrpSpPr/>
              <p:nvPr/>
            </p:nvGrpSpPr>
            <p:grpSpPr>
              <a:xfrm>
                <a:off x="5441770" y="2863975"/>
                <a:ext cx="27432" cy="448056"/>
                <a:chOff x="2760105" y="1190291"/>
                <a:chExt cx="27432" cy="457200"/>
              </a:xfrm>
              <a:grpFill/>
            </p:grpSpPr>
            <p:cxnSp>
              <p:nvCxnSpPr>
                <p:cNvPr id="3414" name="Straight Connector 3413">
                  <a:extLst>
                    <a:ext uri="{FF2B5EF4-FFF2-40B4-BE49-F238E27FC236}">
                      <a16:creationId xmlns:a16="http://schemas.microsoft.com/office/drawing/2014/main" id="{6D7249F9-8DBE-A4EB-550A-454C0B56A0E5}"/>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3415" name="Straight Connector 3414">
                  <a:extLst>
                    <a:ext uri="{FF2B5EF4-FFF2-40B4-BE49-F238E27FC236}">
                      <a16:creationId xmlns:a16="http://schemas.microsoft.com/office/drawing/2014/main" id="{1FE0B5F3-B404-46BB-A354-4F0AF0496F07}"/>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3416" name="Straight Connector 3415">
                  <a:extLst>
                    <a:ext uri="{FF2B5EF4-FFF2-40B4-BE49-F238E27FC236}">
                      <a16:creationId xmlns:a16="http://schemas.microsoft.com/office/drawing/2014/main" id="{155A7D1B-370C-7FCE-18E7-CA654B48FFF8}"/>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6816" name="Group 6815">
                <a:extLst>
                  <a:ext uri="{FF2B5EF4-FFF2-40B4-BE49-F238E27FC236}">
                    <a16:creationId xmlns:a16="http://schemas.microsoft.com/office/drawing/2014/main" id="{3BE386FC-74FF-B548-442F-75AC64B5DBE7}"/>
                  </a:ext>
                </a:extLst>
              </p:cNvPr>
              <p:cNvGrpSpPr/>
              <p:nvPr/>
            </p:nvGrpSpPr>
            <p:grpSpPr>
              <a:xfrm>
                <a:off x="5739185" y="2878863"/>
                <a:ext cx="27432" cy="457200"/>
                <a:chOff x="2760105" y="1190291"/>
                <a:chExt cx="27432" cy="457200"/>
              </a:xfrm>
              <a:grpFill/>
            </p:grpSpPr>
            <p:cxnSp>
              <p:nvCxnSpPr>
                <p:cNvPr id="7103" name="Straight Connector 7102">
                  <a:extLst>
                    <a:ext uri="{FF2B5EF4-FFF2-40B4-BE49-F238E27FC236}">
                      <a16:creationId xmlns:a16="http://schemas.microsoft.com/office/drawing/2014/main" id="{6AE5571E-ACC0-F060-8267-D7D3B6E623F8}"/>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3412" name="Straight Connector 3411">
                  <a:extLst>
                    <a:ext uri="{FF2B5EF4-FFF2-40B4-BE49-F238E27FC236}">
                      <a16:creationId xmlns:a16="http://schemas.microsoft.com/office/drawing/2014/main" id="{7ABEC8A5-68B2-7BEE-CEC2-4CD69DC2AE13}"/>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3413" name="Straight Connector 3412">
                  <a:extLst>
                    <a:ext uri="{FF2B5EF4-FFF2-40B4-BE49-F238E27FC236}">
                      <a16:creationId xmlns:a16="http://schemas.microsoft.com/office/drawing/2014/main" id="{389F7825-1A83-B161-C738-020347737F35}"/>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6817" name="Group 6816">
                <a:extLst>
                  <a:ext uri="{FF2B5EF4-FFF2-40B4-BE49-F238E27FC236}">
                    <a16:creationId xmlns:a16="http://schemas.microsoft.com/office/drawing/2014/main" id="{B62FD47D-6C3A-7AB0-83DB-A37FFF889F3B}"/>
                  </a:ext>
                </a:extLst>
              </p:cNvPr>
              <p:cNvGrpSpPr/>
              <p:nvPr/>
            </p:nvGrpSpPr>
            <p:grpSpPr>
              <a:xfrm>
                <a:off x="5814498" y="3414866"/>
                <a:ext cx="27432" cy="201168"/>
                <a:chOff x="2760105" y="1190291"/>
                <a:chExt cx="27432" cy="457200"/>
              </a:xfrm>
              <a:grpFill/>
            </p:grpSpPr>
            <p:cxnSp>
              <p:nvCxnSpPr>
                <p:cNvPr id="7100" name="Straight Connector 7099">
                  <a:extLst>
                    <a:ext uri="{FF2B5EF4-FFF2-40B4-BE49-F238E27FC236}">
                      <a16:creationId xmlns:a16="http://schemas.microsoft.com/office/drawing/2014/main" id="{B3A4C991-085C-9611-BC9E-66C4497E36A7}"/>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101" name="Straight Connector 7100">
                  <a:extLst>
                    <a:ext uri="{FF2B5EF4-FFF2-40B4-BE49-F238E27FC236}">
                      <a16:creationId xmlns:a16="http://schemas.microsoft.com/office/drawing/2014/main" id="{17418751-48B5-A140-01AE-EE9DCA275CE9}"/>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102" name="Straight Connector 7101">
                  <a:extLst>
                    <a:ext uri="{FF2B5EF4-FFF2-40B4-BE49-F238E27FC236}">
                      <a16:creationId xmlns:a16="http://schemas.microsoft.com/office/drawing/2014/main" id="{27BE461B-6098-E0C3-26AE-E29D1CE24421}"/>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6818" name="Group 6817">
                <a:extLst>
                  <a:ext uri="{FF2B5EF4-FFF2-40B4-BE49-F238E27FC236}">
                    <a16:creationId xmlns:a16="http://schemas.microsoft.com/office/drawing/2014/main" id="{27FADECE-90F3-40C8-6878-342CCF33FC1E}"/>
                  </a:ext>
                </a:extLst>
              </p:cNvPr>
              <p:cNvGrpSpPr/>
              <p:nvPr/>
            </p:nvGrpSpPr>
            <p:grpSpPr>
              <a:xfrm>
                <a:off x="6038098" y="2975160"/>
                <a:ext cx="27432" cy="219456"/>
                <a:chOff x="2760105" y="1190291"/>
                <a:chExt cx="27432" cy="457200"/>
              </a:xfrm>
              <a:grpFill/>
            </p:grpSpPr>
            <p:cxnSp>
              <p:nvCxnSpPr>
                <p:cNvPr id="7097" name="Straight Connector 7096">
                  <a:extLst>
                    <a:ext uri="{FF2B5EF4-FFF2-40B4-BE49-F238E27FC236}">
                      <a16:creationId xmlns:a16="http://schemas.microsoft.com/office/drawing/2014/main" id="{DE05C27A-816D-71BD-DEA7-A61381CE4E82}"/>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098" name="Straight Connector 7097">
                  <a:extLst>
                    <a:ext uri="{FF2B5EF4-FFF2-40B4-BE49-F238E27FC236}">
                      <a16:creationId xmlns:a16="http://schemas.microsoft.com/office/drawing/2014/main" id="{22885B79-E434-ED12-D0CB-FF7168225B58}"/>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099" name="Straight Connector 7098">
                  <a:extLst>
                    <a:ext uri="{FF2B5EF4-FFF2-40B4-BE49-F238E27FC236}">
                      <a16:creationId xmlns:a16="http://schemas.microsoft.com/office/drawing/2014/main" id="{55826D46-FCFB-EADE-3B48-96323815375F}"/>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6819" name="Group 6818">
                <a:extLst>
                  <a:ext uri="{FF2B5EF4-FFF2-40B4-BE49-F238E27FC236}">
                    <a16:creationId xmlns:a16="http://schemas.microsoft.com/office/drawing/2014/main" id="{6C4B82CA-D4F8-3EDE-ECDA-6042FA1B99D8}"/>
                  </a:ext>
                </a:extLst>
              </p:cNvPr>
              <p:cNvGrpSpPr/>
              <p:nvPr/>
            </p:nvGrpSpPr>
            <p:grpSpPr>
              <a:xfrm>
                <a:off x="6112708" y="3101122"/>
                <a:ext cx="27432" cy="201168"/>
                <a:chOff x="2760105" y="1190291"/>
                <a:chExt cx="27432" cy="457200"/>
              </a:xfrm>
              <a:grpFill/>
            </p:grpSpPr>
            <p:cxnSp>
              <p:nvCxnSpPr>
                <p:cNvPr id="7094" name="Straight Connector 7093">
                  <a:extLst>
                    <a:ext uri="{FF2B5EF4-FFF2-40B4-BE49-F238E27FC236}">
                      <a16:creationId xmlns:a16="http://schemas.microsoft.com/office/drawing/2014/main" id="{5426B64A-ADAC-5AE0-C05A-5F68CE90DB63}"/>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095" name="Straight Connector 7094">
                  <a:extLst>
                    <a:ext uri="{FF2B5EF4-FFF2-40B4-BE49-F238E27FC236}">
                      <a16:creationId xmlns:a16="http://schemas.microsoft.com/office/drawing/2014/main" id="{715F122D-AE77-1F95-E2E4-6FE4B8964404}"/>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096" name="Straight Connector 7095">
                  <a:extLst>
                    <a:ext uri="{FF2B5EF4-FFF2-40B4-BE49-F238E27FC236}">
                      <a16:creationId xmlns:a16="http://schemas.microsoft.com/office/drawing/2014/main" id="{4EC111DA-5F76-37C0-AE8D-A5DA8AC4003D}"/>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6820" name="Group 6819">
                <a:extLst>
                  <a:ext uri="{FF2B5EF4-FFF2-40B4-BE49-F238E27FC236}">
                    <a16:creationId xmlns:a16="http://schemas.microsoft.com/office/drawing/2014/main" id="{C9D29EF6-AB30-E9D8-213E-910573BAA54C}"/>
                  </a:ext>
                </a:extLst>
              </p:cNvPr>
              <p:cNvGrpSpPr/>
              <p:nvPr/>
            </p:nvGrpSpPr>
            <p:grpSpPr>
              <a:xfrm>
                <a:off x="6333835" y="2670103"/>
                <a:ext cx="27432" cy="877824"/>
                <a:chOff x="2760105" y="1190291"/>
                <a:chExt cx="27432" cy="457200"/>
              </a:xfrm>
              <a:grpFill/>
            </p:grpSpPr>
            <p:cxnSp>
              <p:nvCxnSpPr>
                <p:cNvPr id="7091" name="Straight Connector 7090">
                  <a:extLst>
                    <a:ext uri="{FF2B5EF4-FFF2-40B4-BE49-F238E27FC236}">
                      <a16:creationId xmlns:a16="http://schemas.microsoft.com/office/drawing/2014/main" id="{ACF8E963-3DCB-2C0C-C81E-2E7BFE336172}"/>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092" name="Straight Connector 7091">
                  <a:extLst>
                    <a:ext uri="{FF2B5EF4-FFF2-40B4-BE49-F238E27FC236}">
                      <a16:creationId xmlns:a16="http://schemas.microsoft.com/office/drawing/2014/main" id="{A5A638C4-54EC-E386-0BA1-E1BC1B77BAE3}"/>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093" name="Straight Connector 7092">
                  <a:extLst>
                    <a:ext uri="{FF2B5EF4-FFF2-40B4-BE49-F238E27FC236}">
                      <a16:creationId xmlns:a16="http://schemas.microsoft.com/office/drawing/2014/main" id="{9DC7C9C0-85BB-3B49-2EE3-90EBC6469D5E}"/>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6821" name="Group 6820">
                <a:extLst>
                  <a:ext uri="{FF2B5EF4-FFF2-40B4-BE49-F238E27FC236}">
                    <a16:creationId xmlns:a16="http://schemas.microsoft.com/office/drawing/2014/main" id="{5BEEC43A-2DFE-329D-163D-8FD481EE5CA5}"/>
                  </a:ext>
                </a:extLst>
              </p:cNvPr>
              <p:cNvGrpSpPr/>
              <p:nvPr/>
            </p:nvGrpSpPr>
            <p:grpSpPr>
              <a:xfrm>
                <a:off x="6413031" y="3147989"/>
                <a:ext cx="27432" cy="219456"/>
                <a:chOff x="2760105" y="1190291"/>
                <a:chExt cx="27432" cy="457200"/>
              </a:xfrm>
              <a:grpFill/>
            </p:grpSpPr>
            <p:cxnSp>
              <p:nvCxnSpPr>
                <p:cNvPr id="7088" name="Straight Connector 7087">
                  <a:extLst>
                    <a:ext uri="{FF2B5EF4-FFF2-40B4-BE49-F238E27FC236}">
                      <a16:creationId xmlns:a16="http://schemas.microsoft.com/office/drawing/2014/main" id="{30E2C0AC-C36C-5F6F-B0DE-B365A32EE23D}"/>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089" name="Straight Connector 7088">
                  <a:extLst>
                    <a:ext uri="{FF2B5EF4-FFF2-40B4-BE49-F238E27FC236}">
                      <a16:creationId xmlns:a16="http://schemas.microsoft.com/office/drawing/2014/main" id="{C26D643F-04E0-191D-27DC-0AFDDA08F40C}"/>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090" name="Straight Connector 7089">
                  <a:extLst>
                    <a:ext uri="{FF2B5EF4-FFF2-40B4-BE49-F238E27FC236}">
                      <a16:creationId xmlns:a16="http://schemas.microsoft.com/office/drawing/2014/main" id="{59C32917-410D-38AD-09E8-78ABC83ADEBE}"/>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6822" name="Group 6821">
                <a:extLst>
                  <a:ext uri="{FF2B5EF4-FFF2-40B4-BE49-F238E27FC236}">
                    <a16:creationId xmlns:a16="http://schemas.microsoft.com/office/drawing/2014/main" id="{7DB05FB1-3882-87BD-B66C-91F53F53EC0F}"/>
                  </a:ext>
                </a:extLst>
              </p:cNvPr>
              <p:cNvGrpSpPr/>
              <p:nvPr/>
            </p:nvGrpSpPr>
            <p:grpSpPr>
              <a:xfrm>
                <a:off x="7002673" y="3260054"/>
                <a:ext cx="27432" cy="109728"/>
                <a:chOff x="2760105" y="1190291"/>
                <a:chExt cx="27432" cy="457200"/>
              </a:xfrm>
              <a:grpFill/>
            </p:grpSpPr>
            <p:cxnSp>
              <p:nvCxnSpPr>
                <p:cNvPr id="7085" name="Straight Connector 7084">
                  <a:extLst>
                    <a:ext uri="{FF2B5EF4-FFF2-40B4-BE49-F238E27FC236}">
                      <a16:creationId xmlns:a16="http://schemas.microsoft.com/office/drawing/2014/main" id="{6E35AA94-A252-B5C5-14CD-DD53B50942C6}"/>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086" name="Straight Connector 7085">
                  <a:extLst>
                    <a:ext uri="{FF2B5EF4-FFF2-40B4-BE49-F238E27FC236}">
                      <a16:creationId xmlns:a16="http://schemas.microsoft.com/office/drawing/2014/main" id="{430B8709-42DA-70F0-E2F2-27A0B7D670EF}"/>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087" name="Straight Connector 7086">
                  <a:extLst>
                    <a:ext uri="{FF2B5EF4-FFF2-40B4-BE49-F238E27FC236}">
                      <a16:creationId xmlns:a16="http://schemas.microsoft.com/office/drawing/2014/main" id="{6B00A114-EA68-74E7-5D17-52FE24822F03}"/>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6823" name="Group 6822">
                <a:extLst>
                  <a:ext uri="{FF2B5EF4-FFF2-40B4-BE49-F238E27FC236}">
                    <a16:creationId xmlns:a16="http://schemas.microsoft.com/office/drawing/2014/main" id="{E218DA22-028E-6168-21E6-77A1FAA4FC06}"/>
                  </a:ext>
                </a:extLst>
              </p:cNvPr>
              <p:cNvGrpSpPr/>
              <p:nvPr/>
            </p:nvGrpSpPr>
            <p:grpSpPr>
              <a:xfrm>
                <a:off x="7299866" y="3325206"/>
                <a:ext cx="27432" cy="64008"/>
                <a:chOff x="2760105" y="1190291"/>
                <a:chExt cx="27432" cy="457200"/>
              </a:xfrm>
              <a:grpFill/>
            </p:grpSpPr>
            <p:cxnSp>
              <p:nvCxnSpPr>
                <p:cNvPr id="6824" name="Straight Connector 6823">
                  <a:extLst>
                    <a:ext uri="{FF2B5EF4-FFF2-40B4-BE49-F238E27FC236}">
                      <a16:creationId xmlns:a16="http://schemas.microsoft.com/office/drawing/2014/main" id="{4B79B5F9-9A6D-E1B2-ED54-92A72A751AE6}"/>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074" name="Straight Connector 7073">
                  <a:extLst>
                    <a:ext uri="{FF2B5EF4-FFF2-40B4-BE49-F238E27FC236}">
                      <a16:creationId xmlns:a16="http://schemas.microsoft.com/office/drawing/2014/main" id="{7EB6BAF3-C88B-D52E-CCF3-A49B5752E480}"/>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084" name="Straight Connector 7083">
                  <a:extLst>
                    <a:ext uri="{FF2B5EF4-FFF2-40B4-BE49-F238E27FC236}">
                      <a16:creationId xmlns:a16="http://schemas.microsoft.com/office/drawing/2014/main" id="{FF4380C5-3212-5D20-8C2C-22FA7DE68C65}"/>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grpSp>
          <p:nvGrpSpPr>
            <p:cNvPr id="5973" name="Group 5972">
              <a:extLst>
                <a:ext uri="{FF2B5EF4-FFF2-40B4-BE49-F238E27FC236}">
                  <a16:creationId xmlns:a16="http://schemas.microsoft.com/office/drawing/2014/main" id="{4194D1DD-B8C9-3BF0-2048-C3BAF50859B6}"/>
                </a:ext>
              </a:extLst>
            </p:cNvPr>
            <p:cNvGrpSpPr/>
            <p:nvPr/>
          </p:nvGrpSpPr>
          <p:grpSpPr>
            <a:xfrm>
              <a:off x="21940849" y="23126508"/>
              <a:ext cx="7397308" cy="1845109"/>
              <a:chOff x="3677843" y="938458"/>
              <a:chExt cx="4302211" cy="1073099"/>
            </a:xfrm>
          </p:grpSpPr>
          <p:cxnSp>
            <p:nvCxnSpPr>
              <p:cNvPr id="5974" name="Straight Connector 5973">
                <a:extLst>
                  <a:ext uri="{FF2B5EF4-FFF2-40B4-BE49-F238E27FC236}">
                    <a16:creationId xmlns:a16="http://schemas.microsoft.com/office/drawing/2014/main" id="{D9945DB1-C595-DC5A-F181-82B351156732}"/>
                  </a:ext>
                </a:extLst>
              </p:cNvPr>
              <p:cNvCxnSpPr>
                <a:cxnSpLocks/>
                <a:stCxn id="6259" idx="3"/>
              </p:cNvCxnSpPr>
              <p:nvPr/>
            </p:nvCxnSpPr>
            <p:spPr>
              <a:xfrm flipH="1">
                <a:off x="3677843" y="1815541"/>
                <a:ext cx="65860" cy="196016"/>
              </a:xfrm>
              <a:prstGeom prst="line">
                <a:avLst/>
              </a:prstGeom>
              <a:noFill/>
              <a:ln w="6350" cap="flat" cmpd="sng" algn="ctr">
                <a:solidFill>
                  <a:srgbClr val="003B5C"/>
                </a:solidFill>
                <a:prstDash val="solid"/>
                <a:miter lim="800000"/>
              </a:ln>
              <a:effectLst/>
            </p:spPr>
          </p:cxnSp>
          <p:cxnSp>
            <p:nvCxnSpPr>
              <p:cNvPr id="5975" name="Straight Connector 5974">
                <a:extLst>
                  <a:ext uri="{FF2B5EF4-FFF2-40B4-BE49-F238E27FC236}">
                    <a16:creationId xmlns:a16="http://schemas.microsoft.com/office/drawing/2014/main" id="{1ED755FC-3750-754F-508D-769BB68B06E6}"/>
                  </a:ext>
                </a:extLst>
              </p:cNvPr>
              <p:cNvCxnSpPr>
                <a:cxnSpLocks/>
              </p:cNvCxnSpPr>
              <p:nvPr/>
            </p:nvCxnSpPr>
            <p:spPr>
              <a:xfrm flipH="1">
                <a:off x="3746042" y="1810813"/>
                <a:ext cx="83691" cy="1618"/>
              </a:xfrm>
              <a:prstGeom prst="line">
                <a:avLst/>
              </a:prstGeom>
              <a:noFill/>
              <a:ln w="6350" cap="flat" cmpd="sng" algn="ctr">
                <a:solidFill>
                  <a:srgbClr val="003B5C"/>
                </a:solidFill>
                <a:prstDash val="solid"/>
                <a:miter lim="800000"/>
              </a:ln>
              <a:effectLst/>
            </p:spPr>
          </p:cxnSp>
          <p:cxnSp>
            <p:nvCxnSpPr>
              <p:cNvPr id="5976" name="Straight Connector 5975">
                <a:extLst>
                  <a:ext uri="{FF2B5EF4-FFF2-40B4-BE49-F238E27FC236}">
                    <a16:creationId xmlns:a16="http://schemas.microsoft.com/office/drawing/2014/main" id="{DAA177FA-089C-350E-A31B-173C0E57E663}"/>
                  </a:ext>
                </a:extLst>
              </p:cNvPr>
              <p:cNvCxnSpPr>
                <a:cxnSpLocks/>
                <a:stCxn id="6261" idx="5"/>
              </p:cNvCxnSpPr>
              <p:nvPr/>
            </p:nvCxnSpPr>
            <p:spPr>
              <a:xfrm flipH="1" flipV="1">
                <a:off x="3825379" y="1820710"/>
                <a:ext cx="86865" cy="64051"/>
              </a:xfrm>
              <a:prstGeom prst="line">
                <a:avLst/>
              </a:prstGeom>
              <a:noFill/>
              <a:ln w="6350" cap="flat" cmpd="sng" algn="ctr">
                <a:solidFill>
                  <a:srgbClr val="003B5C"/>
                </a:solidFill>
                <a:prstDash val="solid"/>
                <a:miter lim="800000"/>
              </a:ln>
              <a:effectLst/>
            </p:spPr>
          </p:cxnSp>
          <p:cxnSp>
            <p:nvCxnSpPr>
              <p:cNvPr id="576" name="Straight Connector 575">
                <a:extLst>
                  <a:ext uri="{FF2B5EF4-FFF2-40B4-BE49-F238E27FC236}">
                    <a16:creationId xmlns:a16="http://schemas.microsoft.com/office/drawing/2014/main" id="{B315554C-A4F0-4F2E-9D10-66A1F542F248}"/>
                  </a:ext>
                </a:extLst>
              </p:cNvPr>
              <p:cNvCxnSpPr>
                <a:cxnSpLocks/>
              </p:cNvCxnSpPr>
              <p:nvPr/>
            </p:nvCxnSpPr>
            <p:spPr>
              <a:xfrm flipH="1" flipV="1">
                <a:off x="3896339" y="1873565"/>
                <a:ext cx="88183" cy="43220"/>
              </a:xfrm>
              <a:prstGeom prst="line">
                <a:avLst/>
              </a:prstGeom>
              <a:noFill/>
              <a:ln w="6350" cap="flat" cmpd="sng" algn="ctr">
                <a:solidFill>
                  <a:srgbClr val="003B5C"/>
                </a:solidFill>
                <a:prstDash val="solid"/>
                <a:miter lim="800000"/>
              </a:ln>
              <a:effectLst/>
            </p:spPr>
          </p:cxnSp>
          <p:cxnSp>
            <p:nvCxnSpPr>
              <p:cNvPr id="577" name="Straight Connector 576">
                <a:extLst>
                  <a:ext uri="{FF2B5EF4-FFF2-40B4-BE49-F238E27FC236}">
                    <a16:creationId xmlns:a16="http://schemas.microsoft.com/office/drawing/2014/main" id="{12C77D28-140B-C8C7-4CC3-8DF1713BF6E1}"/>
                  </a:ext>
                </a:extLst>
              </p:cNvPr>
              <p:cNvCxnSpPr>
                <a:cxnSpLocks/>
              </p:cNvCxnSpPr>
              <p:nvPr/>
            </p:nvCxnSpPr>
            <p:spPr>
              <a:xfrm flipH="1">
                <a:off x="3970505" y="1828279"/>
                <a:ext cx="85976" cy="89537"/>
              </a:xfrm>
              <a:prstGeom prst="line">
                <a:avLst/>
              </a:prstGeom>
              <a:noFill/>
              <a:ln w="6350" cap="flat" cmpd="sng" algn="ctr">
                <a:solidFill>
                  <a:srgbClr val="003B5C"/>
                </a:solidFill>
                <a:prstDash val="solid"/>
                <a:miter lim="800000"/>
              </a:ln>
              <a:effectLst/>
            </p:spPr>
          </p:cxnSp>
          <p:cxnSp>
            <p:nvCxnSpPr>
              <p:cNvPr id="578" name="Straight Connector 577">
                <a:extLst>
                  <a:ext uri="{FF2B5EF4-FFF2-40B4-BE49-F238E27FC236}">
                    <a16:creationId xmlns:a16="http://schemas.microsoft.com/office/drawing/2014/main" id="{864F99EE-D5CC-987E-DB39-AE3DB46A4682}"/>
                  </a:ext>
                </a:extLst>
              </p:cNvPr>
              <p:cNvCxnSpPr>
                <a:cxnSpLocks/>
              </p:cNvCxnSpPr>
              <p:nvPr/>
            </p:nvCxnSpPr>
            <p:spPr>
              <a:xfrm flipH="1">
                <a:off x="4048278" y="1729491"/>
                <a:ext cx="69899" cy="102221"/>
              </a:xfrm>
              <a:prstGeom prst="line">
                <a:avLst/>
              </a:prstGeom>
              <a:noFill/>
              <a:ln w="6350" cap="flat" cmpd="sng" algn="ctr">
                <a:solidFill>
                  <a:srgbClr val="003B5C"/>
                </a:solidFill>
                <a:prstDash val="solid"/>
                <a:miter lim="800000"/>
              </a:ln>
              <a:effectLst/>
            </p:spPr>
          </p:cxnSp>
          <p:cxnSp>
            <p:nvCxnSpPr>
              <p:cNvPr id="579" name="Straight Connector 578">
                <a:extLst>
                  <a:ext uri="{FF2B5EF4-FFF2-40B4-BE49-F238E27FC236}">
                    <a16:creationId xmlns:a16="http://schemas.microsoft.com/office/drawing/2014/main" id="{4C3D9475-4367-8B8E-410C-850476A63849}"/>
                  </a:ext>
                </a:extLst>
              </p:cNvPr>
              <p:cNvCxnSpPr>
                <a:cxnSpLocks/>
              </p:cNvCxnSpPr>
              <p:nvPr/>
            </p:nvCxnSpPr>
            <p:spPr>
              <a:xfrm flipH="1" flipV="1">
                <a:off x="4127131" y="1720539"/>
                <a:ext cx="73463" cy="13446"/>
              </a:xfrm>
              <a:prstGeom prst="line">
                <a:avLst/>
              </a:prstGeom>
              <a:noFill/>
              <a:ln w="6350" cap="flat" cmpd="sng" algn="ctr">
                <a:solidFill>
                  <a:srgbClr val="003B5C"/>
                </a:solidFill>
                <a:prstDash val="solid"/>
                <a:miter lim="800000"/>
              </a:ln>
              <a:effectLst/>
            </p:spPr>
          </p:cxnSp>
          <p:cxnSp>
            <p:nvCxnSpPr>
              <p:cNvPr id="580" name="Straight Connector 579">
                <a:extLst>
                  <a:ext uri="{FF2B5EF4-FFF2-40B4-BE49-F238E27FC236}">
                    <a16:creationId xmlns:a16="http://schemas.microsoft.com/office/drawing/2014/main" id="{19D80B26-B514-5C69-CBED-27F3C2B8B53A}"/>
                  </a:ext>
                </a:extLst>
              </p:cNvPr>
              <p:cNvCxnSpPr>
                <a:cxnSpLocks/>
              </p:cNvCxnSpPr>
              <p:nvPr/>
            </p:nvCxnSpPr>
            <p:spPr>
              <a:xfrm flipH="1" flipV="1">
                <a:off x="4195717" y="1737813"/>
                <a:ext cx="74835" cy="93578"/>
              </a:xfrm>
              <a:prstGeom prst="line">
                <a:avLst/>
              </a:prstGeom>
              <a:noFill/>
              <a:ln w="6350" cap="flat" cmpd="sng" algn="ctr">
                <a:solidFill>
                  <a:srgbClr val="003B5C"/>
                </a:solidFill>
                <a:prstDash val="solid"/>
                <a:miter lim="800000"/>
              </a:ln>
              <a:effectLst/>
            </p:spPr>
          </p:cxnSp>
          <p:cxnSp>
            <p:nvCxnSpPr>
              <p:cNvPr id="581" name="Straight Connector 580">
                <a:extLst>
                  <a:ext uri="{FF2B5EF4-FFF2-40B4-BE49-F238E27FC236}">
                    <a16:creationId xmlns:a16="http://schemas.microsoft.com/office/drawing/2014/main" id="{A516B0FD-176D-3A39-FFAD-0AAD52E428AA}"/>
                  </a:ext>
                </a:extLst>
              </p:cNvPr>
              <p:cNvCxnSpPr>
                <a:cxnSpLocks/>
              </p:cNvCxnSpPr>
              <p:nvPr/>
            </p:nvCxnSpPr>
            <p:spPr>
              <a:xfrm flipV="1">
                <a:off x="4275720" y="1640474"/>
                <a:ext cx="65532" cy="191169"/>
              </a:xfrm>
              <a:prstGeom prst="line">
                <a:avLst/>
              </a:prstGeom>
              <a:noFill/>
              <a:ln w="6350" cap="flat" cmpd="sng" algn="ctr">
                <a:solidFill>
                  <a:srgbClr val="003B5C"/>
                </a:solidFill>
                <a:prstDash val="solid"/>
                <a:miter lim="800000"/>
              </a:ln>
              <a:effectLst/>
            </p:spPr>
          </p:cxnSp>
          <p:cxnSp>
            <p:nvCxnSpPr>
              <p:cNvPr id="582" name="Straight Connector 581">
                <a:extLst>
                  <a:ext uri="{FF2B5EF4-FFF2-40B4-BE49-F238E27FC236}">
                    <a16:creationId xmlns:a16="http://schemas.microsoft.com/office/drawing/2014/main" id="{3F6D73F2-745E-E1AD-5DD7-A4165D400A5F}"/>
                  </a:ext>
                </a:extLst>
              </p:cNvPr>
              <p:cNvCxnSpPr>
                <a:cxnSpLocks/>
              </p:cNvCxnSpPr>
              <p:nvPr/>
            </p:nvCxnSpPr>
            <p:spPr>
              <a:xfrm>
                <a:off x="4347139" y="1627395"/>
                <a:ext cx="69222" cy="81612"/>
              </a:xfrm>
              <a:prstGeom prst="line">
                <a:avLst/>
              </a:prstGeom>
              <a:noFill/>
              <a:ln w="6350" cap="flat" cmpd="sng" algn="ctr">
                <a:solidFill>
                  <a:srgbClr val="003B5C"/>
                </a:solidFill>
                <a:prstDash val="solid"/>
                <a:miter lim="800000"/>
              </a:ln>
              <a:effectLst/>
            </p:spPr>
          </p:cxnSp>
          <p:cxnSp>
            <p:nvCxnSpPr>
              <p:cNvPr id="583" name="Straight Connector 582">
                <a:extLst>
                  <a:ext uri="{FF2B5EF4-FFF2-40B4-BE49-F238E27FC236}">
                    <a16:creationId xmlns:a16="http://schemas.microsoft.com/office/drawing/2014/main" id="{EB3C33ED-50C5-A4D9-BB22-35FE86B52607}"/>
                  </a:ext>
                </a:extLst>
              </p:cNvPr>
              <p:cNvCxnSpPr>
                <a:cxnSpLocks/>
              </p:cNvCxnSpPr>
              <p:nvPr/>
            </p:nvCxnSpPr>
            <p:spPr>
              <a:xfrm flipV="1">
                <a:off x="4417504" y="1613679"/>
                <a:ext cx="79649" cy="101178"/>
              </a:xfrm>
              <a:prstGeom prst="line">
                <a:avLst/>
              </a:prstGeom>
              <a:noFill/>
              <a:ln w="6350" cap="flat" cmpd="sng" algn="ctr">
                <a:solidFill>
                  <a:srgbClr val="003B5C"/>
                </a:solidFill>
                <a:prstDash val="solid"/>
                <a:miter lim="800000"/>
              </a:ln>
              <a:effectLst/>
            </p:spPr>
          </p:cxnSp>
          <p:cxnSp>
            <p:nvCxnSpPr>
              <p:cNvPr id="584" name="Straight Connector 583">
                <a:extLst>
                  <a:ext uri="{FF2B5EF4-FFF2-40B4-BE49-F238E27FC236}">
                    <a16:creationId xmlns:a16="http://schemas.microsoft.com/office/drawing/2014/main" id="{F79043D6-2180-09DF-B710-F9BABB4146AF}"/>
                  </a:ext>
                </a:extLst>
              </p:cNvPr>
              <p:cNvCxnSpPr>
                <a:cxnSpLocks/>
              </p:cNvCxnSpPr>
              <p:nvPr/>
            </p:nvCxnSpPr>
            <p:spPr>
              <a:xfrm>
                <a:off x="4494197" y="1621170"/>
                <a:ext cx="76217" cy="15924"/>
              </a:xfrm>
              <a:prstGeom prst="line">
                <a:avLst/>
              </a:prstGeom>
              <a:noFill/>
              <a:ln w="6350" cap="flat" cmpd="sng" algn="ctr">
                <a:solidFill>
                  <a:srgbClr val="003B5C"/>
                </a:solidFill>
                <a:prstDash val="solid"/>
                <a:miter lim="800000"/>
              </a:ln>
              <a:effectLst/>
            </p:spPr>
          </p:cxnSp>
          <p:cxnSp>
            <p:nvCxnSpPr>
              <p:cNvPr id="585" name="Straight Connector 584">
                <a:extLst>
                  <a:ext uri="{FF2B5EF4-FFF2-40B4-BE49-F238E27FC236}">
                    <a16:creationId xmlns:a16="http://schemas.microsoft.com/office/drawing/2014/main" id="{DBB49938-871D-04A1-3F32-006FDA8BB364}"/>
                  </a:ext>
                </a:extLst>
              </p:cNvPr>
              <p:cNvCxnSpPr>
                <a:cxnSpLocks/>
                <a:endCxn id="6271" idx="5"/>
              </p:cNvCxnSpPr>
              <p:nvPr/>
            </p:nvCxnSpPr>
            <p:spPr>
              <a:xfrm>
                <a:off x="4570395" y="1640242"/>
                <a:ext cx="84001" cy="129935"/>
              </a:xfrm>
              <a:prstGeom prst="line">
                <a:avLst/>
              </a:prstGeom>
              <a:noFill/>
              <a:ln w="6350" cap="flat" cmpd="sng" algn="ctr">
                <a:solidFill>
                  <a:srgbClr val="003B5C"/>
                </a:solidFill>
                <a:prstDash val="solid"/>
                <a:miter lim="800000"/>
              </a:ln>
              <a:effectLst/>
            </p:spPr>
          </p:cxnSp>
          <p:cxnSp>
            <p:nvCxnSpPr>
              <p:cNvPr id="586" name="Straight Connector 585">
                <a:extLst>
                  <a:ext uri="{FF2B5EF4-FFF2-40B4-BE49-F238E27FC236}">
                    <a16:creationId xmlns:a16="http://schemas.microsoft.com/office/drawing/2014/main" id="{4B4776C4-EA18-AA27-5C68-984C2A430B3D}"/>
                  </a:ext>
                </a:extLst>
              </p:cNvPr>
              <p:cNvCxnSpPr>
                <a:cxnSpLocks/>
              </p:cNvCxnSpPr>
              <p:nvPr/>
            </p:nvCxnSpPr>
            <p:spPr>
              <a:xfrm flipV="1">
                <a:off x="4638127" y="1637668"/>
                <a:ext cx="78006" cy="119853"/>
              </a:xfrm>
              <a:prstGeom prst="line">
                <a:avLst/>
              </a:prstGeom>
              <a:noFill/>
              <a:ln w="6350" cap="flat" cmpd="sng" algn="ctr">
                <a:solidFill>
                  <a:srgbClr val="003B5C"/>
                </a:solidFill>
                <a:prstDash val="solid"/>
                <a:miter lim="800000"/>
              </a:ln>
              <a:effectLst/>
            </p:spPr>
          </p:cxnSp>
          <p:cxnSp>
            <p:nvCxnSpPr>
              <p:cNvPr id="587" name="Straight Connector 586">
                <a:extLst>
                  <a:ext uri="{FF2B5EF4-FFF2-40B4-BE49-F238E27FC236}">
                    <a16:creationId xmlns:a16="http://schemas.microsoft.com/office/drawing/2014/main" id="{296580E1-ED0B-01DE-C4F4-44A65142793B}"/>
                  </a:ext>
                </a:extLst>
              </p:cNvPr>
              <p:cNvCxnSpPr>
                <a:cxnSpLocks/>
                <a:endCxn id="4519" idx="0"/>
              </p:cNvCxnSpPr>
              <p:nvPr/>
            </p:nvCxnSpPr>
            <p:spPr>
              <a:xfrm flipV="1">
                <a:off x="4714546" y="1179184"/>
                <a:ext cx="77786" cy="448512"/>
              </a:xfrm>
              <a:prstGeom prst="line">
                <a:avLst/>
              </a:prstGeom>
              <a:noFill/>
              <a:ln w="6350" cap="flat" cmpd="sng" algn="ctr">
                <a:solidFill>
                  <a:srgbClr val="003B5C"/>
                </a:solidFill>
                <a:prstDash val="solid"/>
                <a:miter lim="800000"/>
              </a:ln>
              <a:effectLst/>
            </p:spPr>
          </p:cxnSp>
          <p:cxnSp>
            <p:nvCxnSpPr>
              <p:cNvPr id="588" name="Straight Connector 587">
                <a:extLst>
                  <a:ext uri="{FF2B5EF4-FFF2-40B4-BE49-F238E27FC236}">
                    <a16:creationId xmlns:a16="http://schemas.microsoft.com/office/drawing/2014/main" id="{097EF10B-ABC3-655E-A7E4-7F4D67FC5665}"/>
                  </a:ext>
                </a:extLst>
              </p:cNvPr>
              <p:cNvCxnSpPr>
                <a:cxnSpLocks/>
              </p:cNvCxnSpPr>
              <p:nvPr/>
            </p:nvCxnSpPr>
            <p:spPr>
              <a:xfrm>
                <a:off x="4790743" y="1194495"/>
                <a:ext cx="68261" cy="311720"/>
              </a:xfrm>
              <a:prstGeom prst="line">
                <a:avLst/>
              </a:prstGeom>
              <a:noFill/>
              <a:ln w="6350" cap="flat" cmpd="sng" algn="ctr">
                <a:solidFill>
                  <a:srgbClr val="003B5C"/>
                </a:solidFill>
                <a:prstDash val="solid"/>
                <a:miter lim="800000"/>
              </a:ln>
              <a:effectLst/>
            </p:spPr>
          </p:cxnSp>
          <p:cxnSp>
            <p:nvCxnSpPr>
              <p:cNvPr id="589" name="Straight Connector 588">
                <a:extLst>
                  <a:ext uri="{FF2B5EF4-FFF2-40B4-BE49-F238E27FC236}">
                    <a16:creationId xmlns:a16="http://schemas.microsoft.com/office/drawing/2014/main" id="{4EA230DC-D374-8CA6-2973-8F1E1ECEC9E6}"/>
                  </a:ext>
                </a:extLst>
              </p:cNvPr>
              <p:cNvCxnSpPr>
                <a:cxnSpLocks/>
              </p:cNvCxnSpPr>
              <p:nvPr/>
            </p:nvCxnSpPr>
            <p:spPr>
              <a:xfrm>
                <a:off x="4860591" y="1525039"/>
                <a:ext cx="75034" cy="133267"/>
              </a:xfrm>
              <a:prstGeom prst="line">
                <a:avLst/>
              </a:prstGeom>
              <a:noFill/>
              <a:ln w="6350" cap="flat" cmpd="sng" algn="ctr">
                <a:solidFill>
                  <a:srgbClr val="003B5C"/>
                </a:solidFill>
                <a:prstDash val="solid"/>
                <a:miter lim="800000"/>
              </a:ln>
              <a:effectLst/>
            </p:spPr>
          </p:cxnSp>
          <p:cxnSp>
            <p:nvCxnSpPr>
              <p:cNvPr id="590" name="Straight Connector 589">
                <a:extLst>
                  <a:ext uri="{FF2B5EF4-FFF2-40B4-BE49-F238E27FC236}">
                    <a16:creationId xmlns:a16="http://schemas.microsoft.com/office/drawing/2014/main" id="{24065EC8-7DC7-41AC-70F6-A03700EB589B}"/>
                  </a:ext>
                </a:extLst>
              </p:cNvPr>
              <p:cNvCxnSpPr>
                <a:cxnSpLocks/>
                <a:stCxn id="4522" idx="0"/>
              </p:cNvCxnSpPr>
              <p:nvPr/>
            </p:nvCxnSpPr>
            <p:spPr>
              <a:xfrm flipV="1">
                <a:off x="4938801" y="1355988"/>
                <a:ext cx="71264" cy="300730"/>
              </a:xfrm>
              <a:prstGeom prst="line">
                <a:avLst/>
              </a:prstGeom>
              <a:noFill/>
              <a:ln w="6350" cap="flat" cmpd="sng" algn="ctr">
                <a:solidFill>
                  <a:srgbClr val="003B5C"/>
                </a:solidFill>
                <a:prstDash val="solid"/>
                <a:miter lim="800000"/>
              </a:ln>
              <a:effectLst/>
            </p:spPr>
          </p:cxnSp>
          <p:cxnSp>
            <p:nvCxnSpPr>
              <p:cNvPr id="591" name="Straight Connector 590">
                <a:extLst>
                  <a:ext uri="{FF2B5EF4-FFF2-40B4-BE49-F238E27FC236}">
                    <a16:creationId xmlns:a16="http://schemas.microsoft.com/office/drawing/2014/main" id="{1475B6F7-F76B-BC94-4FF1-9A47F091A79F}"/>
                  </a:ext>
                </a:extLst>
              </p:cNvPr>
              <p:cNvCxnSpPr>
                <a:cxnSpLocks/>
              </p:cNvCxnSpPr>
              <p:nvPr/>
            </p:nvCxnSpPr>
            <p:spPr>
              <a:xfrm>
                <a:off x="5014908" y="1343199"/>
                <a:ext cx="71529" cy="337002"/>
              </a:xfrm>
              <a:prstGeom prst="line">
                <a:avLst/>
              </a:prstGeom>
              <a:noFill/>
              <a:ln w="6350" cap="flat" cmpd="sng" algn="ctr">
                <a:solidFill>
                  <a:srgbClr val="003B5C"/>
                </a:solidFill>
                <a:prstDash val="solid"/>
                <a:miter lim="800000"/>
              </a:ln>
              <a:effectLst/>
            </p:spPr>
          </p:cxnSp>
          <p:cxnSp>
            <p:nvCxnSpPr>
              <p:cNvPr id="592" name="Straight Connector 591">
                <a:extLst>
                  <a:ext uri="{FF2B5EF4-FFF2-40B4-BE49-F238E27FC236}">
                    <a16:creationId xmlns:a16="http://schemas.microsoft.com/office/drawing/2014/main" id="{901E209F-22A1-8C84-083E-3B17197DA060}"/>
                  </a:ext>
                </a:extLst>
              </p:cNvPr>
              <p:cNvCxnSpPr>
                <a:cxnSpLocks/>
              </p:cNvCxnSpPr>
              <p:nvPr/>
            </p:nvCxnSpPr>
            <p:spPr>
              <a:xfrm flipV="1">
                <a:off x="5087854" y="1202413"/>
                <a:ext cx="71437" cy="473427"/>
              </a:xfrm>
              <a:prstGeom prst="line">
                <a:avLst/>
              </a:prstGeom>
              <a:noFill/>
              <a:ln w="6350" cap="flat" cmpd="sng" algn="ctr">
                <a:solidFill>
                  <a:srgbClr val="003B5C"/>
                </a:solidFill>
                <a:prstDash val="solid"/>
                <a:miter lim="800000"/>
              </a:ln>
              <a:effectLst/>
            </p:spPr>
          </p:cxnSp>
          <p:cxnSp>
            <p:nvCxnSpPr>
              <p:cNvPr id="593" name="Straight Connector 592">
                <a:extLst>
                  <a:ext uri="{FF2B5EF4-FFF2-40B4-BE49-F238E27FC236}">
                    <a16:creationId xmlns:a16="http://schemas.microsoft.com/office/drawing/2014/main" id="{72D25B50-A305-02AC-9589-1BBC8813B794}"/>
                  </a:ext>
                </a:extLst>
              </p:cNvPr>
              <p:cNvCxnSpPr>
                <a:cxnSpLocks/>
                <a:endCxn id="4526" idx="0"/>
              </p:cNvCxnSpPr>
              <p:nvPr/>
            </p:nvCxnSpPr>
            <p:spPr>
              <a:xfrm>
                <a:off x="5161394" y="1194665"/>
                <a:ext cx="75678" cy="458104"/>
              </a:xfrm>
              <a:prstGeom prst="line">
                <a:avLst/>
              </a:prstGeom>
              <a:noFill/>
              <a:ln w="6350" cap="flat" cmpd="sng" algn="ctr">
                <a:solidFill>
                  <a:srgbClr val="003B5C"/>
                </a:solidFill>
                <a:prstDash val="solid"/>
                <a:miter lim="800000"/>
              </a:ln>
              <a:effectLst/>
            </p:spPr>
          </p:cxnSp>
          <p:cxnSp>
            <p:nvCxnSpPr>
              <p:cNvPr id="594" name="Straight Connector 593">
                <a:extLst>
                  <a:ext uri="{FF2B5EF4-FFF2-40B4-BE49-F238E27FC236}">
                    <a16:creationId xmlns:a16="http://schemas.microsoft.com/office/drawing/2014/main" id="{BA88DE84-816D-AC4E-88B7-5B140DCA227D}"/>
                  </a:ext>
                </a:extLst>
              </p:cNvPr>
              <p:cNvCxnSpPr>
                <a:cxnSpLocks/>
              </p:cNvCxnSpPr>
              <p:nvPr/>
            </p:nvCxnSpPr>
            <p:spPr>
              <a:xfrm flipV="1">
                <a:off x="5228875" y="1587713"/>
                <a:ext cx="82235" cy="84097"/>
              </a:xfrm>
              <a:prstGeom prst="line">
                <a:avLst/>
              </a:prstGeom>
              <a:noFill/>
              <a:ln w="6350" cap="flat" cmpd="sng" algn="ctr">
                <a:solidFill>
                  <a:srgbClr val="003B5C"/>
                </a:solidFill>
                <a:prstDash val="solid"/>
                <a:miter lim="800000"/>
              </a:ln>
              <a:effectLst/>
            </p:spPr>
          </p:cxnSp>
          <p:cxnSp>
            <p:nvCxnSpPr>
              <p:cNvPr id="595" name="Straight Connector 594">
                <a:extLst>
                  <a:ext uri="{FF2B5EF4-FFF2-40B4-BE49-F238E27FC236}">
                    <a16:creationId xmlns:a16="http://schemas.microsoft.com/office/drawing/2014/main" id="{64D1CA0E-3D65-3E8D-7EDF-F05FF6A3D703}"/>
                  </a:ext>
                </a:extLst>
              </p:cNvPr>
              <p:cNvCxnSpPr>
                <a:cxnSpLocks/>
              </p:cNvCxnSpPr>
              <p:nvPr/>
            </p:nvCxnSpPr>
            <p:spPr>
              <a:xfrm>
                <a:off x="5318727" y="1600560"/>
                <a:ext cx="59461" cy="144309"/>
              </a:xfrm>
              <a:prstGeom prst="line">
                <a:avLst/>
              </a:prstGeom>
              <a:noFill/>
              <a:ln w="6350" cap="flat" cmpd="sng" algn="ctr">
                <a:solidFill>
                  <a:srgbClr val="003B5C"/>
                </a:solidFill>
                <a:prstDash val="solid"/>
                <a:miter lim="800000"/>
              </a:ln>
              <a:effectLst/>
            </p:spPr>
          </p:cxnSp>
          <p:cxnSp>
            <p:nvCxnSpPr>
              <p:cNvPr id="596" name="Straight Connector 595">
                <a:extLst>
                  <a:ext uri="{FF2B5EF4-FFF2-40B4-BE49-F238E27FC236}">
                    <a16:creationId xmlns:a16="http://schemas.microsoft.com/office/drawing/2014/main" id="{9AC2A184-193A-D2D1-3A8F-B85E8524F2CD}"/>
                  </a:ext>
                </a:extLst>
              </p:cNvPr>
              <p:cNvCxnSpPr>
                <a:cxnSpLocks/>
              </p:cNvCxnSpPr>
              <p:nvPr/>
            </p:nvCxnSpPr>
            <p:spPr>
              <a:xfrm flipV="1">
                <a:off x="5386037" y="1246112"/>
                <a:ext cx="70112" cy="494201"/>
              </a:xfrm>
              <a:prstGeom prst="line">
                <a:avLst/>
              </a:prstGeom>
              <a:noFill/>
              <a:ln w="6350" cap="flat" cmpd="sng" algn="ctr">
                <a:solidFill>
                  <a:srgbClr val="003B5C"/>
                </a:solidFill>
                <a:prstDash val="solid"/>
                <a:miter lim="800000"/>
              </a:ln>
              <a:effectLst/>
            </p:spPr>
          </p:cxnSp>
          <p:cxnSp>
            <p:nvCxnSpPr>
              <p:cNvPr id="601" name="Straight Connector 600">
                <a:extLst>
                  <a:ext uri="{FF2B5EF4-FFF2-40B4-BE49-F238E27FC236}">
                    <a16:creationId xmlns:a16="http://schemas.microsoft.com/office/drawing/2014/main" id="{C08FC2F1-6395-EEBF-F2E0-5AB39ABE7920}"/>
                  </a:ext>
                </a:extLst>
              </p:cNvPr>
              <p:cNvCxnSpPr>
                <a:cxnSpLocks/>
              </p:cNvCxnSpPr>
              <p:nvPr/>
            </p:nvCxnSpPr>
            <p:spPr>
              <a:xfrm>
                <a:off x="5456569" y="1245602"/>
                <a:ext cx="74190" cy="475953"/>
              </a:xfrm>
              <a:prstGeom prst="line">
                <a:avLst/>
              </a:prstGeom>
              <a:noFill/>
              <a:ln w="6350" cap="flat" cmpd="sng" algn="ctr">
                <a:solidFill>
                  <a:srgbClr val="003B5C"/>
                </a:solidFill>
                <a:prstDash val="solid"/>
                <a:miter lim="800000"/>
              </a:ln>
              <a:effectLst/>
            </p:spPr>
          </p:cxnSp>
          <p:cxnSp>
            <p:nvCxnSpPr>
              <p:cNvPr id="602" name="Straight Connector 601">
                <a:extLst>
                  <a:ext uri="{FF2B5EF4-FFF2-40B4-BE49-F238E27FC236}">
                    <a16:creationId xmlns:a16="http://schemas.microsoft.com/office/drawing/2014/main" id="{6C13DDDF-E707-0BA1-6A01-2C04C0BCE7F7}"/>
                  </a:ext>
                </a:extLst>
              </p:cNvPr>
              <p:cNvCxnSpPr>
                <a:cxnSpLocks/>
              </p:cNvCxnSpPr>
              <p:nvPr/>
            </p:nvCxnSpPr>
            <p:spPr>
              <a:xfrm flipV="1">
                <a:off x="5521325" y="1617551"/>
                <a:ext cx="94838" cy="123817"/>
              </a:xfrm>
              <a:prstGeom prst="line">
                <a:avLst/>
              </a:prstGeom>
              <a:noFill/>
              <a:ln w="6350" cap="flat" cmpd="sng" algn="ctr">
                <a:solidFill>
                  <a:srgbClr val="003B5C"/>
                </a:solidFill>
                <a:prstDash val="solid"/>
                <a:miter lim="800000"/>
              </a:ln>
              <a:effectLst/>
            </p:spPr>
          </p:cxnSp>
          <p:cxnSp>
            <p:nvCxnSpPr>
              <p:cNvPr id="603" name="Straight Connector 602">
                <a:extLst>
                  <a:ext uri="{FF2B5EF4-FFF2-40B4-BE49-F238E27FC236}">
                    <a16:creationId xmlns:a16="http://schemas.microsoft.com/office/drawing/2014/main" id="{04711ADB-6D86-8CEE-8A3E-3FA4568E85AA}"/>
                  </a:ext>
                </a:extLst>
              </p:cNvPr>
              <p:cNvCxnSpPr>
                <a:cxnSpLocks/>
                <a:stCxn id="4531" idx="3"/>
              </p:cNvCxnSpPr>
              <p:nvPr/>
            </p:nvCxnSpPr>
            <p:spPr>
              <a:xfrm flipV="1">
                <a:off x="5598701" y="1427189"/>
                <a:ext cx="83365" cy="208168"/>
              </a:xfrm>
              <a:prstGeom prst="line">
                <a:avLst/>
              </a:prstGeom>
              <a:noFill/>
              <a:ln w="6350" cap="flat" cmpd="sng" algn="ctr">
                <a:solidFill>
                  <a:srgbClr val="003B5C"/>
                </a:solidFill>
                <a:prstDash val="solid"/>
                <a:miter lim="800000"/>
              </a:ln>
              <a:effectLst/>
            </p:spPr>
          </p:cxnSp>
          <p:cxnSp>
            <p:nvCxnSpPr>
              <p:cNvPr id="604" name="Straight Connector 603">
                <a:extLst>
                  <a:ext uri="{FF2B5EF4-FFF2-40B4-BE49-F238E27FC236}">
                    <a16:creationId xmlns:a16="http://schemas.microsoft.com/office/drawing/2014/main" id="{C1E6EE05-7285-F81F-98B0-0A25D5C6BC01}"/>
                  </a:ext>
                </a:extLst>
              </p:cNvPr>
              <p:cNvCxnSpPr>
                <a:cxnSpLocks/>
              </p:cNvCxnSpPr>
              <p:nvPr/>
            </p:nvCxnSpPr>
            <p:spPr>
              <a:xfrm flipV="1">
                <a:off x="5678821" y="1254223"/>
                <a:ext cx="71305" cy="166614"/>
              </a:xfrm>
              <a:prstGeom prst="line">
                <a:avLst/>
              </a:prstGeom>
              <a:noFill/>
              <a:ln w="6350" cap="flat" cmpd="sng" algn="ctr">
                <a:solidFill>
                  <a:srgbClr val="003B5C"/>
                </a:solidFill>
                <a:prstDash val="solid"/>
                <a:miter lim="800000"/>
              </a:ln>
              <a:effectLst/>
            </p:spPr>
          </p:cxnSp>
          <p:cxnSp>
            <p:nvCxnSpPr>
              <p:cNvPr id="605" name="Straight Connector 604">
                <a:extLst>
                  <a:ext uri="{FF2B5EF4-FFF2-40B4-BE49-F238E27FC236}">
                    <a16:creationId xmlns:a16="http://schemas.microsoft.com/office/drawing/2014/main" id="{04C9B91A-601F-2EFE-6D8A-2E2FFB3E4CED}"/>
                  </a:ext>
                </a:extLst>
              </p:cNvPr>
              <p:cNvCxnSpPr>
                <a:cxnSpLocks/>
              </p:cNvCxnSpPr>
              <p:nvPr/>
            </p:nvCxnSpPr>
            <p:spPr>
              <a:xfrm>
                <a:off x="5751886" y="1246688"/>
                <a:ext cx="73586" cy="404055"/>
              </a:xfrm>
              <a:prstGeom prst="line">
                <a:avLst/>
              </a:prstGeom>
              <a:noFill/>
              <a:ln w="6350" cap="flat" cmpd="sng" algn="ctr">
                <a:solidFill>
                  <a:srgbClr val="003B5C"/>
                </a:solidFill>
                <a:prstDash val="solid"/>
                <a:miter lim="800000"/>
              </a:ln>
              <a:effectLst/>
            </p:spPr>
          </p:cxnSp>
          <p:cxnSp>
            <p:nvCxnSpPr>
              <p:cNvPr id="606" name="Straight Connector 605">
                <a:extLst>
                  <a:ext uri="{FF2B5EF4-FFF2-40B4-BE49-F238E27FC236}">
                    <a16:creationId xmlns:a16="http://schemas.microsoft.com/office/drawing/2014/main" id="{456477B7-5C79-C1E9-8CB2-E2719F5E1147}"/>
                  </a:ext>
                </a:extLst>
              </p:cNvPr>
              <p:cNvCxnSpPr>
                <a:cxnSpLocks/>
              </p:cNvCxnSpPr>
              <p:nvPr/>
            </p:nvCxnSpPr>
            <p:spPr>
              <a:xfrm>
                <a:off x="5834036" y="1652863"/>
                <a:ext cx="71517" cy="61481"/>
              </a:xfrm>
              <a:prstGeom prst="line">
                <a:avLst/>
              </a:prstGeom>
              <a:noFill/>
              <a:ln w="6350" cap="flat" cmpd="sng" algn="ctr">
                <a:solidFill>
                  <a:srgbClr val="003B5C"/>
                </a:solidFill>
                <a:prstDash val="solid"/>
                <a:miter lim="800000"/>
              </a:ln>
              <a:effectLst/>
            </p:spPr>
          </p:cxnSp>
          <p:cxnSp>
            <p:nvCxnSpPr>
              <p:cNvPr id="607" name="Straight Connector 606">
                <a:extLst>
                  <a:ext uri="{FF2B5EF4-FFF2-40B4-BE49-F238E27FC236}">
                    <a16:creationId xmlns:a16="http://schemas.microsoft.com/office/drawing/2014/main" id="{6B124623-B06C-1C0C-53E2-577DAAE6BD6A}"/>
                  </a:ext>
                </a:extLst>
              </p:cNvPr>
              <p:cNvCxnSpPr>
                <a:cxnSpLocks/>
              </p:cNvCxnSpPr>
              <p:nvPr/>
            </p:nvCxnSpPr>
            <p:spPr>
              <a:xfrm flipV="1">
                <a:off x="5908355" y="1684735"/>
                <a:ext cx="71517" cy="28135"/>
              </a:xfrm>
              <a:prstGeom prst="line">
                <a:avLst/>
              </a:prstGeom>
              <a:noFill/>
              <a:ln w="6350" cap="flat" cmpd="sng" algn="ctr">
                <a:solidFill>
                  <a:srgbClr val="003B5C"/>
                </a:solidFill>
                <a:prstDash val="solid"/>
                <a:miter lim="800000"/>
              </a:ln>
              <a:effectLst/>
            </p:spPr>
          </p:cxnSp>
          <p:cxnSp>
            <p:nvCxnSpPr>
              <p:cNvPr id="608" name="Straight Connector 607">
                <a:extLst>
                  <a:ext uri="{FF2B5EF4-FFF2-40B4-BE49-F238E27FC236}">
                    <a16:creationId xmlns:a16="http://schemas.microsoft.com/office/drawing/2014/main" id="{C824843C-7197-8D92-0F3A-60A55940F125}"/>
                  </a:ext>
                </a:extLst>
              </p:cNvPr>
              <p:cNvCxnSpPr>
                <a:cxnSpLocks/>
              </p:cNvCxnSpPr>
              <p:nvPr/>
            </p:nvCxnSpPr>
            <p:spPr>
              <a:xfrm flipV="1">
                <a:off x="5977232" y="1244014"/>
                <a:ext cx="71517" cy="435554"/>
              </a:xfrm>
              <a:prstGeom prst="line">
                <a:avLst/>
              </a:prstGeom>
              <a:noFill/>
              <a:ln w="6350" cap="flat" cmpd="sng" algn="ctr">
                <a:solidFill>
                  <a:srgbClr val="003B5C"/>
                </a:solidFill>
                <a:prstDash val="solid"/>
                <a:miter lim="800000"/>
              </a:ln>
              <a:effectLst/>
            </p:spPr>
          </p:cxnSp>
          <p:cxnSp>
            <p:nvCxnSpPr>
              <p:cNvPr id="609" name="Straight Connector 608">
                <a:extLst>
                  <a:ext uri="{FF2B5EF4-FFF2-40B4-BE49-F238E27FC236}">
                    <a16:creationId xmlns:a16="http://schemas.microsoft.com/office/drawing/2014/main" id="{AE7DDC45-1D7B-F198-7837-7411CDF45444}"/>
                  </a:ext>
                </a:extLst>
              </p:cNvPr>
              <p:cNvCxnSpPr>
                <a:cxnSpLocks/>
              </p:cNvCxnSpPr>
              <p:nvPr/>
            </p:nvCxnSpPr>
            <p:spPr>
              <a:xfrm>
                <a:off x="6057076" y="1227092"/>
                <a:ext cx="62558" cy="104459"/>
              </a:xfrm>
              <a:prstGeom prst="line">
                <a:avLst/>
              </a:prstGeom>
              <a:noFill/>
              <a:ln w="6350" cap="flat" cmpd="sng" algn="ctr">
                <a:solidFill>
                  <a:srgbClr val="003B5C"/>
                </a:solidFill>
                <a:prstDash val="solid"/>
                <a:miter lim="800000"/>
              </a:ln>
              <a:effectLst/>
            </p:spPr>
          </p:cxnSp>
          <p:cxnSp>
            <p:nvCxnSpPr>
              <p:cNvPr id="610" name="Straight Connector 609">
                <a:extLst>
                  <a:ext uri="{FF2B5EF4-FFF2-40B4-BE49-F238E27FC236}">
                    <a16:creationId xmlns:a16="http://schemas.microsoft.com/office/drawing/2014/main" id="{B3E08C07-6C9A-6C02-8D08-D7C790F1DB2C}"/>
                  </a:ext>
                </a:extLst>
              </p:cNvPr>
              <p:cNvCxnSpPr>
                <a:cxnSpLocks/>
              </p:cNvCxnSpPr>
              <p:nvPr/>
            </p:nvCxnSpPr>
            <p:spPr>
              <a:xfrm flipV="1">
                <a:off x="6118888" y="1247997"/>
                <a:ext cx="233215" cy="90077"/>
              </a:xfrm>
              <a:prstGeom prst="line">
                <a:avLst/>
              </a:prstGeom>
              <a:noFill/>
              <a:ln w="6350" cap="flat" cmpd="sng" algn="ctr">
                <a:solidFill>
                  <a:srgbClr val="003B5C"/>
                </a:solidFill>
                <a:prstDash val="solid"/>
                <a:miter lim="800000"/>
              </a:ln>
              <a:effectLst/>
            </p:spPr>
          </p:cxnSp>
          <p:cxnSp>
            <p:nvCxnSpPr>
              <p:cNvPr id="611" name="Straight Connector 610">
                <a:extLst>
                  <a:ext uri="{FF2B5EF4-FFF2-40B4-BE49-F238E27FC236}">
                    <a16:creationId xmlns:a16="http://schemas.microsoft.com/office/drawing/2014/main" id="{4577675B-91A8-3205-ED4E-6D39ADF5A54B}"/>
                  </a:ext>
                </a:extLst>
              </p:cNvPr>
              <p:cNvCxnSpPr>
                <a:cxnSpLocks/>
              </p:cNvCxnSpPr>
              <p:nvPr/>
            </p:nvCxnSpPr>
            <p:spPr>
              <a:xfrm>
                <a:off x="6352388" y="1260170"/>
                <a:ext cx="73695" cy="136584"/>
              </a:xfrm>
              <a:prstGeom prst="line">
                <a:avLst/>
              </a:prstGeom>
              <a:noFill/>
              <a:ln w="6350" cap="flat" cmpd="sng" algn="ctr">
                <a:solidFill>
                  <a:srgbClr val="003B5C"/>
                </a:solidFill>
                <a:prstDash val="solid"/>
                <a:miter lim="800000"/>
              </a:ln>
              <a:effectLst/>
            </p:spPr>
          </p:cxnSp>
          <p:cxnSp>
            <p:nvCxnSpPr>
              <p:cNvPr id="612" name="Straight Connector 611">
                <a:extLst>
                  <a:ext uri="{FF2B5EF4-FFF2-40B4-BE49-F238E27FC236}">
                    <a16:creationId xmlns:a16="http://schemas.microsoft.com/office/drawing/2014/main" id="{6AC20FE2-E451-4D35-737B-2EDA54F82AAD}"/>
                  </a:ext>
                </a:extLst>
              </p:cNvPr>
              <p:cNvCxnSpPr>
                <a:cxnSpLocks/>
              </p:cNvCxnSpPr>
              <p:nvPr/>
            </p:nvCxnSpPr>
            <p:spPr>
              <a:xfrm>
                <a:off x="6425689" y="1394637"/>
                <a:ext cx="73695" cy="136584"/>
              </a:xfrm>
              <a:prstGeom prst="line">
                <a:avLst/>
              </a:prstGeom>
              <a:noFill/>
              <a:ln w="6350" cap="flat" cmpd="sng" algn="ctr">
                <a:solidFill>
                  <a:srgbClr val="003B5C"/>
                </a:solidFill>
                <a:prstDash val="solid"/>
                <a:miter lim="800000"/>
              </a:ln>
              <a:effectLst/>
            </p:spPr>
          </p:cxnSp>
          <p:cxnSp>
            <p:nvCxnSpPr>
              <p:cNvPr id="613" name="Straight Connector 612">
                <a:extLst>
                  <a:ext uri="{FF2B5EF4-FFF2-40B4-BE49-F238E27FC236}">
                    <a16:creationId xmlns:a16="http://schemas.microsoft.com/office/drawing/2014/main" id="{2CD37411-3118-CC29-F400-4890F9E0D636}"/>
                  </a:ext>
                </a:extLst>
              </p:cNvPr>
              <p:cNvCxnSpPr>
                <a:cxnSpLocks/>
              </p:cNvCxnSpPr>
              <p:nvPr/>
            </p:nvCxnSpPr>
            <p:spPr>
              <a:xfrm flipV="1">
                <a:off x="6501168" y="1515254"/>
                <a:ext cx="71517" cy="14068"/>
              </a:xfrm>
              <a:prstGeom prst="line">
                <a:avLst/>
              </a:prstGeom>
              <a:noFill/>
              <a:ln w="6350" cap="flat" cmpd="sng" algn="ctr">
                <a:solidFill>
                  <a:srgbClr val="003B5C"/>
                </a:solidFill>
                <a:prstDash val="solid"/>
                <a:miter lim="800000"/>
              </a:ln>
              <a:effectLst/>
            </p:spPr>
          </p:cxnSp>
          <p:cxnSp>
            <p:nvCxnSpPr>
              <p:cNvPr id="614" name="Straight Connector 613">
                <a:extLst>
                  <a:ext uri="{FF2B5EF4-FFF2-40B4-BE49-F238E27FC236}">
                    <a16:creationId xmlns:a16="http://schemas.microsoft.com/office/drawing/2014/main" id="{C250EA62-1FB6-981D-8394-089593FE4A9B}"/>
                  </a:ext>
                </a:extLst>
              </p:cNvPr>
              <p:cNvCxnSpPr>
                <a:cxnSpLocks/>
              </p:cNvCxnSpPr>
              <p:nvPr/>
            </p:nvCxnSpPr>
            <p:spPr>
              <a:xfrm flipV="1">
                <a:off x="6572003" y="943965"/>
                <a:ext cx="71436" cy="552284"/>
              </a:xfrm>
              <a:prstGeom prst="line">
                <a:avLst/>
              </a:prstGeom>
              <a:noFill/>
              <a:ln w="6350" cap="flat" cmpd="sng" algn="ctr">
                <a:solidFill>
                  <a:srgbClr val="003B5C"/>
                </a:solidFill>
                <a:prstDash val="solid"/>
                <a:miter lim="800000"/>
              </a:ln>
              <a:effectLst/>
            </p:spPr>
          </p:cxnSp>
          <p:cxnSp>
            <p:nvCxnSpPr>
              <p:cNvPr id="615" name="Straight Connector 614">
                <a:extLst>
                  <a:ext uri="{FF2B5EF4-FFF2-40B4-BE49-F238E27FC236}">
                    <a16:creationId xmlns:a16="http://schemas.microsoft.com/office/drawing/2014/main" id="{6E4A4C64-1722-421C-C6E5-C3C4B3163ADC}"/>
                  </a:ext>
                </a:extLst>
              </p:cNvPr>
              <p:cNvCxnSpPr>
                <a:cxnSpLocks/>
              </p:cNvCxnSpPr>
              <p:nvPr/>
            </p:nvCxnSpPr>
            <p:spPr>
              <a:xfrm>
                <a:off x="6644850" y="938458"/>
                <a:ext cx="76376" cy="360174"/>
              </a:xfrm>
              <a:prstGeom prst="line">
                <a:avLst/>
              </a:prstGeom>
              <a:noFill/>
              <a:ln w="6350" cap="flat" cmpd="sng" algn="ctr">
                <a:solidFill>
                  <a:srgbClr val="003B5C"/>
                </a:solidFill>
                <a:prstDash val="solid"/>
                <a:miter lim="800000"/>
              </a:ln>
              <a:effectLst/>
            </p:spPr>
          </p:cxnSp>
          <p:cxnSp>
            <p:nvCxnSpPr>
              <p:cNvPr id="616" name="Straight Connector 615">
                <a:extLst>
                  <a:ext uri="{FF2B5EF4-FFF2-40B4-BE49-F238E27FC236}">
                    <a16:creationId xmlns:a16="http://schemas.microsoft.com/office/drawing/2014/main" id="{2AA0AEE4-A93F-E22A-DE9D-68557656A194}"/>
                  </a:ext>
                </a:extLst>
              </p:cNvPr>
              <p:cNvCxnSpPr>
                <a:cxnSpLocks/>
                <a:endCxn id="6785" idx="3"/>
              </p:cNvCxnSpPr>
              <p:nvPr/>
            </p:nvCxnSpPr>
            <p:spPr>
              <a:xfrm flipV="1">
                <a:off x="6721049" y="964317"/>
                <a:ext cx="209553" cy="334315"/>
              </a:xfrm>
              <a:prstGeom prst="line">
                <a:avLst/>
              </a:prstGeom>
              <a:noFill/>
              <a:ln w="6350" cap="flat" cmpd="sng" algn="ctr">
                <a:solidFill>
                  <a:srgbClr val="003B5C"/>
                </a:solidFill>
                <a:prstDash val="solid"/>
                <a:miter lim="800000"/>
              </a:ln>
              <a:effectLst/>
            </p:spPr>
          </p:cxnSp>
          <p:cxnSp>
            <p:nvCxnSpPr>
              <p:cNvPr id="618" name="Straight Connector 617">
                <a:extLst>
                  <a:ext uri="{FF2B5EF4-FFF2-40B4-BE49-F238E27FC236}">
                    <a16:creationId xmlns:a16="http://schemas.microsoft.com/office/drawing/2014/main" id="{84A2BCD6-2B36-ED58-E9E6-822E2CC5EBBE}"/>
                  </a:ext>
                </a:extLst>
              </p:cNvPr>
              <p:cNvCxnSpPr>
                <a:cxnSpLocks/>
              </p:cNvCxnSpPr>
              <p:nvPr/>
            </p:nvCxnSpPr>
            <p:spPr>
              <a:xfrm>
                <a:off x="6940730" y="961765"/>
                <a:ext cx="78357" cy="477776"/>
              </a:xfrm>
              <a:prstGeom prst="line">
                <a:avLst/>
              </a:prstGeom>
              <a:noFill/>
              <a:ln w="6350" cap="flat" cmpd="sng" algn="ctr">
                <a:solidFill>
                  <a:srgbClr val="003B5C"/>
                </a:solidFill>
                <a:prstDash val="solid"/>
                <a:miter lim="800000"/>
              </a:ln>
              <a:effectLst/>
            </p:spPr>
          </p:cxnSp>
          <p:cxnSp>
            <p:nvCxnSpPr>
              <p:cNvPr id="6253" name="Straight Connector 6252">
                <a:extLst>
                  <a:ext uri="{FF2B5EF4-FFF2-40B4-BE49-F238E27FC236}">
                    <a16:creationId xmlns:a16="http://schemas.microsoft.com/office/drawing/2014/main" id="{CA845D1A-9D5D-9CA0-7832-4D3EC3C8C3D9}"/>
                  </a:ext>
                </a:extLst>
              </p:cNvPr>
              <p:cNvCxnSpPr>
                <a:cxnSpLocks/>
              </p:cNvCxnSpPr>
              <p:nvPr/>
            </p:nvCxnSpPr>
            <p:spPr>
              <a:xfrm>
                <a:off x="7017499" y="1453251"/>
                <a:ext cx="77654" cy="103301"/>
              </a:xfrm>
              <a:prstGeom prst="line">
                <a:avLst/>
              </a:prstGeom>
              <a:noFill/>
              <a:ln w="6350" cap="flat" cmpd="sng" algn="ctr">
                <a:solidFill>
                  <a:srgbClr val="003B5C"/>
                </a:solidFill>
                <a:prstDash val="solid"/>
                <a:miter lim="800000"/>
              </a:ln>
              <a:effectLst/>
            </p:spPr>
          </p:cxnSp>
          <p:cxnSp>
            <p:nvCxnSpPr>
              <p:cNvPr id="6254" name="Straight Connector 6253">
                <a:extLst>
                  <a:ext uri="{FF2B5EF4-FFF2-40B4-BE49-F238E27FC236}">
                    <a16:creationId xmlns:a16="http://schemas.microsoft.com/office/drawing/2014/main" id="{D0A1B1DA-61C0-2A3A-2529-C3AD8FA31AE5}"/>
                  </a:ext>
                </a:extLst>
              </p:cNvPr>
              <p:cNvCxnSpPr>
                <a:cxnSpLocks/>
              </p:cNvCxnSpPr>
              <p:nvPr/>
            </p:nvCxnSpPr>
            <p:spPr>
              <a:xfrm>
                <a:off x="7091977" y="1556827"/>
                <a:ext cx="83389" cy="45714"/>
              </a:xfrm>
              <a:prstGeom prst="line">
                <a:avLst/>
              </a:prstGeom>
              <a:noFill/>
              <a:ln w="6350" cap="flat" cmpd="sng" algn="ctr">
                <a:solidFill>
                  <a:srgbClr val="003B5C"/>
                </a:solidFill>
                <a:prstDash val="solid"/>
                <a:miter lim="800000"/>
              </a:ln>
              <a:effectLst/>
            </p:spPr>
          </p:cxnSp>
          <p:cxnSp>
            <p:nvCxnSpPr>
              <p:cNvPr id="6255" name="Straight Connector 6254">
                <a:extLst>
                  <a:ext uri="{FF2B5EF4-FFF2-40B4-BE49-F238E27FC236}">
                    <a16:creationId xmlns:a16="http://schemas.microsoft.com/office/drawing/2014/main" id="{75B525B1-CD48-3726-8B61-7E68B0ACC6B6}"/>
                  </a:ext>
                </a:extLst>
              </p:cNvPr>
              <p:cNvCxnSpPr>
                <a:cxnSpLocks/>
              </p:cNvCxnSpPr>
              <p:nvPr/>
            </p:nvCxnSpPr>
            <p:spPr>
              <a:xfrm flipV="1">
                <a:off x="7174560" y="1499798"/>
                <a:ext cx="140989" cy="94768"/>
              </a:xfrm>
              <a:prstGeom prst="line">
                <a:avLst/>
              </a:prstGeom>
              <a:noFill/>
              <a:ln w="6350" cap="flat" cmpd="sng" algn="ctr">
                <a:solidFill>
                  <a:srgbClr val="003B5C"/>
                </a:solidFill>
                <a:prstDash val="solid"/>
                <a:miter lim="800000"/>
              </a:ln>
              <a:effectLst/>
            </p:spPr>
          </p:cxnSp>
          <p:cxnSp>
            <p:nvCxnSpPr>
              <p:cNvPr id="6256" name="Straight Connector 6255">
                <a:extLst>
                  <a:ext uri="{FF2B5EF4-FFF2-40B4-BE49-F238E27FC236}">
                    <a16:creationId xmlns:a16="http://schemas.microsoft.com/office/drawing/2014/main" id="{8FC7B437-D604-439E-A99F-1417CBC8C2CD}"/>
                  </a:ext>
                </a:extLst>
              </p:cNvPr>
              <p:cNvCxnSpPr>
                <a:cxnSpLocks/>
              </p:cNvCxnSpPr>
              <p:nvPr/>
            </p:nvCxnSpPr>
            <p:spPr>
              <a:xfrm>
                <a:off x="7315549" y="1497564"/>
                <a:ext cx="593376" cy="14674"/>
              </a:xfrm>
              <a:prstGeom prst="line">
                <a:avLst/>
              </a:prstGeom>
              <a:noFill/>
              <a:ln w="6350" cap="flat" cmpd="sng" algn="ctr">
                <a:solidFill>
                  <a:srgbClr val="003B5C"/>
                </a:solidFill>
                <a:prstDash val="solid"/>
                <a:miter lim="800000"/>
              </a:ln>
              <a:effectLst/>
            </p:spPr>
          </p:cxnSp>
          <p:cxnSp>
            <p:nvCxnSpPr>
              <p:cNvPr id="6257" name="Straight Connector 6256">
                <a:extLst>
                  <a:ext uri="{FF2B5EF4-FFF2-40B4-BE49-F238E27FC236}">
                    <a16:creationId xmlns:a16="http://schemas.microsoft.com/office/drawing/2014/main" id="{30B7132F-C79B-63DB-5D15-EFF1709D1A4B}"/>
                  </a:ext>
                </a:extLst>
              </p:cNvPr>
              <p:cNvCxnSpPr>
                <a:cxnSpLocks/>
              </p:cNvCxnSpPr>
              <p:nvPr/>
            </p:nvCxnSpPr>
            <p:spPr>
              <a:xfrm>
                <a:off x="7910513" y="1513393"/>
                <a:ext cx="69541" cy="103301"/>
              </a:xfrm>
              <a:prstGeom prst="line">
                <a:avLst/>
              </a:prstGeom>
              <a:noFill/>
              <a:ln w="6350" cap="flat" cmpd="sng" algn="ctr">
                <a:solidFill>
                  <a:srgbClr val="003B5C"/>
                </a:solidFill>
                <a:prstDash val="solid"/>
                <a:miter lim="800000"/>
              </a:ln>
              <a:effectLst/>
            </p:spPr>
          </p:cxnSp>
        </p:grpSp>
      </p:grpSp>
      <p:grpSp>
        <p:nvGrpSpPr>
          <p:cNvPr id="7715" name="Group 7714">
            <a:extLst>
              <a:ext uri="{FF2B5EF4-FFF2-40B4-BE49-F238E27FC236}">
                <a16:creationId xmlns:a16="http://schemas.microsoft.com/office/drawing/2014/main" id="{8830F6FC-2A31-4401-9316-FA0E51EF6E0B}"/>
              </a:ext>
            </a:extLst>
          </p:cNvPr>
          <p:cNvGrpSpPr>
            <a:grpSpLocks noChangeAspect="1"/>
          </p:cNvGrpSpPr>
          <p:nvPr/>
        </p:nvGrpSpPr>
        <p:grpSpPr>
          <a:xfrm>
            <a:off x="20680382" y="11451451"/>
            <a:ext cx="8768861" cy="3076980"/>
            <a:chOff x="20669358" y="18424666"/>
            <a:chExt cx="8869978" cy="3109369"/>
          </a:xfrm>
        </p:grpSpPr>
        <p:grpSp>
          <p:nvGrpSpPr>
            <p:cNvPr id="7716" name="Group 7715">
              <a:extLst>
                <a:ext uri="{FF2B5EF4-FFF2-40B4-BE49-F238E27FC236}">
                  <a16:creationId xmlns:a16="http://schemas.microsoft.com/office/drawing/2014/main" id="{9646FDE2-8B58-CAD6-5B33-192638F7269A}"/>
                </a:ext>
              </a:extLst>
            </p:cNvPr>
            <p:cNvGrpSpPr/>
            <p:nvPr/>
          </p:nvGrpSpPr>
          <p:grpSpPr>
            <a:xfrm>
              <a:off x="21683002" y="18678906"/>
              <a:ext cx="7856334" cy="1925894"/>
              <a:chOff x="3488055" y="953521"/>
              <a:chExt cx="45720" cy="1120775"/>
            </a:xfrm>
          </p:grpSpPr>
          <p:cxnSp>
            <p:nvCxnSpPr>
              <p:cNvPr id="8018" name="Straight Connector 8017">
                <a:extLst>
                  <a:ext uri="{FF2B5EF4-FFF2-40B4-BE49-F238E27FC236}">
                    <a16:creationId xmlns:a16="http://schemas.microsoft.com/office/drawing/2014/main" id="{B6A16DF1-F1B8-E491-EFAF-F8C5F0D2BDB6}"/>
                  </a:ext>
                </a:extLst>
              </p:cNvPr>
              <p:cNvCxnSpPr>
                <a:cxnSpLocks/>
              </p:cNvCxnSpPr>
              <p:nvPr/>
            </p:nvCxnSpPr>
            <p:spPr>
              <a:xfrm flipH="1">
                <a:off x="3488055" y="2074296"/>
                <a:ext cx="45720" cy="0"/>
              </a:xfrm>
              <a:prstGeom prst="line">
                <a:avLst/>
              </a:prstGeom>
              <a:noFill/>
              <a:ln w="12700" cap="flat" cmpd="sng" algn="ctr">
                <a:solidFill>
                  <a:sysClr val="windowText" lastClr="000000"/>
                </a:solidFill>
                <a:prstDash val="sysDot"/>
                <a:miter lim="800000"/>
              </a:ln>
              <a:effectLst/>
            </p:spPr>
          </p:cxnSp>
          <p:cxnSp>
            <p:nvCxnSpPr>
              <p:cNvPr id="8019" name="Straight Connector 8018">
                <a:extLst>
                  <a:ext uri="{FF2B5EF4-FFF2-40B4-BE49-F238E27FC236}">
                    <a16:creationId xmlns:a16="http://schemas.microsoft.com/office/drawing/2014/main" id="{AA5F266B-4503-6441-1825-1DA686CF0B00}"/>
                  </a:ext>
                </a:extLst>
              </p:cNvPr>
              <p:cNvCxnSpPr>
                <a:cxnSpLocks/>
              </p:cNvCxnSpPr>
              <p:nvPr/>
            </p:nvCxnSpPr>
            <p:spPr>
              <a:xfrm flipH="1">
                <a:off x="3488055" y="1850141"/>
                <a:ext cx="45720" cy="0"/>
              </a:xfrm>
              <a:prstGeom prst="line">
                <a:avLst/>
              </a:prstGeom>
              <a:noFill/>
              <a:ln w="12700" cap="flat" cmpd="sng" algn="ctr">
                <a:solidFill>
                  <a:srgbClr val="E8E8E8"/>
                </a:solidFill>
                <a:prstDash val="solid"/>
                <a:miter lim="800000"/>
              </a:ln>
              <a:effectLst/>
            </p:spPr>
          </p:cxnSp>
          <p:cxnSp>
            <p:nvCxnSpPr>
              <p:cNvPr id="8020" name="Straight Connector 8019">
                <a:extLst>
                  <a:ext uri="{FF2B5EF4-FFF2-40B4-BE49-F238E27FC236}">
                    <a16:creationId xmlns:a16="http://schemas.microsoft.com/office/drawing/2014/main" id="{E1300F85-5067-27D9-A2FF-A6DC299F2A35}"/>
                  </a:ext>
                </a:extLst>
              </p:cNvPr>
              <p:cNvCxnSpPr>
                <a:cxnSpLocks/>
              </p:cNvCxnSpPr>
              <p:nvPr/>
            </p:nvCxnSpPr>
            <p:spPr>
              <a:xfrm flipH="1">
                <a:off x="3488055" y="1625986"/>
                <a:ext cx="45720" cy="0"/>
              </a:xfrm>
              <a:prstGeom prst="line">
                <a:avLst/>
              </a:prstGeom>
              <a:noFill/>
              <a:ln w="12700" cap="flat" cmpd="sng" algn="ctr">
                <a:solidFill>
                  <a:srgbClr val="E8E8E8"/>
                </a:solidFill>
                <a:prstDash val="solid"/>
                <a:miter lim="800000"/>
              </a:ln>
              <a:effectLst/>
            </p:spPr>
          </p:cxnSp>
          <p:cxnSp>
            <p:nvCxnSpPr>
              <p:cNvPr id="8021" name="Straight Connector 8020">
                <a:extLst>
                  <a:ext uri="{FF2B5EF4-FFF2-40B4-BE49-F238E27FC236}">
                    <a16:creationId xmlns:a16="http://schemas.microsoft.com/office/drawing/2014/main" id="{D9B658F9-3364-C63C-A6E0-7B81A0CB7C55}"/>
                  </a:ext>
                </a:extLst>
              </p:cNvPr>
              <p:cNvCxnSpPr>
                <a:cxnSpLocks/>
              </p:cNvCxnSpPr>
              <p:nvPr/>
            </p:nvCxnSpPr>
            <p:spPr>
              <a:xfrm flipH="1">
                <a:off x="3488055" y="1401831"/>
                <a:ext cx="45720" cy="0"/>
              </a:xfrm>
              <a:prstGeom prst="line">
                <a:avLst/>
              </a:prstGeom>
              <a:noFill/>
              <a:ln w="12700" cap="flat" cmpd="sng" algn="ctr">
                <a:solidFill>
                  <a:srgbClr val="E8E8E8"/>
                </a:solidFill>
                <a:prstDash val="solid"/>
                <a:miter lim="800000"/>
              </a:ln>
              <a:effectLst/>
            </p:spPr>
          </p:cxnSp>
          <p:cxnSp>
            <p:nvCxnSpPr>
              <p:cNvPr id="8022" name="Straight Connector 8021">
                <a:extLst>
                  <a:ext uri="{FF2B5EF4-FFF2-40B4-BE49-F238E27FC236}">
                    <a16:creationId xmlns:a16="http://schemas.microsoft.com/office/drawing/2014/main" id="{7748C83F-0766-A016-FEFA-F92ECCF6AB9E}"/>
                  </a:ext>
                </a:extLst>
              </p:cNvPr>
              <p:cNvCxnSpPr>
                <a:cxnSpLocks/>
              </p:cNvCxnSpPr>
              <p:nvPr/>
            </p:nvCxnSpPr>
            <p:spPr>
              <a:xfrm flipH="1">
                <a:off x="3488055" y="1177676"/>
                <a:ext cx="45720" cy="0"/>
              </a:xfrm>
              <a:prstGeom prst="line">
                <a:avLst/>
              </a:prstGeom>
              <a:noFill/>
              <a:ln w="12700" cap="flat" cmpd="sng" algn="ctr">
                <a:solidFill>
                  <a:srgbClr val="E8E8E8"/>
                </a:solidFill>
                <a:prstDash val="solid"/>
                <a:miter lim="800000"/>
              </a:ln>
              <a:effectLst/>
            </p:spPr>
          </p:cxnSp>
          <p:cxnSp>
            <p:nvCxnSpPr>
              <p:cNvPr id="8023" name="Straight Connector 8022">
                <a:extLst>
                  <a:ext uri="{FF2B5EF4-FFF2-40B4-BE49-F238E27FC236}">
                    <a16:creationId xmlns:a16="http://schemas.microsoft.com/office/drawing/2014/main" id="{30361A01-72C8-D4A7-4D2C-8FB95DB249D2}"/>
                  </a:ext>
                </a:extLst>
              </p:cNvPr>
              <p:cNvCxnSpPr>
                <a:cxnSpLocks/>
              </p:cNvCxnSpPr>
              <p:nvPr/>
            </p:nvCxnSpPr>
            <p:spPr>
              <a:xfrm flipH="1">
                <a:off x="3488055" y="953521"/>
                <a:ext cx="45720" cy="0"/>
              </a:xfrm>
              <a:prstGeom prst="line">
                <a:avLst/>
              </a:prstGeom>
              <a:noFill/>
              <a:ln w="12700" cap="flat" cmpd="sng" algn="ctr">
                <a:solidFill>
                  <a:srgbClr val="E8E8E8"/>
                </a:solidFill>
                <a:prstDash val="solid"/>
                <a:miter lim="800000"/>
              </a:ln>
              <a:effectLst/>
            </p:spPr>
          </p:cxnSp>
        </p:grpSp>
        <p:grpSp>
          <p:nvGrpSpPr>
            <p:cNvPr id="7717" name="Group 7716">
              <a:extLst>
                <a:ext uri="{FF2B5EF4-FFF2-40B4-BE49-F238E27FC236}">
                  <a16:creationId xmlns:a16="http://schemas.microsoft.com/office/drawing/2014/main" id="{BC77630E-5A9F-9AAC-EA0D-2E02F3AC646D}"/>
                </a:ext>
              </a:extLst>
            </p:cNvPr>
            <p:cNvGrpSpPr/>
            <p:nvPr/>
          </p:nvGrpSpPr>
          <p:grpSpPr>
            <a:xfrm>
              <a:off x="21683000" y="18424666"/>
              <a:ext cx="7856334" cy="2278338"/>
              <a:chOff x="3533774" y="756884"/>
              <a:chExt cx="4572000" cy="1325880"/>
            </a:xfrm>
          </p:grpSpPr>
          <p:cxnSp>
            <p:nvCxnSpPr>
              <p:cNvPr id="8014" name="Straight Connector 8013">
                <a:extLst>
                  <a:ext uri="{FF2B5EF4-FFF2-40B4-BE49-F238E27FC236}">
                    <a16:creationId xmlns:a16="http://schemas.microsoft.com/office/drawing/2014/main" id="{7DA6BA8F-BDDF-1EDE-894A-89D725A18A3F}"/>
                  </a:ext>
                </a:extLst>
              </p:cNvPr>
              <p:cNvCxnSpPr>
                <a:cxnSpLocks/>
              </p:cNvCxnSpPr>
              <p:nvPr/>
            </p:nvCxnSpPr>
            <p:spPr>
              <a:xfrm>
                <a:off x="3533775" y="756884"/>
                <a:ext cx="0" cy="1325880"/>
              </a:xfrm>
              <a:prstGeom prst="line">
                <a:avLst/>
              </a:prstGeom>
              <a:noFill/>
              <a:ln w="12700" cap="flat" cmpd="sng" algn="ctr">
                <a:solidFill>
                  <a:sysClr val="windowText" lastClr="000000"/>
                </a:solidFill>
                <a:prstDash val="solid"/>
                <a:miter lim="800000"/>
              </a:ln>
              <a:effectLst/>
            </p:spPr>
          </p:cxnSp>
          <p:cxnSp>
            <p:nvCxnSpPr>
              <p:cNvPr id="8015" name="Straight Connector 8014">
                <a:extLst>
                  <a:ext uri="{FF2B5EF4-FFF2-40B4-BE49-F238E27FC236}">
                    <a16:creationId xmlns:a16="http://schemas.microsoft.com/office/drawing/2014/main" id="{2BBAF004-34F0-1487-F734-94F182479877}"/>
                  </a:ext>
                </a:extLst>
              </p:cNvPr>
              <p:cNvCxnSpPr>
                <a:cxnSpLocks/>
              </p:cNvCxnSpPr>
              <p:nvPr/>
            </p:nvCxnSpPr>
            <p:spPr>
              <a:xfrm flipH="1">
                <a:off x="3533774" y="2082764"/>
                <a:ext cx="4572000" cy="0"/>
              </a:xfrm>
              <a:prstGeom prst="line">
                <a:avLst/>
              </a:prstGeom>
              <a:noFill/>
              <a:ln w="12700" cap="flat" cmpd="sng" algn="ctr">
                <a:solidFill>
                  <a:sysClr val="windowText" lastClr="000000"/>
                </a:solidFill>
                <a:prstDash val="solid"/>
                <a:miter lim="800000"/>
              </a:ln>
              <a:effectLst/>
            </p:spPr>
          </p:cxnSp>
          <p:cxnSp>
            <p:nvCxnSpPr>
              <p:cNvPr id="8016" name="Straight Connector 8015">
                <a:extLst>
                  <a:ext uri="{FF2B5EF4-FFF2-40B4-BE49-F238E27FC236}">
                    <a16:creationId xmlns:a16="http://schemas.microsoft.com/office/drawing/2014/main" id="{7C54F7D2-4E7B-50A9-CEC7-CD532A8C66E9}"/>
                  </a:ext>
                </a:extLst>
              </p:cNvPr>
              <p:cNvCxnSpPr>
                <a:cxnSpLocks/>
              </p:cNvCxnSpPr>
              <p:nvPr/>
            </p:nvCxnSpPr>
            <p:spPr>
              <a:xfrm flipH="1">
                <a:off x="3533774" y="756884"/>
                <a:ext cx="4572000" cy="0"/>
              </a:xfrm>
              <a:prstGeom prst="line">
                <a:avLst/>
              </a:prstGeom>
              <a:noFill/>
              <a:ln w="12700" cap="flat" cmpd="sng" algn="ctr">
                <a:solidFill>
                  <a:sysClr val="windowText" lastClr="000000"/>
                </a:solidFill>
                <a:prstDash val="solid"/>
                <a:miter lim="800000"/>
              </a:ln>
              <a:effectLst/>
            </p:spPr>
          </p:cxnSp>
          <p:cxnSp>
            <p:nvCxnSpPr>
              <p:cNvPr id="8017" name="Straight Connector 8016">
                <a:extLst>
                  <a:ext uri="{FF2B5EF4-FFF2-40B4-BE49-F238E27FC236}">
                    <a16:creationId xmlns:a16="http://schemas.microsoft.com/office/drawing/2014/main" id="{53AF66ED-B1CF-1292-FD1E-8F72544B39EE}"/>
                  </a:ext>
                </a:extLst>
              </p:cNvPr>
              <p:cNvCxnSpPr>
                <a:cxnSpLocks/>
              </p:cNvCxnSpPr>
              <p:nvPr/>
            </p:nvCxnSpPr>
            <p:spPr>
              <a:xfrm>
                <a:off x="8105774" y="756884"/>
                <a:ext cx="0" cy="1325880"/>
              </a:xfrm>
              <a:prstGeom prst="line">
                <a:avLst/>
              </a:prstGeom>
              <a:noFill/>
              <a:ln w="12700" cap="flat" cmpd="sng" algn="ctr">
                <a:solidFill>
                  <a:sysClr val="windowText" lastClr="000000"/>
                </a:solidFill>
                <a:prstDash val="solid"/>
                <a:miter lim="800000"/>
              </a:ln>
              <a:effectLst/>
            </p:spPr>
          </p:cxnSp>
        </p:grpSp>
        <p:grpSp>
          <p:nvGrpSpPr>
            <p:cNvPr id="7718" name="Group 7717">
              <a:extLst>
                <a:ext uri="{FF2B5EF4-FFF2-40B4-BE49-F238E27FC236}">
                  <a16:creationId xmlns:a16="http://schemas.microsoft.com/office/drawing/2014/main" id="{8DBAFA80-28C7-3D49-5720-CAB80CD0133C}"/>
                </a:ext>
              </a:extLst>
            </p:cNvPr>
            <p:cNvGrpSpPr/>
            <p:nvPr/>
          </p:nvGrpSpPr>
          <p:grpSpPr>
            <a:xfrm>
              <a:off x="21589268" y="18678906"/>
              <a:ext cx="91019" cy="1925894"/>
              <a:chOff x="3488055" y="953521"/>
              <a:chExt cx="45720" cy="1120775"/>
            </a:xfrm>
          </p:grpSpPr>
          <p:cxnSp>
            <p:nvCxnSpPr>
              <p:cNvPr id="8008" name="Straight Connector 8007">
                <a:extLst>
                  <a:ext uri="{FF2B5EF4-FFF2-40B4-BE49-F238E27FC236}">
                    <a16:creationId xmlns:a16="http://schemas.microsoft.com/office/drawing/2014/main" id="{BA689381-9D64-6116-356C-E05047040BDD}"/>
                  </a:ext>
                </a:extLst>
              </p:cNvPr>
              <p:cNvCxnSpPr>
                <a:cxnSpLocks/>
              </p:cNvCxnSpPr>
              <p:nvPr/>
            </p:nvCxnSpPr>
            <p:spPr>
              <a:xfrm flipH="1">
                <a:off x="3488055" y="2074296"/>
                <a:ext cx="45720" cy="0"/>
              </a:xfrm>
              <a:prstGeom prst="line">
                <a:avLst/>
              </a:prstGeom>
              <a:noFill/>
              <a:ln w="12700" cap="flat" cmpd="sng" algn="ctr">
                <a:solidFill>
                  <a:sysClr val="windowText" lastClr="000000"/>
                </a:solidFill>
                <a:prstDash val="solid"/>
                <a:miter lim="800000"/>
              </a:ln>
              <a:effectLst/>
            </p:spPr>
          </p:cxnSp>
          <p:cxnSp>
            <p:nvCxnSpPr>
              <p:cNvPr id="8009" name="Straight Connector 8008">
                <a:extLst>
                  <a:ext uri="{FF2B5EF4-FFF2-40B4-BE49-F238E27FC236}">
                    <a16:creationId xmlns:a16="http://schemas.microsoft.com/office/drawing/2014/main" id="{D6A336AF-EEF3-67DE-C618-C71457615DF8}"/>
                  </a:ext>
                </a:extLst>
              </p:cNvPr>
              <p:cNvCxnSpPr>
                <a:cxnSpLocks/>
              </p:cNvCxnSpPr>
              <p:nvPr/>
            </p:nvCxnSpPr>
            <p:spPr>
              <a:xfrm flipH="1">
                <a:off x="3488055" y="1850141"/>
                <a:ext cx="45720" cy="0"/>
              </a:xfrm>
              <a:prstGeom prst="line">
                <a:avLst/>
              </a:prstGeom>
              <a:noFill/>
              <a:ln w="12700" cap="flat" cmpd="sng" algn="ctr">
                <a:solidFill>
                  <a:sysClr val="windowText" lastClr="000000"/>
                </a:solidFill>
                <a:prstDash val="solid"/>
                <a:miter lim="800000"/>
              </a:ln>
              <a:effectLst/>
            </p:spPr>
          </p:cxnSp>
          <p:cxnSp>
            <p:nvCxnSpPr>
              <p:cNvPr id="8010" name="Straight Connector 8009">
                <a:extLst>
                  <a:ext uri="{FF2B5EF4-FFF2-40B4-BE49-F238E27FC236}">
                    <a16:creationId xmlns:a16="http://schemas.microsoft.com/office/drawing/2014/main" id="{527BE54C-17CE-D33F-C73E-4CD065B0FBD1}"/>
                  </a:ext>
                </a:extLst>
              </p:cNvPr>
              <p:cNvCxnSpPr>
                <a:cxnSpLocks/>
              </p:cNvCxnSpPr>
              <p:nvPr/>
            </p:nvCxnSpPr>
            <p:spPr>
              <a:xfrm flipH="1">
                <a:off x="3488055" y="1625986"/>
                <a:ext cx="45720" cy="0"/>
              </a:xfrm>
              <a:prstGeom prst="line">
                <a:avLst/>
              </a:prstGeom>
              <a:noFill/>
              <a:ln w="12700" cap="flat" cmpd="sng" algn="ctr">
                <a:solidFill>
                  <a:sysClr val="windowText" lastClr="000000"/>
                </a:solidFill>
                <a:prstDash val="solid"/>
                <a:miter lim="800000"/>
              </a:ln>
              <a:effectLst/>
            </p:spPr>
          </p:cxnSp>
          <p:cxnSp>
            <p:nvCxnSpPr>
              <p:cNvPr id="8011" name="Straight Connector 8010">
                <a:extLst>
                  <a:ext uri="{FF2B5EF4-FFF2-40B4-BE49-F238E27FC236}">
                    <a16:creationId xmlns:a16="http://schemas.microsoft.com/office/drawing/2014/main" id="{CA366520-238D-898D-0AB6-12C9FC4DDCCC}"/>
                  </a:ext>
                </a:extLst>
              </p:cNvPr>
              <p:cNvCxnSpPr>
                <a:cxnSpLocks/>
              </p:cNvCxnSpPr>
              <p:nvPr/>
            </p:nvCxnSpPr>
            <p:spPr>
              <a:xfrm flipH="1">
                <a:off x="3488055" y="1401831"/>
                <a:ext cx="45720" cy="0"/>
              </a:xfrm>
              <a:prstGeom prst="line">
                <a:avLst/>
              </a:prstGeom>
              <a:noFill/>
              <a:ln w="12700" cap="flat" cmpd="sng" algn="ctr">
                <a:solidFill>
                  <a:sysClr val="windowText" lastClr="000000"/>
                </a:solidFill>
                <a:prstDash val="solid"/>
                <a:miter lim="800000"/>
              </a:ln>
              <a:effectLst/>
            </p:spPr>
          </p:cxnSp>
          <p:cxnSp>
            <p:nvCxnSpPr>
              <p:cNvPr id="8012" name="Straight Connector 8011">
                <a:extLst>
                  <a:ext uri="{FF2B5EF4-FFF2-40B4-BE49-F238E27FC236}">
                    <a16:creationId xmlns:a16="http://schemas.microsoft.com/office/drawing/2014/main" id="{81FDA480-3DB6-34B7-EE43-FF679270FDBB}"/>
                  </a:ext>
                </a:extLst>
              </p:cNvPr>
              <p:cNvCxnSpPr>
                <a:cxnSpLocks/>
              </p:cNvCxnSpPr>
              <p:nvPr/>
            </p:nvCxnSpPr>
            <p:spPr>
              <a:xfrm flipH="1">
                <a:off x="3488055" y="1177676"/>
                <a:ext cx="45720" cy="0"/>
              </a:xfrm>
              <a:prstGeom prst="line">
                <a:avLst/>
              </a:prstGeom>
              <a:noFill/>
              <a:ln w="12700" cap="flat" cmpd="sng" algn="ctr">
                <a:solidFill>
                  <a:sysClr val="windowText" lastClr="000000"/>
                </a:solidFill>
                <a:prstDash val="solid"/>
                <a:miter lim="800000"/>
              </a:ln>
              <a:effectLst/>
            </p:spPr>
          </p:cxnSp>
          <p:cxnSp>
            <p:nvCxnSpPr>
              <p:cNvPr id="8013" name="Straight Connector 8012">
                <a:extLst>
                  <a:ext uri="{FF2B5EF4-FFF2-40B4-BE49-F238E27FC236}">
                    <a16:creationId xmlns:a16="http://schemas.microsoft.com/office/drawing/2014/main" id="{078531A0-FA9C-DF58-3A42-EA2DCB9BC173}"/>
                  </a:ext>
                </a:extLst>
              </p:cNvPr>
              <p:cNvCxnSpPr>
                <a:cxnSpLocks/>
              </p:cNvCxnSpPr>
              <p:nvPr/>
            </p:nvCxnSpPr>
            <p:spPr>
              <a:xfrm flipH="1">
                <a:off x="3488055" y="953521"/>
                <a:ext cx="45720" cy="0"/>
              </a:xfrm>
              <a:prstGeom prst="line">
                <a:avLst/>
              </a:prstGeom>
              <a:noFill/>
              <a:ln w="12700" cap="flat" cmpd="sng" algn="ctr">
                <a:solidFill>
                  <a:sysClr val="windowText" lastClr="000000"/>
                </a:solidFill>
                <a:prstDash val="solid"/>
                <a:miter lim="800000"/>
              </a:ln>
              <a:effectLst/>
            </p:spPr>
          </p:cxnSp>
        </p:grpSp>
        <p:grpSp>
          <p:nvGrpSpPr>
            <p:cNvPr id="7719" name="Group 7718">
              <a:extLst>
                <a:ext uri="{FF2B5EF4-FFF2-40B4-BE49-F238E27FC236}">
                  <a16:creationId xmlns:a16="http://schemas.microsoft.com/office/drawing/2014/main" id="{192BC318-737C-06BA-83AF-961762927066}"/>
                </a:ext>
              </a:extLst>
            </p:cNvPr>
            <p:cNvGrpSpPr/>
            <p:nvPr/>
          </p:nvGrpSpPr>
          <p:grpSpPr>
            <a:xfrm>
              <a:off x="21928513" y="20703003"/>
              <a:ext cx="7136170" cy="91019"/>
              <a:chOff x="21928513" y="20703003"/>
              <a:chExt cx="7136170" cy="91019"/>
            </a:xfrm>
          </p:grpSpPr>
          <p:cxnSp>
            <p:nvCxnSpPr>
              <p:cNvPr id="7991" name="Straight Connector 7990">
                <a:extLst>
                  <a:ext uri="{FF2B5EF4-FFF2-40B4-BE49-F238E27FC236}">
                    <a16:creationId xmlns:a16="http://schemas.microsoft.com/office/drawing/2014/main" id="{9D9D7B12-FF81-F5AF-EE01-6BB8577C88AD}"/>
                  </a:ext>
                </a:extLst>
              </p:cNvPr>
              <p:cNvCxnSpPr>
                <a:cxnSpLocks/>
              </p:cNvCxnSpPr>
              <p:nvPr/>
            </p:nvCxnSpPr>
            <p:spPr>
              <a:xfrm>
                <a:off x="21928513" y="20703003"/>
                <a:ext cx="0" cy="91019"/>
              </a:xfrm>
              <a:prstGeom prst="line">
                <a:avLst/>
              </a:prstGeom>
              <a:noFill/>
              <a:ln w="12700" cap="flat" cmpd="sng" algn="ctr">
                <a:solidFill>
                  <a:sysClr val="windowText" lastClr="000000"/>
                </a:solidFill>
                <a:prstDash val="solid"/>
                <a:miter lim="800000"/>
              </a:ln>
              <a:effectLst/>
            </p:spPr>
          </p:cxnSp>
          <p:cxnSp>
            <p:nvCxnSpPr>
              <p:cNvPr id="7992" name="Straight Connector 7991">
                <a:extLst>
                  <a:ext uri="{FF2B5EF4-FFF2-40B4-BE49-F238E27FC236}">
                    <a16:creationId xmlns:a16="http://schemas.microsoft.com/office/drawing/2014/main" id="{47959507-A582-1A0A-3C7C-1B65C00C49E2}"/>
                  </a:ext>
                </a:extLst>
              </p:cNvPr>
              <p:cNvCxnSpPr>
                <a:cxnSpLocks/>
              </p:cNvCxnSpPr>
              <p:nvPr/>
            </p:nvCxnSpPr>
            <p:spPr>
              <a:xfrm>
                <a:off x="22374524" y="20703003"/>
                <a:ext cx="0" cy="91019"/>
              </a:xfrm>
              <a:prstGeom prst="line">
                <a:avLst/>
              </a:prstGeom>
              <a:noFill/>
              <a:ln w="12700" cap="flat" cmpd="sng" algn="ctr">
                <a:solidFill>
                  <a:sysClr val="windowText" lastClr="000000"/>
                </a:solidFill>
                <a:prstDash val="solid"/>
                <a:miter lim="800000"/>
              </a:ln>
              <a:effectLst/>
            </p:spPr>
          </p:cxnSp>
          <p:cxnSp>
            <p:nvCxnSpPr>
              <p:cNvPr id="7993" name="Straight Connector 7992">
                <a:extLst>
                  <a:ext uri="{FF2B5EF4-FFF2-40B4-BE49-F238E27FC236}">
                    <a16:creationId xmlns:a16="http://schemas.microsoft.com/office/drawing/2014/main" id="{96114A6D-060B-1FEF-21F0-9016A8D631A6}"/>
                  </a:ext>
                </a:extLst>
              </p:cNvPr>
              <p:cNvCxnSpPr>
                <a:cxnSpLocks/>
              </p:cNvCxnSpPr>
              <p:nvPr/>
            </p:nvCxnSpPr>
            <p:spPr>
              <a:xfrm>
                <a:off x="22820535" y="20703003"/>
                <a:ext cx="0" cy="91019"/>
              </a:xfrm>
              <a:prstGeom prst="line">
                <a:avLst/>
              </a:prstGeom>
              <a:noFill/>
              <a:ln w="12700" cap="flat" cmpd="sng" algn="ctr">
                <a:solidFill>
                  <a:sysClr val="windowText" lastClr="000000"/>
                </a:solidFill>
                <a:prstDash val="solid"/>
                <a:miter lim="800000"/>
              </a:ln>
              <a:effectLst/>
            </p:spPr>
          </p:cxnSp>
          <p:cxnSp>
            <p:nvCxnSpPr>
              <p:cNvPr id="7994" name="Straight Connector 7993">
                <a:extLst>
                  <a:ext uri="{FF2B5EF4-FFF2-40B4-BE49-F238E27FC236}">
                    <a16:creationId xmlns:a16="http://schemas.microsoft.com/office/drawing/2014/main" id="{00977CB9-D48F-74C7-EA09-CAFC320DA127}"/>
                  </a:ext>
                </a:extLst>
              </p:cNvPr>
              <p:cNvCxnSpPr>
                <a:cxnSpLocks/>
              </p:cNvCxnSpPr>
              <p:nvPr/>
            </p:nvCxnSpPr>
            <p:spPr>
              <a:xfrm>
                <a:off x="23266546" y="20703003"/>
                <a:ext cx="0" cy="91019"/>
              </a:xfrm>
              <a:prstGeom prst="line">
                <a:avLst/>
              </a:prstGeom>
              <a:noFill/>
              <a:ln w="12700" cap="flat" cmpd="sng" algn="ctr">
                <a:solidFill>
                  <a:sysClr val="windowText" lastClr="000000"/>
                </a:solidFill>
                <a:prstDash val="solid"/>
                <a:miter lim="800000"/>
              </a:ln>
              <a:effectLst/>
            </p:spPr>
          </p:cxnSp>
          <p:cxnSp>
            <p:nvCxnSpPr>
              <p:cNvPr id="7995" name="Straight Connector 7994">
                <a:extLst>
                  <a:ext uri="{FF2B5EF4-FFF2-40B4-BE49-F238E27FC236}">
                    <a16:creationId xmlns:a16="http://schemas.microsoft.com/office/drawing/2014/main" id="{BAA29F42-E87A-602A-CF4A-41F2DD7D93B8}"/>
                  </a:ext>
                </a:extLst>
              </p:cNvPr>
              <p:cNvCxnSpPr>
                <a:cxnSpLocks/>
              </p:cNvCxnSpPr>
              <p:nvPr/>
            </p:nvCxnSpPr>
            <p:spPr>
              <a:xfrm>
                <a:off x="23712557" y="20703003"/>
                <a:ext cx="0" cy="91019"/>
              </a:xfrm>
              <a:prstGeom prst="line">
                <a:avLst/>
              </a:prstGeom>
              <a:noFill/>
              <a:ln w="12700" cap="flat" cmpd="sng" algn="ctr">
                <a:solidFill>
                  <a:sysClr val="windowText" lastClr="000000"/>
                </a:solidFill>
                <a:prstDash val="solid"/>
                <a:miter lim="800000"/>
              </a:ln>
              <a:effectLst/>
            </p:spPr>
          </p:cxnSp>
          <p:cxnSp>
            <p:nvCxnSpPr>
              <p:cNvPr id="7996" name="Straight Connector 7995">
                <a:extLst>
                  <a:ext uri="{FF2B5EF4-FFF2-40B4-BE49-F238E27FC236}">
                    <a16:creationId xmlns:a16="http://schemas.microsoft.com/office/drawing/2014/main" id="{6423EA4F-2264-9FF8-4E5F-454A80B7513D}"/>
                  </a:ext>
                </a:extLst>
              </p:cNvPr>
              <p:cNvCxnSpPr>
                <a:cxnSpLocks/>
              </p:cNvCxnSpPr>
              <p:nvPr/>
            </p:nvCxnSpPr>
            <p:spPr>
              <a:xfrm>
                <a:off x="24158568" y="20703003"/>
                <a:ext cx="0" cy="91019"/>
              </a:xfrm>
              <a:prstGeom prst="line">
                <a:avLst/>
              </a:prstGeom>
              <a:noFill/>
              <a:ln w="12700" cap="flat" cmpd="sng" algn="ctr">
                <a:solidFill>
                  <a:sysClr val="windowText" lastClr="000000"/>
                </a:solidFill>
                <a:prstDash val="solid"/>
                <a:miter lim="800000"/>
              </a:ln>
              <a:effectLst/>
            </p:spPr>
          </p:cxnSp>
          <p:cxnSp>
            <p:nvCxnSpPr>
              <p:cNvPr id="7997" name="Straight Connector 7996">
                <a:extLst>
                  <a:ext uri="{FF2B5EF4-FFF2-40B4-BE49-F238E27FC236}">
                    <a16:creationId xmlns:a16="http://schemas.microsoft.com/office/drawing/2014/main" id="{673012C3-454A-05AC-A527-A4307843539F}"/>
                  </a:ext>
                </a:extLst>
              </p:cNvPr>
              <p:cNvCxnSpPr>
                <a:cxnSpLocks/>
              </p:cNvCxnSpPr>
              <p:nvPr/>
            </p:nvCxnSpPr>
            <p:spPr>
              <a:xfrm>
                <a:off x="24604579" y="20703003"/>
                <a:ext cx="0" cy="91019"/>
              </a:xfrm>
              <a:prstGeom prst="line">
                <a:avLst/>
              </a:prstGeom>
              <a:noFill/>
              <a:ln w="12700" cap="flat" cmpd="sng" algn="ctr">
                <a:solidFill>
                  <a:sysClr val="windowText" lastClr="000000"/>
                </a:solidFill>
                <a:prstDash val="solid"/>
                <a:miter lim="800000"/>
              </a:ln>
              <a:effectLst/>
            </p:spPr>
          </p:cxnSp>
          <p:cxnSp>
            <p:nvCxnSpPr>
              <p:cNvPr id="7998" name="Straight Connector 7997">
                <a:extLst>
                  <a:ext uri="{FF2B5EF4-FFF2-40B4-BE49-F238E27FC236}">
                    <a16:creationId xmlns:a16="http://schemas.microsoft.com/office/drawing/2014/main" id="{0F8E494F-4BEB-7566-354C-68DAD820F537}"/>
                  </a:ext>
                </a:extLst>
              </p:cNvPr>
              <p:cNvCxnSpPr>
                <a:cxnSpLocks/>
              </p:cNvCxnSpPr>
              <p:nvPr/>
            </p:nvCxnSpPr>
            <p:spPr>
              <a:xfrm>
                <a:off x="25050590" y="20703003"/>
                <a:ext cx="0" cy="91019"/>
              </a:xfrm>
              <a:prstGeom prst="line">
                <a:avLst/>
              </a:prstGeom>
              <a:noFill/>
              <a:ln w="12700" cap="flat" cmpd="sng" algn="ctr">
                <a:solidFill>
                  <a:sysClr val="windowText" lastClr="000000"/>
                </a:solidFill>
                <a:prstDash val="solid"/>
                <a:miter lim="800000"/>
              </a:ln>
              <a:effectLst/>
            </p:spPr>
          </p:cxnSp>
          <p:cxnSp>
            <p:nvCxnSpPr>
              <p:cNvPr id="7999" name="Straight Connector 7998">
                <a:extLst>
                  <a:ext uri="{FF2B5EF4-FFF2-40B4-BE49-F238E27FC236}">
                    <a16:creationId xmlns:a16="http://schemas.microsoft.com/office/drawing/2014/main" id="{2AD27360-554D-E83C-8BD3-ABD32928AC11}"/>
                  </a:ext>
                </a:extLst>
              </p:cNvPr>
              <p:cNvCxnSpPr>
                <a:cxnSpLocks/>
              </p:cNvCxnSpPr>
              <p:nvPr/>
            </p:nvCxnSpPr>
            <p:spPr>
              <a:xfrm>
                <a:off x="25496601" y="20703003"/>
                <a:ext cx="0" cy="91019"/>
              </a:xfrm>
              <a:prstGeom prst="line">
                <a:avLst/>
              </a:prstGeom>
              <a:noFill/>
              <a:ln w="12700" cap="flat" cmpd="sng" algn="ctr">
                <a:solidFill>
                  <a:sysClr val="windowText" lastClr="000000"/>
                </a:solidFill>
                <a:prstDash val="solid"/>
                <a:miter lim="800000"/>
              </a:ln>
              <a:effectLst/>
            </p:spPr>
          </p:cxnSp>
          <p:cxnSp>
            <p:nvCxnSpPr>
              <p:cNvPr id="8000" name="Straight Connector 7999">
                <a:extLst>
                  <a:ext uri="{FF2B5EF4-FFF2-40B4-BE49-F238E27FC236}">
                    <a16:creationId xmlns:a16="http://schemas.microsoft.com/office/drawing/2014/main" id="{775BE796-E4E9-935B-9594-DDBF32A2BF5D}"/>
                  </a:ext>
                </a:extLst>
              </p:cNvPr>
              <p:cNvCxnSpPr>
                <a:cxnSpLocks/>
              </p:cNvCxnSpPr>
              <p:nvPr/>
            </p:nvCxnSpPr>
            <p:spPr>
              <a:xfrm>
                <a:off x="25942612" y="20703003"/>
                <a:ext cx="0" cy="91019"/>
              </a:xfrm>
              <a:prstGeom prst="line">
                <a:avLst/>
              </a:prstGeom>
              <a:noFill/>
              <a:ln w="12700" cap="flat" cmpd="sng" algn="ctr">
                <a:solidFill>
                  <a:sysClr val="windowText" lastClr="000000"/>
                </a:solidFill>
                <a:prstDash val="solid"/>
                <a:miter lim="800000"/>
              </a:ln>
              <a:effectLst/>
            </p:spPr>
          </p:cxnSp>
          <p:cxnSp>
            <p:nvCxnSpPr>
              <p:cNvPr id="8001" name="Straight Connector 8000">
                <a:extLst>
                  <a:ext uri="{FF2B5EF4-FFF2-40B4-BE49-F238E27FC236}">
                    <a16:creationId xmlns:a16="http://schemas.microsoft.com/office/drawing/2014/main" id="{F76FB9C0-660C-EFE4-D97C-1C31AB1CEF99}"/>
                  </a:ext>
                </a:extLst>
              </p:cNvPr>
              <p:cNvCxnSpPr>
                <a:cxnSpLocks/>
              </p:cNvCxnSpPr>
              <p:nvPr/>
            </p:nvCxnSpPr>
            <p:spPr>
              <a:xfrm>
                <a:off x="26388623" y="20703003"/>
                <a:ext cx="0" cy="91019"/>
              </a:xfrm>
              <a:prstGeom prst="line">
                <a:avLst/>
              </a:prstGeom>
              <a:noFill/>
              <a:ln w="12700" cap="flat" cmpd="sng" algn="ctr">
                <a:solidFill>
                  <a:sysClr val="windowText" lastClr="000000"/>
                </a:solidFill>
                <a:prstDash val="solid"/>
                <a:miter lim="800000"/>
              </a:ln>
              <a:effectLst/>
            </p:spPr>
          </p:cxnSp>
          <p:cxnSp>
            <p:nvCxnSpPr>
              <p:cNvPr id="8002" name="Straight Connector 8001">
                <a:extLst>
                  <a:ext uri="{FF2B5EF4-FFF2-40B4-BE49-F238E27FC236}">
                    <a16:creationId xmlns:a16="http://schemas.microsoft.com/office/drawing/2014/main" id="{6E0BFD47-74BF-79D0-D744-304A4FE90B49}"/>
                  </a:ext>
                </a:extLst>
              </p:cNvPr>
              <p:cNvCxnSpPr>
                <a:cxnSpLocks/>
              </p:cNvCxnSpPr>
              <p:nvPr/>
            </p:nvCxnSpPr>
            <p:spPr>
              <a:xfrm>
                <a:off x="26834634" y="20703003"/>
                <a:ext cx="0" cy="91019"/>
              </a:xfrm>
              <a:prstGeom prst="line">
                <a:avLst/>
              </a:prstGeom>
              <a:noFill/>
              <a:ln w="12700" cap="flat" cmpd="sng" algn="ctr">
                <a:solidFill>
                  <a:sysClr val="windowText" lastClr="000000"/>
                </a:solidFill>
                <a:prstDash val="solid"/>
                <a:miter lim="800000"/>
              </a:ln>
              <a:effectLst/>
            </p:spPr>
          </p:cxnSp>
          <p:cxnSp>
            <p:nvCxnSpPr>
              <p:cNvPr id="8003" name="Straight Connector 8002">
                <a:extLst>
                  <a:ext uri="{FF2B5EF4-FFF2-40B4-BE49-F238E27FC236}">
                    <a16:creationId xmlns:a16="http://schemas.microsoft.com/office/drawing/2014/main" id="{E82F014C-C27C-98C3-D2F2-7EED0265C489}"/>
                  </a:ext>
                </a:extLst>
              </p:cNvPr>
              <p:cNvCxnSpPr>
                <a:cxnSpLocks/>
              </p:cNvCxnSpPr>
              <p:nvPr/>
            </p:nvCxnSpPr>
            <p:spPr>
              <a:xfrm>
                <a:off x="27280645" y="20703003"/>
                <a:ext cx="0" cy="91019"/>
              </a:xfrm>
              <a:prstGeom prst="line">
                <a:avLst/>
              </a:prstGeom>
              <a:noFill/>
              <a:ln w="12700" cap="flat" cmpd="sng" algn="ctr">
                <a:solidFill>
                  <a:sysClr val="windowText" lastClr="000000"/>
                </a:solidFill>
                <a:prstDash val="solid"/>
                <a:miter lim="800000"/>
              </a:ln>
              <a:effectLst/>
            </p:spPr>
          </p:cxnSp>
          <p:cxnSp>
            <p:nvCxnSpPr>
              <p:cNvPr id="8004" name="Straight Connector 8003">
                <a:extLst>
                  <a:ext uri="{FF2B5EF4-FFF2-40B4-BE49-F238E27FC236}">
                    <a16:creationId xmlns:a16="http://schemas.microsoft.com/office/drawing/2014/main" id="{7E170DAC-CC06-C1B0-F101-935971CDD1DC}"/>
                  </a:ext>
                </a:extLst>
              </p:cNvPr>
              <p:cNvCxnSpPr>
                <a:cxnSpLocks/>
              </p:cNvCxnSpPr>
              <p:nvPr/>
            </p:nvCxnSpPr>
            <p:spPr>
              <a:xfrm>
                <a:off x="27726656" y="20703003"/>
                <a:ext cx="0" cy="91019"/>
              </a:xfrm>
              <a:prstGeom prst="line">
                <a:avLst/>
              </a:prstGeom>
              <a:noFill/>
              <a:ln w="12700" cap="flat" cmpd="sng" algn="ctr">
                <a:solidFill>
                  <a:sysClr val="windowText" lastClr="000000"/>
                </a:solidFill>
                <a:prstDash val="solid"/>
                <a:miter lim="800000"/>
              </a:ln>
              <a:effectLst/>
            </p:spPr>
          </p:cxnSp>
          <p:cxnSp>
            <p:nvCxnSpPr>
              <p:cNvPr id="8005" name="Straight Connector 8004">
                <a:extLst>
                  <a:ext uri="{FF2B5EF4-FFF2-40B4-BE49-F238E27FC236}">
                    <a16:creationId xmlns:a16="http://schemas.microsoft.com/office/drawing/2014/main" id="{0F0706D7-7E64-10BB-BB62-AC8D14761E90}"/>
                  </a:ext>
                </a:extLst>
              </p:cNvPr>
              <p:cNvCxnSpPr>
                <a:cxnSpLocks/>
              </p:cNvCxnSpPr>
              <p:nvPr/>
            </p:nvCxnSpPr>
            <p:spPr>
              <a:xfrm>
                <a:off x="29064683" y="20703003"/>
                <a:ext cx="0" cy="91019"/>
              </a:xfrm>
              <a:prstGeom prst="line">
                <a:avLst/>
              </a:prstGeom>
              <a:noFill/>
              <a:ln w="12700" cap="flat" cmpd="sng" algn="ctr">
                <a:solidFill>
                  <a:sysClr val="windowText" lastClr="000000"/>
                </a:solidFill>
                <a:prstDash val="solid"/>
                <a:miter lim="800000"/>
              </a:ln>
              <a:effectLst/>
            </p:spPr>
          </p:cxnSp>
          <p:cxnSp>
            <p:nvCxnSpPr>
              <p:cNvPr id="8006" name="Straight Connector 8005">
                <a:extLst>
                  <a:ext uri="{FF2B5EF4-FFF2-40B4-BE49-F238E27FC236}">
                    <a16:creationId xmlns:a16="http://schemas.microsoft.com/office/drawing/2014/main" id="{3EC7C611-7994-8F11-F25A-BA00131FD36D}"/>
                  </a:ext>
                </a:extLst>
              </p:cNvPr>
              <p:cNvCxnSpPr>
                <a:cxnSpLocks/>
              </p:cNvCxnSpPr>
              <p:nvPr/>
            </p:nvCxnSpPr>
            <p:spPr>
              <a:xfrm>
                <a:off x="28618678" y="20703003"/>
                <a:ext cx="0" cy="91019"/>
              </a:xfrm>
              <a:prstGeom prst="line">
                <a:avLst/>
              </a:prstGeom>
              <a:noFill/>
              <a:ln w="12700" cap="flat" cmpd="sng" algn="ctr">
                <a:solidFill>
                  <a:sysClr val="windowText" lastClr="000000"/>
                </a:solidFill>
                <a:prstDash val="solid"/>
                <a:miter lim="800000"/>
              </a:ln>
              <a:effectLst/>
            </p:spPr>
          </p:cxnSp>
          <p:cxnSp>
            <p:nvCxnSpPr>
              <p:cNvPr id="8007" name="Straight Connector 8006">
                <a:extLst>
                  <a:ext uri="{FF2B5EF4-FFF2-40B4-BE49-F238E27FC236}">
                    <a16:creationId xmlns:a16="http://schemas.microsoft.com/office/drawing/2014/main" id="{459717C9-609C-1499-6D7B-335922354CF6}"/>
                  </a:ext>
                </a:extLst>
              </p:cNvPr>
              <p:cNvCxnSpPr>
                <a:cxnSpLocks/>
              </p:cNvCxnSpPr>
              <p:nvPr/>
            </p:nvCxnSpPr>
            <p:spPr>
              <a:xfrm>
                <a:off x="28172667" y="20703003"/>
                <a:ext cx="0" cy="91019"/>
              </a:xfrm>
              <a:prstGeom prst="line">
                <a:avLst/>
              </a:prstGeom>
              <a:noFill/>
              <a:ln w="12700" cap="flat" cmpd="sng" algn="ctr">
                <a:solidFill>
                  <a:sysClr val="windowText" lastClr="000000"/>
                </a:solidFill>
                <a:prstDash val="solid"/>
                <a:miter lim="800000"/>
              </a:ln>
              <a:effectLst/>
            </p:spPr>
          </p:cxnSp>
        </p:grpSp>
        <p:grpSp>
          <p:nvGrpSpPr>
            <p:cNvPr id="7720" name="Group 7719">
              <a:extLst>
                <a:ext uri="{FF2B5EF4-FFF2-40B4-BE49-F238E27FC236}">
                  <a16:creationId xmlns:a16="http://schemas.microsoft.com/office/drawing/2014/main" id="{7B08E452-137B-633D-941D-B8CA60B086AA}"/>
                </a:ext>
              </a:extLst>
            </p:cNvPr>
            <p:cNvGrpSpPr/>
            <p:nvPr/>
          </p:nvGrpSpPr>
          <p:grpSpPr>
            <a:xfrm>
              <a:off x="21408085" y="18552904"/>
              <a:ext cx="129720" cy="2236588"/>
              <a:chOff x="21355176" y="14544573"/>
              <a:chExt cx="130321" cy="2246943"/>
            </a:xfrm>
          </p:grpSpPr>
          <p:sp>
            <p:nvSpPr>
              <p:cNvPr id="7985" name="TextBox 7984">
                <a:extLst>
                  <a:ext uri="{FF2B5EF4-FFF2-40B4-BE49-F238E27FC236}">
                    <a16:creationId xmlns:a16="http://schemas.microsoft.com/office/drawing/2014/main" id="{73FBB558-CE0A-F466-9EA3-65EA2F7F2155}"/>
                  </a:ext>
                </a:extLst>
              </p:cNvPr>
              <p:cNvSpPr txBox="1"/>
              <p:nvPr/>
            </p:nvSpPr>
            <p:spPr>
              <a:xfrm>
                <a:off x="21355176" y="14544573"/>
                <a:ext cx="130321" cy="312457"/>
              </a:xfrm>
              <a:prstGeom prst="rect">
                <a:avLst/>
              </a:prstGeom>
              <a:noFill/>
            </p:spPr>
            <p:txBody>
              <a:bodyPr wrap="none" lIns="0" tIns="0" rIns="0" bIns="0"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5</a:t>
                </a:r>
              </a:p>
            </p:txBody>
          </p:sp>
          <p:sp>
            <p:nvSpPr>
              <p:cNvPr id="7986" name="TextBox 7985">
                <a:extLst>
                  <a:ext uri="{FF2B5EF4-FFF2-40B4-BE49-F238E27FC236}">
                    <a16:creationId xmlns:a16="http://schemas.microsoft.com/office/drawing/2014/main" id="{2279AB92-FBFF-0D19-B702-7F8AB0AF3C8E}"/>
                  </a:ext>
                </a:extLst>
              </p:cNvPr>
              <p:cNvSpPr txBox="1"/>
              <p:nvPr/>
            </p:nvSpPr>
            <p:spPr>
              <a:xfrm>
                <a:off x="21355176" y="14931470"/>
                <a:ext cx="130321" cy="312457"/>
              </a:xfrm>
              <a:prstGeom prst="rect">
                <a:avLst/>
              </a:prstGeom>
              <a:noFill/>
            </p:spPr>
            <p:txBody>
              <a:bodyPr wrap="none" lIns="0" tIns="0" rIns="0" bIns="0"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4</a:t>
                </a:r>
              </a:p>
            </p:txBody>
          </p:sp>
          <p:sp>
            <p:nvSpPr>
              <p:cNvPr id="7987" name="TextBox 7986">
                <a:extLst>
                  <a:ext uri="{FF2B5EF4-FFF2-40B4-BE49-F238E27FC236}">
                    <a16:creationId xmlns:a16="http://schemas.microsoft.com/office/drawing/2014/main" id="{CE0624CF-8F7E-A9A9-B663-C0CD2811A070}"/>
                  </a:ext>
                </a:extLst>
              </p:cNvPr>
              <p:cNvSpPr txBox="1"/>
              <p:nvPr/>
            </p:nvSpPr>
            <p:spPr>
              <a:xfrm>
                <a:off x="21355176" y="15318367"/>
                <a:ext cx="130321" cy="312457"/>
              </a:xfrm>
              <a:prstGeom prst="rect">
                <a:avLst/>
              </a:prstGeom>
              <a:noFill/>
            </p:spPr>
            <p:txBody>
              <a:bodyPr wrap="none" lIns="0" tIns="0" rIns="0" bIns="0"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3</a:t>
                </a:r>
              </a:p>
            </p:txBody>
          </p:sp>
          <p:sp>
            <p:nvSpPr>
              <p:cNvPr id="7988" name="TextBox 7987">
                <a:extLst>
                  <a:ext uri="{FF2B5EF4-FFF2-40B4-BE49-F238E27FC236}">
                    <a16:creationId xmlns:a16="http://schemas.microsoft.com/office/drawing/2014/main" id="{42945EFD-625D-9B01-29FD-255FECA752ED}"/>
                  </a:ext>
                </a:extLst>
              </p:cNvPr>
              <p:cNvSpPr txBox="1"/>
              <p:nvPr/>
            </p:nvSpPr>
            <p:spPr>
              <a:xfrm>
                <a:off x="21355176" y="15705264"/>
                <a:ext cx="130321" cy="312457"/>
              </a:xfrm>
              <a:prstGeom prst="rect">
                <a:avLst/>
              </a:prstGeom>
              <a:noFill/>
            </p:spPr>
            <p:txBody>
              <a:bodyPr wrap="none" lIns="0" tIns="0" rIns="0" bIns="0"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2</a:t>
                </a:r>
              </a:p>
            </p:txBody>
          </p:sp>
          <p:sp>
            <p:nvSpPr>
              <p:cNvPr id="7989" name="TextBox 7988">
                <a:extLst>
                  <a:ext uri="{FF2B5EF4-FFF2-40B4-BE49-F238E27FC236}">
                    <a16:creationId xmlns:a16="http://schemas.microsoft.com/office/drawing/2014/main" id="{8ACAA139-D890-4ABF-6261-B43214354607}"/>
                  </a:ext>
                </a:extLst>
              </p:cNvPr>
              <p:cNvSpPr txBox="1"/>
              <p:nvPr/>
            </p:nvSpPr>
            <p:spPr>
              <a:xfrm>
                <a:off x="21355176" y="16092161"/>
                <a:ext cx="130321" cy="312457"/>
              </a:xfrm>
              <a:prstGeom prst="rect">
                <a:avLst/>
              </a:prstGeom>
              <a:noFill/>
            </p:spPr>
            <p:txBody>
              <a:bodyPr wrap="none" lIns="0" tIns="0" rIns="0" bIns="0"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1</a:t>
                </a:r>
              </a:p>
            </p:txBody>
          </p:sp>
          <p:sp>
            <p:nvSpPr>
              <p:cNvPr id="7990" name="TextBox 7989">
                <a:extLst>
                  <a:ext uri="{FF2B5EF4-FFF2-40B4-BE49-F238E27FC236}">
                    <a16:creationId xmlns:a16="http://schemas.microsoft.com/office/drawing/2014/main" id="{8F1EEEE4-5D6E-FF67-883B-9D3918DCD3F3}"/>
                  </a:ext>
                </a:extLst>
              </p:cNvPr>
              <p:cNvSpPr txBox="1"/>
              <p:nvPr/>
            </p:nvSpPr>
            <p:spPr>
              <a:xfrm>
                <a:off x="21355176" y="16479059"/>
                <a:ext cx="130321" cy="312457"/>
              </a:xfrm>
              <a:prstGeom prst="rect">
                <a:avLst/>
              </a:prstGeom>
              <a:noFill/>
            </p:spPr>
            <p:txBody>
              <a:bodyPr wrap="none" lIns="0" tIns="0" rIns="0" bIns="0"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0</a:t>
                </a:r>
              </a:p>
            </p:txBody>
          </p:sp>
        </p:grpSp>
        <p:sp>
          <p:nvSpPr>
            <p:cNvPr id="7721" name="TextBox 7720">
              <a:extLst>
                <a:ext uri="{FF2B5EF4-FFF2-40B4-BE49-F238E27FC236}">
                  <a16:creationId xmlns:a16="http://schemas.microsoft.com/office/drawing/2014/main" id="{9784BB2E-5EF0-6833-24EC-E36A06B48596}"/>
                </a:ext>
              </a:extLst>
            </p:cNvPr>
            <p:cNvSpPr txBox="1"/>
            <p:nvPr/>
          </p:nvSpPr>
          <p:spPr>
            <a:xfrm rot="16200000">
              <a:off x="19839480" y="19325533"/>
              <a:ext cx="2282407" cy="622651"/>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normalizeH="0" baseline="0" noProof="0" dirty="0">
                  <a:ln>
                    <a:noFill/>
                  </a:ln>
                  <a:solidFill>
                    <a:srgbClr val="003C5E"/>
                  </a:solidFill>
                  <a:effectLst/>
                  <a:uLnTx/>
                  <a:uFillTx/>
                  <a:latin typeface="Source Sans Pro" panose="020B0503030403020204" pitchFamily="34" charset="0"/>
                </a:rPr>
                <a:t>Change in Hb, mean</a:t>
              </a:r>
              <a:br>
                <a:rPr kumimoji="0" lang="en-US" sz="2000" b="1" i="0" u="none" strike="noStrike" kern="0" cap="none" normalizeH="0" baseline="0" noProof="0" dirty="0">
                  <a:ln>
                    <a:noFill/>
                  </a:ln>
                  <a:solidFill>
                    <a:srgbClr val="003C5E"/>
                  </a:solidFill>
                  <a:effectLst/>
                  <a:uLnTx/>
                  <a:uFillTx/>
                  <a:latin typeface="Source Sans Pro" panose="020B0503030403020204" pitchFamily="34" charset="0"/>
                </a:rPr>
              </a:br>
              <a:r>
                <a:rPr kumimoji="0" lang="en-US" sz="2000" b="1" i="0" u="none" strike="noStrike" kern="0" cap="none" normalizeH="0" baseline="0" noProof="0" dirty="0">
                  <a:ln>
                    <a:noFill/>
                  </a:ln>
                  <a:solidFill>
                    <a:srgbClr val="003C5E"/>
                  </a:solidFill>
                  <a:effectLst/>
                  <a:uLnTx/>
                  <a:uFillTx/>
                  <a:latin typeface="Source Sans Pro" panose="020B0503030403020204" pitchFamily="34" charset="0"/>
                </a:rPr>
                <a:t>(g/dL, ± SE)</a:t>
              </a:r>
            </a:p>
          </p:txBody>
        </p:sp>
        <p:grpSp>
          <p:nvGrpSpPr>
            <p:cNvPr id="7722" name="Group 7721">
              <a:extLst>
                <a:ext uri="{FF2B5EF4-FFF2-40B4-BE49-F238E27FC236}">
                  <a16:creationId xmlns:a16="http://schemas.microsoft.com/office/drawing/2014/main" id="{560289C1-B4CF-6C88-79EF-8319C3456D83}"/>
                </a:ext>
              </a:extLst>
            </p:cNvPr>
            <p:cNvGrpSpPr/>
            <p:nvPr/>
          </p:nvGrpSpPr>
          <p:grpSpPr>
            <a:xfrm>
              <a:off x="21329763" y="20846816"/>
              <a:ext cx="7862653" cy="622032"/>
              <a:chOff x="21246034" y="16779259"/>
              <a:chExt cx="7899054" cy="624912"/>
            </a:xfrm>
          </p:grpSpPr>
          <p:sp>
            <p:nvSpPr>
              <p:cNvPr id="7968" name="TextBox 7967">
                <a:extLst>
                  <a:ext uri="{FF2B5EF4-FFF2-40B4-BE49-F238E27FC236}">
                    <a16:creationId xmlns:a16="http://schemas.microsoft.com/office/drawing/2014/main" id="{EF95D3C0-6992-9434-2207-2250E142B0E6}"/>
                  </a:ext>
                </a:extLst>
              </p:cNvPr>
              <p:cNvSpPr txBox="1"/>
              <p:nvPr/>
            </p:nvSpPr>
            <p:spPr>
              <a:xfrm>
                <a:off x="21246034" y="16779259"/>
                <a:ext cx="1106087" cy="624912"/>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Before</a:t>
                </a:r>
                <a:b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b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treatment</a:t>
                </a:r>
              </a:p>
            </p:txBody>
          </p:sp>
          <p:sp>
            <p:nvSpPr>
              <p:cNvPr id="7969" name="TextBox 7968">
                <a:extLst>
                  <a:ext uri="{FF2B5EF4-FFF2-40B4-BE49-F238E27FC236}">
                    <a16:creationId xmlns:a16="http://schemas.microsoft.com/office/drawing/2014/main" id="{EC9A1D1C-26C3-3A83-08C0-E77E3E57FF91}"/>
                  </a:ext>
                </a:extLst>
              </p:cNvPr>
              <p:cNvSpPr txBox="1"/>
              <p:nvPr/>
            </p:nvSpPr>
            <p:spPr>
              <a:xfrm>
                <a:off x="22228388" y="16779259"/>
                <a:ext cx="130320" cy="31245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4</a:t>
                </a:r>
              </a:p>
            </p:txBody>
          </p:sp>
          <p:sp>
            <p:nvSpPr>
              <p:cNvPr id="7970" name="TextBox 7969">
                <a:extLst>
                  <a:ext uri="{FF2B5EF4-FFF2-40B4-BE49-F238E27FC236}">
                    <a16:creationId xmlns:a16="http://schemas.microsoft.com/office/drawing/2014/main" id="{429A305A-B52A-EBAA-EEF9-59CBB37AB6CD}"/>
                  </a:ext>
                </a:extLst>
              </p:cNvPr>
              <p:cNvSpPr txBox="1"/>
              <p:nvPr/>
            </p:nvSpPr>
            <p:spPr>
              <a:xfrm>
                <a:off x="22673985" y="16779259"/>
                <a:ext cx="130320" cy="31245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8</a:t>
                </a:r>
              </a:p>
            </p:txBody>
          </p:sp>
          <p:sp>
            <p:nvSpPr>
              <p:cNvPr id="7971" name="TextBox 7970">
                <a:extLst>
                  <a:ext uri="{FF2B5EF4-FFF2-40B4-BE49-F238E27FC236}">
                    <a16:creationId xmlns:a16="http://schemas.microsoft.com/office/drawing/2014/main" id="{130874E9-057A-B37C-08AF-FD4DDC87AE3C}"/>
                  </a:ext>
                </a:extLst>
              </p:cNvPr>
              <p:cNvSpPr txBox="1"/>
              <p:nvPr/>
            </p:nvSpPr>
            <p:spPr>
              <a:xfrm>
                <a:off x="23065416" y="16779259"/>
                <a:ext cx="260639" cy="31245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12</a:t>
                </a:r>
              </a:p>
            </p:txBody>
          </p:sp>
          <p:sp>
            <p:nvSpPr>
              <p:cNvPr id="7972" name="TextBox 7971">
                <a:extLst>
                  <a:ext uri="{FF2B5EF4-FFF2-40B4-BE49-F238E27FC236}">
                    <a16:creationId xmlns:a16="http://schemas.microsoft.com/office/drawing/2014/main" id="{3EAA398F-B1FA-D389-5124-5D22781A1E27}"/>
                  </a:ext>
                </a:extLst>
              </p:cNvPr>
              <p:cNvSpPr txBox="1"/>
              <p:nvPr/>
            </p:nvSpPr>
            <p:spPr>
              <a:xfrm>
                <a:off x="23505440" y="16779259"/>
                <a:ext cx="260639" cy="31245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16</a:t>
                </a:r>
              </a:p>
            </p:txBody>
          </p:sp>
          <p:sp>
            <p:nvSpPr>
              <p:cNvPr id="7973" name="TextBox 7972">
                <a:extLst>
                  <a:ext uri="{FF2B5EF4-FFF2-40B4-BE49-F238E27FC236}">
                    <a16:creationId xmlns:a16="http://schemas.microsoft.com/office/drawing/2014/main" id="{D0DC5415-6FCA-98C3-41F9-3DA94E29ACA9}"/>
                  </a:ext>
                </a:extLst>
              </p:cNvPr>
              <p:cNvSpPr txBox="1"/>
              <p:nvPr/>
            </p:nvSpPr>
            <p:spPr>
              <a:xfrm>
                <a:off x="23918486" y="16779259"/>
                <a:ext cx="357804" cy="312457"/>
              </a:xfrm>
              <a:prstGeom prst="rect">
                <a:avLst/>
              </a:prstGeom>
              <a:noFill/>
            </p:spPr>
            <p:txBody>
              <a:bodyPr wrap="squar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20</a:t>
                </a:r>
              </a:p>
            </p:txBody>
          </p:sp>
          <p:sp>
            <p:nvSpPr>
              <p:cNvPr id="7974" name="TextBox 7973">
                <a:extLst>
                  <a:ext uri="{FF2B5EF4-FFF2-40B4-BE49-F238E27FC236}">
                    <a16:creationId xmlns:a16="http://schemas.microsoft.com/office/drawing/2014/main" id="{8EF5569B-FBBE-F9CB-7CAC-CB953C36D239}"/>
                  </a:ext>
                </a:extLst>
              </p:cNvPr>
              <p:cNvSpPr txBox="1"/>
              <p:nvPr/>
            </p:nvSpPr>
            <p:spPr>
              <a:xfrm>
                <a:off x="24406317" y="16779259"/>
                <a:ext cx="260639" cy="31245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24</a:t>
                </a:r>
              </a:p>
            </p:txBody>
          </p:sp>
          <p:sp>
            <p:nvSpPr>
              <p:cNvPr id="7975" name="TextBox 7974">
                <a:extLst>
                  <a:ext uri="{FF2B5EF4-FFF2-40B4-BE49-F238E27FC236}">
                    <a16:creationId xmlns:a16="http://schemas.microsoft.com/office/drawing/2014/main" id="{6770A026-F3ED-AC26-E6D1-A4D957676FDE}"/>
                  </a:ext>
                </a:extLst>
              </p:cNvPr>
              <p:cNvSpPr txBox="1"/>
              <p:nvPr/>
            </p:nvSpPr>
            <p:spPr>
              <a:xfrm>
                <a:off x="24848664" y="16779259"/>
                <a:ext cx="260639" cy="31245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24</a:t>
                </a:r>
              </a:p>
            </p:txBody>
          </p:sp>
          <p:sp>
            <p:nvSpPr>
              <p:cNvPr id="7976" name="TextBox 7975">
                <a:extLst>
                  <a:ext uri="{FF2B5EF4-FFF2-40B4-BE49-F238E27FC236}">
                    <a16:creationId xmlns:a16="http://schemas.microsoft.com/office/drawing/2014/main" id="{3BD2986B-FE8C-D15D-94DF-36FB84F17DD1}"/>
                  </a:ext>
                </a:extLst>
              </p:cNvPr>
              <p:cNvSpPr txBox="1"/>
              <p:nvPr/>
            </p:nvSpPr>
            <p:spPr>
              <a:xfrm>
                <a:off x="25299185" y="16779259"/>
                <a:ext cx="260639" cy="31245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32</a:t>
                </a:r>
              </a:p>
            </p:txBody>
          </p:sp>
          <p:sp>
            <p:nvSpPr>
              <p:cNvPr id="7977" name="TextBox 7976">
                <a:extLst>
                  <a:ext uri="{FF2B5EF4-FFF2-40B4-BE49-F238E27FC236}">
                    <a16:creationId xmlns:a16="http://schemas.microsoft.com/office/drawing/2014/main" id="{550AC05E-B343-1AAF-2115-B2553E0EF285}"/>
                  </a:ext>
                </a:extLst>
              </p:cNvPr>
              <p:cNvSpPr txBox="1"/>
              <p:nvPr/>
            </p:nvSpPr>
            <p:spPr>
              <a:xfrm>
                <a:off x="25755024" y="16779259"/>
                <a:ext cx="260639" cy="31245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36</a:t>
                </a:r>
              </a:p>
            </p:txBody>
          </p:sp>
          <p:sp>
            <p:nvSpPr>
              <p:cNvPr id="7978" name="TextBox 7977">
                <a:extLst>
                  <a:ext uri="{FF2B5EF4-FFF2-40B4-BE49-F238E27FC236}">
                    <a16:creationId xmlns:a16="http://schemas.microsoft.com/office/drawing/2014/main" id="{9BB9193B-5843-7C18-D714-3BF1903992AE}"/>
                  </a:ext>
                </a:extLst>
              </p:cNvPr>
              <p:cNvSpPr txBox="1"/>
              <p:nvPr/>
            </p:nvSpPr>
            <p:spPr>
              <a:xfrm>
                <a:off x="26203272" y="16779259"/>
                <a:ext cx="260639" cy="31245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40</a:t>
                </a:r>
              </a:p>
            </p:txBody>
          </p:sp>
          <p:sp>
            <p:nvSpPr>
              <p:cNvPr id="7979" name="TextBox 7978">
                <a:extLst>
                  <a:ext uri="{FF2B5EF4-FFF2-40B4-BE49-F238E27FC236}">
                    <a16:creationId xmlns:a16="http://schemas.microsoft.com/office/drawing/2014/main" id="{9536AA0B-1854-BF89-7D1E-03F0B316F17C}"/>
                  </a:ext>
                </a:extLst>
              </p:cNvPr>
              <p:cNvSpPr txBox="1"/>
              <p:nvPr/>
            </p:nvSpPr>
            <p:spPr>
              <a:xfrm>
                <a:off x="26645447" y="16779259"/>
                <a:ext cx="260639" cy="31245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44</a:t>
                </a:r>
              </a:p>
            </p:txBody>
          </p:sp>
          <p:sp>
            <p:nvSpPr>
              <p:cNvPr id="7980" name="TextBox 7979">
                <a:extLst>
                  <a:ext uri="{FF2B5EF4-FFF2-40B4-BE49-F238E27FC236}">
                    <a16:creationId xmlns:a16="http://schemas.microsoft.com/office/drawing/2014/main" id="{84642329-3D92-E1A8-0D9A-25D061F37746}"/>
                  </a:ext>
                </a:extLst>
              </p:cNvPr>
              <p:cNvSpPr txBox="1"/>
              <p:nvPr/>
            </p:nvSpPr>
            <p:spPr>
              <a:xfrm>
                <a:off x="27096017" y="16779259"/>
                <a:ext cx="260639" cy="31245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48</a:t>
                </a:r>
              </a:p>
            </p:txBody>
          </p:sp>
          <p:sp>
            <p:nvSpPr>
              <p:cNvPr id="7981" name="TextBox 7980">
                <a:extLst>
                  <a:ext uri="{FF2B5EF4-FFF2-40B4-BE49-F238E27FC236}">
                    <a16:creationId xmlns:a16="http://schemas.microsoft.com/office/drawing/2014/main" id="{DE427BF5-ADB8-FEC1-DA94-304FD37A23ED}"/>
                  </a:ext>
                </a:extLst>
              </p:cNvPr>
              <p:cNvSpPr txBox="1"/>
              <p:nvPr/>
            </p:nvSpPr>
            <p:spPr>
              <a:xfrm>
                <a:off x="27993882" y="16779259"/>
                <a:ext cx="260639" cy="31245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56</a:t>
                </a:r>
              </a:p>
            </p:txBody>
          </p:sp>
          <p:sp>
            <p:nvSpPr>
              <p:cNvPr id="7982" name="TextBox 7981">
                <a:extLst>
                  <a:ext uri="{FF2B5EF4-FFF2-40B4-BE49-F238E27FC236}">
                    <a16:creationId xmlns:a16="http://schemas.microsoft.com/office/drawing/2014/main" id="{DB1F7E87-B655-59F7-1C31-7099298468EB}"/>
                  </a:ext>
                </a:extLst>
              </p:cNvPr>
              <p:cNvSpPr txBox="1"/>
              <p:nvPr/>
            </p:nvSpPr>
            <p:spPr>
              <a:xfrm>
                <a:off x="28884449" y="16779259"/>
                <a:ext cx="260639" cy="31245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64</a:t>
                </a:r>
              </a:p>
            </p:txBody>
          </p:sp>
          <p:sp>
            <p:nvSpPr>
              <p:cNvPr id="7983" name="TextBox 7982">
                <a:extLst>
                  <a:ext uri="{FF2B5EF4-FFF2-40B4-BE49-F238E27FC236}">
                    <a16:creationId xmlns:a16="http://schemas.microsoft.com/office/drawing/2014/main" id="{DF5BFD52-07F1-CD61-0871-3668577749A2}"/>
                  </a:ext>
                </a:extLst>
              </p:cNvPr>
              <p:cNvSpPr txBox="1"/>
              <p:nvPr/>
            </p:nvSpPr>
            <p:spPr>
              <a:xfrm>
                <a:off x="27544344" y="16779259"/>
                <a:ext cx="260639" cy="31245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52</a:t>
                </a:r>
              </a:p>
            </p:txBody>
          </p:sp>
          <p:sp>
            <p:nvSpPr>
              <p:cNvPr id="7984" name="TextBox 7983">
                <a:extLst>
                  <a:ext uri="{FF2B5EF4-FFF2-40B4-BE49-F238E27FC236}">
                    <a16:creationId xmlns:a16="http://schemas.microsoft.com/office/drawing/2014/main" id="{FC72A054-6AE4-F777-EE3B-D491D15D48A3}"/>
                  </a:ext>
                </a:extLst>
              </p:cNvPr>
              <p:cNvSpPr txBox="1"/>
              <p:nvPr/>
            </p:nvSpPr>
            <p:spPr>
              <a:xfrm>
                <a:off x="28443478" y="16779259"/>
                <a:ext cx="260639" cy="31245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60</a:t>
                </a:r>
              </a:p>
            </p:txBody>
          </p:sp>
        </p:grpSp>
        <p:sp>
          <p:nvSpPr>
            <p:cNvPr id="7723" name="TextBox 7722">
              <a:extLst>
                <a:ext uri="{FF2B5EF4-FFF2-40B4-BE49-F238E27FC236}">
                  <a16:creationId xmlns:a16="http://schemas.microsoft.com/office/drawing/2014/main" id="{7D8604AA-F074-059C-A319-DE9A0BF5D50B}"/>
                </a:ext>
              </a:extLst>
            </p:cNvPr>
            <p:cNvSpPr txBox="1"/>
            <p:nvPr/>
          </p:nvSpPr>
          <p:spPr>
            <a:xfrm>
              <a:off x="25242280" y="21223018"/>
              <a:ext cx="737778" cy="31101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normalizeH="0" baseline="0" noProof="0" dirty="0">
                  <a:ln>
                    <a:noFill/>
                  </a:ln>
                  <a:solidFill>
                    <a:srgbClr val="003C5E"/>
                  </a:solidFill>
                  <a:effectLst/>
                  <a:uLnTx/>
                  <a:uFillTx/>
                  <a:latin typeface="Source Sans Pro" panose="020B0503030403020204" pitchFamily="34" charset="0"/>
                </a:rPr>
                <a:t>Weeks</a:t>
              </a:r>
            </a:p>
          </p:txBody>
        </p:sp>
        <p:sp>
          <p:nvSpPr>
            <p:cNvPr id="7724" name="Rectangle 7723">
              <a:extLst>
                <a:ext uri="{FF2B5EF4-FFF2-40B4-BE49-F238E27FC236}">
                  <a16:creationId xmlns:a16="http://schemas.microsoft.com/office/drawing/2014/main" id="{11893D3C-E696-4DDD-F83C-4A3ACEEB4482}"/>
                </a:ext>
              </a:extLst>
            </p:cNvPr>
            <p:cNvSpPr/>
            <p:nvPr/>
          </p:nvSpPr>
          <p:spPr>
            <a:xfrm>
              <a:off x="21781133" y="18523137"/>
              <a:ext cx="2034877" cy="273056"/>
            </a:xfrm>
            <a:prstGeom prst="rect">
              <a:avLst/>
            </a:prstGeom>
            <a:solidFill>
              <a:sysClr val="window" lastClr="FFFFFF"/>
            </a:solidFill>
            <a:ln w="19050"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ea typeface="Source Sans Pro" panose="020B0503030403020204" pitchFamily="34" charset="0"/>
                </a:rPr>
                <a:t>Imetelstat (n=24)</a:t>
              </a:r>
            </a:p>
          </p:txBody>
        </p:sp>
        <p:grpSp>
          <p:nvGrpSpPr>
            <p:cNvPr id="7725" name="Group 7724">
              <a:extLst>
                <a:ext uri="{FF2B5EF4-FFF2-40B4-BE49-F238E27FC236}">
                  <a16:creationId xmlns:a16="http://schemas.microsoft.com/office/drawing/2014/main" id="{973E5C67-0E09-5C6B-B45B-7B2427280962}"/>
                </a:ext>
              </a:extLst>
            </p:cNvPr>
            <p:cNvGrpSpPr/>
            <p:nvPr/>
          </p:nvGrpSpPr>
          <p:grpSpPr>
            <a:xfrm>
              <a:off x="21907888" y="18508398"/>
              <a:ext cx="7410262" cy="2113264"/>
              <a:chOff x="6817153" y="1631666"/>
              <a:chExt cx="4309745" cy="1229056"/>
            </a:xfrm>
          </p:grpSpPr>
          <p:sp>
            <p:nvSpPr>
              <p:cNvPr id="7775" name="Oval 7774">
                <a:extLst>
                  <a:ext uri="{FF2B5EF4-FFF2-40B4-BE49-F238E27FC236}">
                    <a16:creationId xmlns:a16="http://schemas.microsoft.com/office/drawing/2014/main" id="{7FCA2CA8-3BE0-53F8-DF6F-E3415AD75713}"/>
                  </a:ext>
                </a:extLst>
              </p:cNvPr>
              <p:cNvSpPr/>
              <p:nvPr/>
            </p:nvSpPr>
            <p:spPr>
              <a:xfrm>
                <a:off x="6817153" y="2833290"/>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776" name="Oval 7775">
                <a:extLst>
                  <a:ext uri="{FF2B5EF4-FFF2-40B4-BE49-F238E27FC236}">
                    <a16:creationId xmlns:a16="http://schemas.microsoft.com/office/drawing/2014/main" id="{11E89033-7EB0-9874-C889-4FE72E0DBC4F}"/>
                  </a:ext>
                </a:extLst>
              </p:cNvPr>
              <p:cNvSpPr/>
              <p:nvPr/>
            </p:nvSpPr>
            <p:spPr>
              <a:xfrm>
                <a:off x="6878422" y="2565396"/>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777" name="Oval 7776">
                <a:extLst>
                  <a:ext uri="{FF2B5EF4-FFF2-40B4-BE49-F238E27FC236}">
                    <a16:creationId xmlns:a16="http://schemas.microsoft.com/office/drawing/2014/main" id="{AB3E0088-3BDA-BF1B-8F24-3176B8A2AA10}"/>
                  </a:ext>
                </a:extLst>
              </p:cNvPr>
              <p:cNvSpPr/>
              <p:nvPr/>
            </p:nvSpPr>
            <p:spPr>
              <a:xfrm>
                <a:off x="6945056" y="2617414"/>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778" name="Oval 7777">
                <a:extLst>
                  <a:ext uri="{FF2B5EF4-FFF2-40B4-BE49-F238E27FC236}">
                    <a16:creationId xmlns:a16="http://schemas.microsoft.com/office/drawing/2014/main" id="{71F60D0C-4125-AD77-FF5C-E5B62FD3A96B}"/>
                  </a:ext>
                </a:extLst>
              </p:cNvPr>
              <p:cNvSpPr/>
              <p:nvPr/>
            </p:nvSpPr>
            <p:spPr>
              <a:xfrm>
                <a:off x="7075974" y="2619050"/>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779" name="Oval 7778">
                <a:extLst>
                  <a:ext uri="{FF2B5EF4-FFF2-40B4-BE49-F238E27FC236}">
                    <a16:creationId xmlns:a16="http://schemas.microsoft.com/office/drawing/2014/main" id="{E4E67463-FD43-EF7C-1B4A-B81DA8338E34}"/>
                  </a:ext>
                </a:extLst>
              </p:cNvPr>
              <p:cNvSpPr/>
              <p:nvPr/>
            </p:nvSpPr>
            <p:spPr>
              <a:xfrm>
                <a:off x="7139638" y="2599620"/>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780" name="Oval 7779">
                <a:extLst>
                  <a:ext uri="{FF2B5EF4-FFF2-40B4-BE49-F238E27FC236}">
                    <a16:creationId xmlns:a16="http://schemas.microsoft.com/office/drawing/2014/main" id="{1997AE78-9B37-CDE9-DE7A-17E2C400DA08}"/>
                  </a:ext>
                </a:extLst>
              </p:cNvPr>
              <p:cNvSpPr/>
              <p:nvPr/>
            </p:nvSpPr>
            <p:spPr>
              <a:xfrm>
                <a:off x="7206555" y="2536376"/>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781" name="Oval 7780">
                <a:extLst>
                  <a:ext uri="{FF2B5EF4-FFF2-40B4-BE49-F238E27FC236}">
                    <a16:creationId xmlns:a16="http://schemas.microsoft.com/office/drawing/2014/main" id="{17FE2C55-1337-5B41-8EDE-E9B01853E7CB}"/>
                  </a:ext>
                </a:extLst>
              </p:cNvPr>
              <p:cNvSpPr/>
              <p:nvPr/>
            </p:nvSpPr>
            <p:spPr>
              <a:xfrm>
                <a:off x="7268603" y="2536494"/>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782" name="Oval 7781">
                <a:extLst>
                  <a:ext uri="{FF2B5EF4-FFF2-40B4-BE49-F238E27FC236}">
                    <a16:creationId xmlns:a16="http://schemas.microsoft.com/office/drawing/2014/main" id="{9D27416E-FD72-832D-93C7-C1EB65C0814E}"/>
                  </a:ext>
                </a:extLst>
              </p:cNvPr>
              <p:cNvSpPr/>
              <p:nvPr/>
            </p:nvSpPr>
            <p:spPr>
              <a:xfrm>
                <a:off x="7336863" y="2610617"/>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783" name="Oval 7782">
                <a:extLst>
                  <a:ext uri="{FF2B5EF4-FFF2-40B4-BE49-F238E27FC236}">
                    <a16:creationId xmlns:a16="http://schemas.microsoft.com/office/drawing/2014/main" id="{9C99872A-80AC-ECCA-DC57-F108EE63C54E}"/>
                  </a:ext>
                </a:extLst>
              </p:cNvPr>
              <p:cNvSpPr/>
              <p:nvPr/>
            </p:nvSpPr>
            <p:spPr>
              <a:xfrm>
                <a:off x="7464280" y="2515968"/>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784" name="Oval 7783">
                <a:extLst>
                  <a:ext uri="{FF2B5EF4-FFF2-40B4-BE49-F238E27FC236}">
                    <a16:creationId xmlns:a16="http://schemas.microsoft.com/office/drawing/2014/main" id="{1C77B97F-0897-7C5D-D18A-5A7668450D91}"/>
                  </a:ext>
                </a:extLst>
              </p:cNvPr>
              <p:cNvSpPr/>
              <p:nvPr/>
            </p:nvSpPr>
            <p:spPr>
              <a:xfrm>
                <a:off x="7529661" y="2430506"/>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785" name="Oval 7784">
                <a:extLst>
                  <a:ext uri="{FF2B5EF4-FFF2-40B4-BE49-F238E27FC236}">
                    <a16:creationId xmlns:a16="http://schemas.microsoft.com/office/drawing/2014/main" id="{7CFAC5C5-5306-DAD4-637B-557205EC52EC}"/>
                  </a:ext>
                </a:extLst>
              </p:cNvPr>
              <p:cNvSpPr/>
              <p:nvPr/>
            </p:nvSpPr>
            <p:spPr>
              <a:xfrm>
                <a:off x="7593629" y="2445771"/>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786" name="Oval 7785">
                <a:extLst>
                  <a:ext uri="{FF2B5EF4-FFF2-40B4-BE49-F238E27FC236}">
                    <a16:creationId xmlns:a16="http://schemas.microsoft.com/office/drawing/2014/main" id="{A66D61DD-0DCB-301F-A811-7D9DDF1E5940}"/>
                  </a:ext>
                </a:extLst>
              </p:cNvPr>
              <p:cNvSpPr/>
              <p:nvPr/>
            </p:nvSpPr>
            <p:spPr>
              <a:xfrm>
                <a:off x="7657467" y="2563808"/>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787" name="Oval 7786">
                <a:extLst>
                  <a:ext uri="{FF2B5EF4-FFF2-40B4-BE49-F238E27FC236}">
                    <a16:creationId xmlns:a16="http://schemas.microsoft.com/office/drawing/2014/main" id="{0B0872CC-4CAE-0E97-8813-F06516BAA2DE}"/>
                  </a:ext>
                </a:extLst>
              </p:cNvPr>
              <p:cNvSpPr/>
              <p:nvPr/>
            </p:nvSpPr>
            <p:spPr>
              <a:xfrm>
                <a:off x="7723950" y="2443523"/>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788" name="Oval 7787">
                <a:extLst>
                  <a:ext uri="{FF2B5EF4-FFF2-40B4-BE49-F238E27FC236}">
                    <a16:creationId xmlns:a16="http://schemas.microsoft.com/office/drawing/2014/main" id="{7DF5952E-819B-6198-114E-5D568D8F9D41}"/>
                  </a:ext>
                </a:extLst>
              </p:cNvPr>
              <p:cNvSpPr/>
              <p:nvPr/>
            </p:nvSpPr>
            <p:spPr>
              <a:xfrm>
                <a:off x="7790358" y="2009325"/>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789" name="Oval 7788">
                <a:extLst>
                  <a:ext uri="{FF2B5EF4-FFF2-40B4-BE49-F238E27FC236}">
                    <a16:creationId xmlns:a16="http://schemas.microsoft.com/office/drawing/2014/main" id="{19D9748E-6010-6886-68B2-CF02DEB5694D}"/>
                  </a:ext>
                </a:extLst>
              </p:cNvPr>
              <p:cNvSpPr/>
              <p:nvPr/>
            </p:nvSpPr>
            <p:spPr>
              <a:xfrm>
                <a:off x="7857031" y="2338177"/>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790" name="Oval 7789">
                <a:extLst>
                  <a:ext uri="{FF2B5EF4-FFF2-40B4-BE49-F238E27FC236}">
                    <a16:creationId xmlns:a16="http://schemas.microsoft.com/office/drawing/2014/main" id="{6B985B4E-CEE5-A174-8F76-6EB857F51714}"/>
                  </a:ext>
                </a:extLst>
              </p:cNvPr>
              <p:cNvSpPr/>
              <p:nvPr/>
            </p:nvSpPr>
            <p:spPr>
              <a:xfrm>
                <a:off x="7983020" y="2153396"/>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791" name="Oval 7790">
                <a:extLst>
                  <a:ext uri="{FF2B5EF4-FFF2-40B4-BE49-F238E27FC236}">
                    <a16:creationId xmlns:a16="http://schemas.microsoft.com/office/drawing/2014/main" id="{75A6DC53-9B74-AAE6-088C-3884FDE0433F}"/>
                  </a:ext>
                </a:extLst>
              </p:cNvPr>
              <p:cNvSpPr/>
              <p:nvPr/>
            </p:nvSpPr>
            <p:spPr>
              <a:xfrm>
                <a:off x="8047541" y="2495300"/>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792" name="Oval 7791">
                <a:extLst>
                  <a:ext uri="{FF2B5EF4-FFF2-40B4-BE49-F238E27FC236}">
                    <a16:creationId xmlns:a16="http://schemas.microsoft.com/office/drawing/2014/main" id="{E847B92B-AC10-80B7-7F8C-559A880096FB}"/>
                  </a:ext>
                </a:extLst>
              </p:cNvPr>
              <p:cNvSpPr/>
              <p:nvPr/>
            </p:nvSpPr>
            <p:spPr>
              <a:xfrm>
                <a:off x="8110102" y="2075785"/>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793" name="Oval 7792">
                <a:extLst>
                  <a:ext uri="{FF2B5EF4-FFF2-40B4-BE49-F238E27FC236}">
                    <a16:creationId xmlns:a16="http://schemas.microsoft.com/office/drawing/2014/main" id="{47A2EFFE-6E7D-4895-5701-C4198FE53481}"/>
                  </a:ext>
                </a:extLst>
              </p:cNvPr>
              <p:cNvSpPr/>
              <p:nvPr/>
            </p:nvSpPr>
            <p:spPr>
              <a:xfrm>
                <a:off x="8176537" y="2572188"/>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794" name="Oval 7793">
                <a:extLst>
                  <a:ext uri="{FF2B5EF4-FFF2-40B4-BE49-F238E27FC236}">
                    <a16:creationId xmlns:a16="http://schemas.microsoft.com/office/drawing/2014/main" id="{6C9970B0-3D64-6269-A3C2-26E7EA5D1B9E}"/>
                  </a:ext>
                </a:extLst>
              </p:cNvPr>
              <p:cNvSpPr/>
              <p:nvPr/>
            </p:nvSpPr>
            <p:spPr>
              <a:xfrm>
                <a:off x="8241624" y="2391947"/>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795" name="Oval 7794">
                <a:extLst>
                  <a:ext uri="{FF2B5EF4-FFF2-40B4-BE49-F238E27FC236}">
                    <a16:creationId xmlns:a16="http://schemas.microsoft.com/office/drawing/2014/main" id="{D95FF03A-8634-2F59-A547-FB71320B5EF2}"/>
                  </a:ext>
                </a:extLst>
              </p:cNvPr>
              <p:cNvSpPr/>
              <p:nvPr/>
            </p:nvSpPr>
            <p:spPr>
              <a:xfrm>
                <a:off x="8309887" y="2565396"/>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796" name="Oval 7795">
                <a:extLst>
                  <a:ext uri="{FF2B5EF4-FFF2-40B4-BE49-F238E27FC236}">
                    <a16:creationId xmlns:a16="http://schemas.microsoft.com/office/drawing/2014/main" id="{8B078CA8-8E4F-1617-ED0D-A8E4D32958B9}"/>
                  </a:ext>
                </a:extLst>
              </p:cNvPr>
              <p:cNvSpPr/>
              <p:nvPr/>
            </p:nvSpPr>
            <p:spPr>
              <a:xfrm>
                <a:off x="8376382" y="2154306"/>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797" name="Oval 7796">
                <a:extLst>
                  <a:ext uri="{FF2B5EF4-FFF2-40B4-BE49-F238E27FC236}">
                    <a16:creationId xmlns:a16="http://schemas.microsoft.com/office/drawing/2014/main" id="{B75C64E0-3D15-CCD7-C5AC-6B16D65C7E05}"/>
                  </a:ext>
                </a:extLst>
              </p:cNvPr>
              <p:cNvSpPr/>
              <p:nvPr/>
            </p:nvSpPr>
            <p:spPr>
              <a:xfrm>
                <a:off x="8435296" y="2484556"/>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798" name="Oval 7797">
                <a:extLst>
                  <a:ext uri="{FF2B5EF4-FFF2-40B4-BE49-F238E27FC236}">
                    <a16:creationId xmlns:a16="http://schemas.microsoft.com/office/drawing/2014/main" id="{C6DA317D-C87B-63A0-799F-70A34889BADF}"/>
                  </a:ext>
                </a:extLst>
              </p:cNvPr>
              <p:cNvSpPr/>
              <p:nvPr/>
            </p:nvSpPr>
            <p:spPr>
              <a:xfrm>
                <a:off x="8565889" y="2498062"/>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799" name="Oval 7798">
                <a:extLst>
                  <a:ext uri="{FF2B5EF4-FFF2-40B4-BE49-F238E27FC236}">
                    <a16:creationId xmlns:a16="http://schemas.microsoft.com/office/drawing/2014/main" id="{7C67C67C-69CD-CD20-4231-5E09F724E83D}"/>
                  </a:ext>
                </a:extLst>
              </p:cNvPr>
              <p:cNvSpPr/>
              <p:nvPr/>
            </p:nvSpPr>
            <p:spPr>
              <a:xfrm>
                <a:off x="8630382" y="2185105"/>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800" name="Oval 7799">
                <a:extLst>
                  <a:ext uri="{FF2B5EF4-FFF2-40B4-BE49-F238E27FC236}">
                    <a16:creationId xmlns:a16="http://schemas.microsoft.com/office/drawing/2014/main" id="{9013C701-B6A4-56A9-8651-B94AF54FFFD8}"/>
                  </a:ext>
                </a:extLst>
              </p:cNvPr>
              <p:cNvSpPr/>
              <p:nvPr/>
            </p:nvSpPr>
            <p:spPr>
              <a:xfrm>
                <a:off x="8698011" y="2505400"/>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801" name="Oval 7800">
                <a:extLst>
                  <a:ext uri="{FF2B5EF4-FFF2-40B4-BE49-F238E27FC236}">
                    <a16:creationId xmlns:a16="http://schemas.microsoft.com/office/drawing/2014/main" id="{90C4D14D-CAE8-AE48-924C-D9EE59435B15}"/>
                  </a:ext>
                </a:extLst>
              </p:cNvPr>
              <p:cNvSpPr/>
              <p:nvPr/>
            </p:nvSpPr>
            <p:spPr>
              <a:xfrm>
                <a:off x="8761999" y="2593856"/>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802" name="Oval 7801">
                <a:extLst>
                  <a:ext uri="{FF2B5EF4-FFF2-40B4-BE49-F238E27FC236}">
                    <a16:creationId xmlns:a16="http://schemas.microsoft.com/office/drawing/2014/main" id="{EAE880FD-2675-05B8-BF11-BF1C27236E65}"/>
                  </a:ext>
                </a:extLst>
              </p:cNvPr>
              <p:cNvSpPr/>
              <p:nvPr/>
            </p:nvSpPr>
            <p:spPr>
              <a:xfrm>
                <a:off x="8829315" y="2499650"/>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803" name="Oval 7802">
                <a:extLst>
                  <a:ext uri="{FF2B5EF4-FFF2-40B4-BE49-F238E27FC236}">
                    <a16:creationId xmlns:a16="http://schemas.microsoft.com/office/drawing/2014/main" id="{C0F7AA91-D15C-2163-E824-B390E8E82DED}"/>
                  </a:ext>
                </a:extLst>
              </p:cNvPr>
              <p:cNvSpPr/>
              <p:nvPr/>
            </p:nvSpPr>
            <p:spPr>
              <a:xfrm>
                <a:off x="8894372" y="2038254"/>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804" name="Oval 7803">
                <a:extLst>
                  <a:ext uri="{FF2B5EF4-FFF2-40B4-BE49-F238E27FC236}">
                    <a16:creationId xmlns:a16="http://schemas.microsoft.com/office/drawing/2014/main" id="{F94CC201-4783-7426-4FB2-013DE78A7316}"/>
                  </a:ext>
                </a:extLst>
              </p:cNvPr>
              <p:cNvSpPr/>
              <p:nvPr/>
            </p:nvSpPr>
            <p:spPr>
              <a:xfrm>
                <a:off x="9086873" y="2331945"/>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805" name="Oval 7804">
                <a:extLst>
                  <a:ext uri="{FF2B5EF4-FFF2-40B4-BE49-F238E27FC236}">
                    <a16:creationId xmlns:a16="http://schemas.microsoft.com/office/drawing/2014/main" id="{FF57677E-AF20-46D0-C152-14273C9B5D7B}"/>
                  </a:ext>
                </a:extLst>
              </p:cNvPr>
              <p:cNvSpPr/>
              <p:nvPr/>
            </p:nvSpPr>
            <p:spPr>
              <a:xfrm>
                <a:off x="9217541" y="2197233"/>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806" name="Oval 7805">
                <a:extLst>
                  <a:ext uri="{FF2B5EF4-FFF2-40B4-BE49-F238E27FC236}">
                    <a16:creationId xmlns:a16="http://schemas.microsoft.com/office/drawing/2014/main" id="{EB544780-9256-92A6-3D82-174EEC3B3A4D}"/>
                  </a:ext>
                </a:extLst>
              </p:cNvPr>
              <p:cNvSpPr/>
              <p:nvPr/>
            </p:nvSpPr>
            <p:spPr>
              <a:xfrm>
                <a:off x="9348485" y="2313333"/>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807" name="Oval 7806">
                <a:extLst>
                  <a:ext uri="{FF2B5EF4-FFF2-40B4-BE49-F238E27FC236}">
                    <a16:creationId xmlns:a16="http://schemas.microsoft.com/office/drawing/2014/main" id="{41E3E738-694A-68A1-AE26-1BD7B35F91C3}"/>
                  </a:ext>
                </a:extLst>
              </p:cNvPr>
              <p:cNvSpPr/>
              <p:nvPr/>
            </p:nvSpPr>
            <p:spPr>
              <a:xfrm>
                <a:off x="9280596" y="2314342"/>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808" name="Oval 7807">
                <a:extLst>
                  <a:ext uri="{FF2B5EF4-FFF2-40B4-BE49-F238E27FC236}">
                    <a16:creationId xmlns:a16="http://schemas.microsoft.com/office/drawing/2014/main" id="{E56A7106-F7E5-498E-1696-A6550063B718}"/>
                  </a:ext>
                </a:extLst>
              </p:cNvPr>
              <p:cNvSpPr/>
              <p:nvPr/>
            </p:nvSpPr>
            <p:spPr>
              <a:xfrm>
                <a:off x="9477909" y="2112136"/>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809" name="Oval 7808">
                <a:extLst>
                  <a:ext uri="{FF2B5EF4-FFF2-40B4-BE49-F238E27FC236}">
                    <a16:creationId xmlns:a16="http://schemas.microsoft.com/office/drawing/2014/main" id="{C6D577AD-2FFA-1F4E-8645-403296533C04}"/>
                  </a:ext>
                </a:extLst>
              </p:cNvPr>
              <p:cNvSpPr/>
              <p:nvPr/>
            </p:nvSpPr>
            <p:spPr>
              <a:xfrm>
                <a:off x="9412824" y="1736764"/>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810" name="Oval 7809">
                <a:extLst>
                  <a:ext uri="{FF2B5EF4-FFF2-40B4-BE49-F238E27FC236}">
                    <a16:creationId xmlns:a16="http://schemas.microsoft.com/office/drawing/2014/main" id="{39B9E2FD-0F87-C24A-1174-32E68DF0D46C}"/>
                  </a:ext>
                </a:extLst>
              </p:cNvPr>
              <p:cNvSpPr/>
              <p:nvPr/>
            </p:nvSpPr>
            <p:spPr>
              <a:xfrm>
                <a:off x="9738301" y="2260855"/>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811" name="Oval 7810">
                <a:extLst>
                  <a:ext uri="{FF2B5EF4-FFF2-40B4-BE49-F238E27FC236}">
                    <a16:creationId xmlns:a16="http://schemas.microsoft.com/office/drawing/2014/main" id="{B164493F-31EB-94CB-19F0-8DEB6AC59B20}"/>
                  </a:ext>
                </a:extLst>
              </p:cNvPr>
              <p:cNvSpPr/>
              <p:nvPr/>
            </p:nvSpPr>
            <p:spPr>
              <a:xfrm>
                <a:off x="9669318" y="1750966"/>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812" name="Oval 7811">
                <a:extLst>
                  <a:ext uri="{FF2B5EF4-FFF2-40B4-BE49-F238E27FC236}">
                    <a16:creationId xmlns:a16="http://schemas.microsoft.com/office/drawing/2014/main" id="{FA38D76C-7A28-F86A-E968-8D8094310C26}"/>
                  </a:ext>
                </a:extLst>
              </p:cNvPr>
              <p:cNvSpPr/>
              <p:nvPr/>
            </p:nvSpPr>
            <p:spPr>
              <a:xfrm>
                <a:off x="9799641" y="2361590"/>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813" name="Oval 7812">
                <a:extLst>
                  <a:ext uri="{FF2B5EF4-FFF2-40B4-BE49-F238E27FC236}">
                    <a16:creationId xmlns:a16="http://schemas.microsoft.com/office/drawing/2014/main" id="{A8BF32F5-5518-1B79-5CF2-50519C5FCA5F}"/>
                  </a:ext>
                </a:extLst>
              </p:cNvPr>
              <p:cNvSpPr/>
              <p:nvPr/>
            </p:nvSpPr>
            <p:spPr>
              <a:xfrm>
                <a:off x="9865300" y="2398334"/>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814" name="Oval 7813">
                <a:extLst>
                  <a:ext uri="{FF2B5EF4-FFF2-40B4-BE49-F238E27FC236}">
                    <a16:creationId xmlns:a16="http://schemas.microsoft.com/office/drawing/2014/main" id="{5017CBD6-1581-CF58-3F00-33752B753BB9}"/>
                  </a:ext>
                </a:extLst>
              </p:cNvPr>
              <p:cNvSpPr/>
              <p:nvPr/>
            </p:nvSpPr>
            <p:spPr>
              <a:xfrm>
                <a:off x="10515644" y="2312613"/>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815" name="Oval 7814">
                <a:extLst>
                  <a:ext uri="{FF2B5EF4-FFF2-40B4-BE49-F238E27FC236}">
                    <a16:creationId xmlns:a16="http://schemas.microsoft.com/office/drawing/2014/main" id="{FA96E48C-78F0-06E4-B74D-BD46503F2F4B}"/>
                  </a:ext>
                </a:extLst>
              </p:cNvPr>
              <p:cNvSpPr/>
              <p:nvPr/>
            </p:nvSpPr>
            <p:spPr>
              <a:xfrm>
                <a:off x="10575748" y="2427449"/>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816" name="Oval 7815">
                <a:extLst>
                  <a:ext uri="{FF2B5EF4-FFF2-40B4-BE49-F238E27FC236}">
                    <a16:creationId xmlns:a16="http://schemas.microsoft.com/office/drawing/2014/main" id="{6D26A09A-08BE-52B6-8E4F-CFB65FD01ED4}"/>
                  </a:ext>
                </a:extLst>
              </p:cNvPr>
              <p:cNvSpPr/>
              <p:nvPr/>
            </p:nvSpPr>
            <p:spPr>
              <a:xfrm>
                <a:off x="11099466" y="2468865"/>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grpSp>
            <p:nvGrpSpPr>
              <p:cNvPr id="7817" name="Group 7816">
                <a:extLst>
                  <a:ext uri="{FF2B5EF4-FFF2-40B4-BE49-F238E27FC236}">
                    <a16:creationId xmlns:a16="http://schemas.microsoft.com/office/drawing/2014/main" id="{08E02B8D-2F64-9E7D-6E3B-ECA8FFCE8145}"/>
                  </a:ext>
                </a:extLst>
              </p:cNvPr>
              <p:cNvGrpSpPr/>
              <p:nvPr/>
            </p:nvGrpSpPr>
            <p:grpSpPr>
              <a:xfrm>
                <a:off x="6880012" y="2527846"/>
                <a:ext cx="27432" cy="118872"/>
                <a:chOff x="2760105" y="1190291"/>
                <a:chExt cx="27432" cy="457200"/>
              </a:xfrm>
              <a:solidFill>
                <a:srgbClr val="003B5C"/>
              </a:solidFill>
            </p:grpSpPr>
            <p:cxnSp>
              <p:nvCxnSpPr>
                <p:cNvPr id="7965" name="Straight Connector 7964">
                  <a:extLst>
                    <a:ext uri="{FF2B5EF4-FFF2-40B4-BE49-F238E27FC236}">
                      <a16:creationId xmlns:a16="http://schemas.microsoft.com/office/drawing/2014/main" id="{CB52715F-F0B1-7A93-9F42-8957203C4C4F}"/>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966" name="Straight Connector 7965">
                  <a:extLst>
                    <a:ext uri="{FF2B5EF4-FFF2-40B4-BE49-F238E27FC236}">
                      <a16:creationId xmlns:a16="http://schemas.microsoft.com/office/drawing/2014/main" id="{4FB3D9FD-5697-0601-D652-2BE1EFED7FC3}"/>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967" name="Straight Connector 7966">
                  <a:extLst>
                    <a:ext uri="{FF2B5EF4-FFF2-40B4-BE49-F238E27FC236}">
                      <a16:creationId xmlns:a16="http://schemas.microsoft.com/office/drawing/2014/main" id="{B9E811A6-E66F-6412-0DD2-7523AF0E7109}"/>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7818" name="Group 7817">
                <a:extLst>
                  <a:ext uri="{FF2B5EF4-FFF2-40B4-BE49-F238E27FC236}">
                    <a16:creationId xmlns:a16="http://schemas.microsoft.com/office/drawing/2014/main" id="{C68B4C27-5EC5-0864-0813-24C058AE9E7A}"/>
                  </a:ext>
                </a:extLst>
              </p:cNvPr>
              <p:cNvGrpSpPr/>
              <p:nvPr/>
            </p:nvGrpSpPr>
            <p:grpSpPr>
              <a:xfrm>
                <a:off x="6945035" y="2563808"/>
                <a:ext cx="27432" cy="128016"/>
                <a:chOff x="2760105" y="1190291"/>
                <a:chExt cx="27432" cy="457200"/>
              </a:xfrm>
              <a:solidFill>
                <a:srgbClr val="003B5C"/>
              </a:solidFill>
            </p:grpSpPr>
            <p:cxnSp>
              <p:nvCxnSpPr>
                <p:cNvPr id="7962" name="Straight Connector 7961">
                  <a:extLst>
                    <a:ext uri="{FF2B5EF4-FFF2-40B4-BE49-F238E27FC236}">
                      <a16:creationId xmlns:a16="http://schemas.microsoft.com/office/drawing/2014/main" id="{00834CED-FD19-1D3F-809D-F9511642F9F6}"/>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963" name="Straight Connector 7962">
                  <a:extLst>
                    <a:ext uri="{FF2B5EF4-FFF2-40B4-BE49-F238E27FC236}">
                      <a16:creationId xmlns:a16="http://schemas.microsoft.com/office/drawing/2014/main" id="{F669F16F-0B87-34A8-F3FB-1230943E3B9A}"/>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964" name="Straight Connector 7963">
                  <a:extLst>
                    <a:ext uri="{FF2B5EF4-FFF2-40B4-BE49-F238E27FC236}">
                      <a16:creationId xmlns:a16="http://schemas.microsoft.com/office/drawing/2014/main" id="{8592BD6A-C8D3-B5FB-8DCA-B49DC0511067}"/>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7819" name="Group 7818">
                <a:extLst>
                  <a:ext uri="{FF2B5EF4-FFF2-40B4-BE49-F238E27FC236}">
                    <a16:creationId xmlns:a16="http://schemas.microsoft.com/office/drawing/2014/main" id="{55555175-478E-EDE3-FE04-78B568F9BF04}"/>
                  </a:ext>
                </a:extLst>
              </p:cNvPr>
              <p:cNvGrpSpPr/>
              <p:nvPr/>
            </p:nvGrpSpPr>
            <p:grpSpPr>
              <a:xfrm>
                <a:off x="7074060" y="2548294"/>
                <a:ext cx="27432" cy="155448"/>
                <a:chOff x="2760105" y="1190291"/>
                <a:chExt cx="27432" cy="457200"/>
              </a:xfrm>
              <a:solidFill>
                <a:srgbClr val="003B5C"/>
              </a:solidFill>
            </p:grpSpPr>
            <p:cxnSp>
              <p:nvCxnSpPr>
                <p:cNvPr id="7959" name="Straight Connector 7958">
                  <a:extLst>
                    <a:ext uri="{FF2B5EF4-FFF2-40B4-BE49-F238E27FC236}">
                      <a16:creationId xmlns:a16="http://schemas.microsoft.com/office/drawing/2014/main" id="{8E6F98B0-293D-00DB-3C1B-F4E10714B9F1}"/>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960" name="Straight Connector 7959">
                  <a:extLst>
                    <a:ext uri="{FF2B5EF4-FFF2-40B4-BE49-F238E27FC236}">
                      <a16:creationId xmlns:a16="http://schemas.microsoft.com/office/drawing/2014/main" id="{B1FA7D3F-E1EC-2A4B-6641-23B188D567BA}"/>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961" name="Straight Connector 7960">
                  <a:extLst>
                    <a:ext uri="{FF2B5EF4-FFF2-40B4-BE49-F238E27FC236}">
                      <a16:creationId xmlns:a16="http://schemas.microsoft.com/office/drawing/2014/main" id="{20EE1E81-4E3D-E774-4C16-2BEAC3AB7CB4}"/>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7820" name="Group 7819">
                <a:extLst>
                  <a:ext uri="{FF2B5EF4-FFF2-40B4-BE49-F238E27FC236}">
                    <a16:creationId xmlns:a16="http://schemas.microsoft.com/office/drawing/2014/main" id="{B9D15036-9277-B403-2121-F305773FCEB9}"/>
                  </a:ext>
                </a:extLst>
              </p:cNvPr>
              <p:cNvGrpSpPr/>
              <p:nvPr/>
            </p:nvGrpSpPr>
            <p:grpSpPr>
              <a:xfrm>
                <a:off x="7139386" y="2529684"/>
                <a:ext cx="27432" cy="164592"/>
                <a:chOff x="2760105" y="1190291"/>
                <a:chExt cx="27432" cy="457200"/>
              </a:xfrm>
              <a:solidFill>
                <a:srgbClr val="003B5C"/>
              </a:solidFill>
            </p:grpSpPr>
            <p:cxnSp>
              <p:nvCxnSpPr>
                <p:cNvPr id="7956" name="Straight Connector 7955">
                  <a:extLst>
                    <a:ext uri="{FF2B5EF4-FFF2-40B4-BE49-F238E27FC236}">
                      <a16:creationId xmlns:a16="http://schemas.microsoft.com/office/drawing/2014/main" id="{F17F429E-300B-923A-79F2-F435E2B80F22}"/>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957" name="Straight Connector 7956">
                  <a:extLst>
                    <a:ext uri="{FF2B5EF4-FFF2-40B4-BE49-F238E27FC236}">
                      <a16:creationId xmlns:a16="http://schemas.microsoft.com/office/drawing/2014/main" id="{CF2EE424-1BD5-2A09-F788-21EF22E3F39C}"/>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958" name="Straight Connector 7957">
                  <a:extLst>
                    <a:ext uri="{FF2B5EF4-FFF2-40B4-BE49-F238E27FC236}">
                      <a16:creationId xmlns:a16="http://schemas.microsoft.com/office/drawing/2014/main" id="{1349E819-B192-601B-8153-B16569CE7644}"/>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7821" name="Group 7820">
                <a:extLst>
                  <a:ext uri="{FF2B5EF4-FFF2-40B4-BE49-F238E27FC236}">
                    <a16:creationId xmlns:a16="http://schemas.microsoft.com/office/drawing/2014/main" id="{55508465-6EC3-1911-14F2-2AE00521C3F8}"/>
                  </a:ext>
                </a:extLst>
              </p:cNvPr>
              <p:cNvGrpSpPr/>
              <p:nvPr/>
            </p:nvGrpSpPr>
            <p:grpSpPr>
              <a:xfrm>
                <a:off x="7206874" y="2406568"/>
                <a:ext cx="27432" cy="274320"/>
                <a:chOff x="2760105" y="1190291"/>
                <a:chExt cx="27432" cy="457200"/>
              </a:xfrm>
              <a:solidFill>
                <a:srgbClr val="003B5C"/>
              </a:solidFill>
            </p:grpSpPr>
            <p:cxnSp>
              <p:nvCxnSpPr>
                <p:cNvPr id="7953" name="Straight Connector 7952">
                  <a:extLst>
                    <a:ext uri="{FF2B5EF4-FFF2-40B4-BE49-F238E27FC236}">
                      <a16:creationId xmlns:a16="http://schemas.microsoft.com/office/drawing/2014/main" id="{6F401956-E56E-DAB1-BC1B-768EC3FA9BF1}"/>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954" name="Straight Connector 7953">
                  <a:extLst>
                    <a:ext uri="{FF2B5EF4-FFF2-40B4-BE49-F238E27FC236}">
                      <a16:creationId xmlns:a16="http://schemas.microsoft.com/office/drawing/2014/main" id="{86397493-82FE-A08A-41FF-24DF6B31D939}"/>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955" name="Straight Connector 7954">
                  <a:extLst>
                    <a:ext uri="{FF2B5EF4-FFF2-40B4-BE49-F238E27FC236}">
                      <a16:creationId xmlns:a16="http://schemas.microsoft.com/office/drawing/2014/main" id="{2B893216-0210-B338-FFCE-D53595E808CF}"/>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7822" name="Group 7821">
                <a:extLst>
                  <a:ext uri="{FF2B5EF4-FFF2-40B4-BE49-F238E27FC236}">
                    <a16:creationId xmlns:a16="http://schemas.microsoft.com/office/drawing/2014/main" id="{4CD3E50E-87B7-E76D-C179-12EBA9FEBC67}"/>
                  </a:ext>
                </a:extLst>
              </p:cNvPr>
              <p:cNvGrpSpPr/>
              <p:nvPr/>
            </p:nvGrpSpPr>
            <p:grpSpPr>
              <a:xfrm>
                <a:off x="7268526" y="2449811"/>
                <a:ext cx="27432" cy="210312"/>
                <a:chOff x="2760105" y="1190291"/>
                <a:chExt cx="27432" cy="457200"/>
              </a:xfrm>
              <a:solidFill>
                <a:srgbClr val="003B5C"/>
              </a:solidFill>
            </p:grpSpPr>
            <p:cxnSp>
              <p:nvCxnSpPr>
                <p:cNvPr id="7950" name="Straight Connector 7949">
                  <a:extLst>
                    <a:ext uri="{FF2B5EF4-FFF2-40B4-BE49-F238E27FC236}">
                      <a16:creationId xmlns:a16="http://schemas.microsoft.com/office/drawing/2014/main" id="{CFF00FD9-1088-E371-7B12-38C1D4FDD774}"/>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951" name="Straight Connector 7950">
                  <a:extLst>
                    <a:ext uri="{FF2B5EF4-FFF2-40B4-BE49-F238E27FC236}">
                      <a16:creationId xmlns:a16="http://schemas.microsoft.com/office/drawing/2014/main" id="{1DADD113-C0F6-8942-796C-B1768A5DCE47}"/>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952" name="Straight Connector 7951">
                  <a:extLst>
                    <a:ext uri="{FF2B5EF4-FFF2-40B4-BE49-F238E27FC236}">
                      <a16:creationId xmlns:a16="http://schemas.microsoft.com/office/drawing/2014/main" id="{633AB7AE-5AFD-B649-DBE6-FC2B6F335F3B}"/>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7823" name="Group 7822">
                <a:extLst>
                  <a:ext uri="{FF2B5EF4-FFF2-40B4-BE49-F238E27FC236}">
                    <a16:creationId xmlns:a16="http://schemas.microsoft.com/office/drawing/2014/main" id="{A731D85D-5B50-845A-158D-BE1F4FE439B9}"/>
                  </a:ext>
                </a:extLst>
              </p:cNvPr>
              <p:cNvGrpSpPr/>
              <p:nvPr/>
            </p:nvGrpSpPr>
            <p:grpSpPr>
              <a:xfrm>
                <a:off x="7336453" y="2529717"/>
                <a:ext cx="27432" cy="201168"/>
                <a:chOff x="2760105" y="1190291"/>
                <a:chExt cx="27432" cy="457200"/>
              </a:xfrm>
              <a:solidFill>
                <a:srgbClr val="003B5C"/>
              </a:solidFill>
            </p:grpSpPr>
            <p:cxnSp>
              <p:nvCxnSpPr>
                <p:cNvPr id="7947" name="Straight Connector 7946">
                  <a:extLst>
                    <a:ext uri="{FF2B5EF4-FFF2-40B4-BE49-F238E27FC236}">
                      <a16:creationId xmlns:a16="http://schemas.microsoft.com/office/drawing/2014/main" id="{74F32F4E-DA15-C4A7-4FD9-1AEF33848043}"/>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948" name="Straight Connector 7947">
                  <a:extLst>
                    <a:ext uri="{FF2B5EF4-FFF2-40B4-BE49-F238E27FC236}">
                      <a16:creationId xmlns:a16="http://schemas.microsoft.com/office/drawing/2014/main" id="{095A4368-D019-0841-BC70-946E1BF2B0F1}"/>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949" name="Straight Connector 7948">
                  <a:extLst>
                    <a:ext uri="{FF2B5EF4-FFF2-40B4-BE49-F238E27FC236}">
                      <a16:creationId xmlns:a16="http://schemas.microsoft.com/office/drawing/2014/main" id="{14421DE3-12C3-BA3A-AF8D-811B1A03B9AF}"/>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7824" name="Group 7823">
                <a:extLst>
                  <a:ext uri="{FF2B5EF4-FFF2-40B4-BE49-F238E27FC236}">
                    <a16:creationId xmlns:a16="http://schemas.microsoft.com/office/drawing/2014/main" id="{8A5CD49D-B081-B8F4-4AE4-2D7B54B143C5}"/>
                  </a:ext>
                </a:extLst>
              </p:cNvPr>
              <p:cNvGrpSpPr/>
              <p:nvPr/>
            </p:nvGrpSpPr>
            <p:grpSpPr>
              <a:xfrm>
                <a:off x="7463228" y="2449244"/>
                <a:ext cx="27432" cy="173736"/>
                <a:chOff x="2760105" y="1190291"/>
                <a:chExt cx="27432" cy="457200"/>
              </a:xfrm>
              <a:solidFill>
                <a:srgbClr val="003B5C"/>
              </a:solidFill>
            </p:grpSpPr>
            <p:cxnSp>
              <p:nvCxnSpPr>
                <p:cNvPr id="7944" name="Straight Connector 7943">
                  <a:extLst>
                    <a:ext uri="{FF2B5EF4-FFF2-40B4-BE49-F238E27FC236}">
                      <a16:creationId xmlns:a16="http://schemas.microsoft.com/office/drawing/2014/main" id="{CCE8EE3D-D726-93AC-40BF-5786417FB63C}"/>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945" name="Straight Connector 7944">
                  <a:extLst>
                    <a:ext uri="{FF2B5EF4-FFF2-40B4-BE49-F238E27FC236}">
                      <a16:creationId xmlns:a16="http://schemas.microsoft.com/office/drawing/2014/main" id="{A3906A83-FDF0-7A6D-B83C-44DAD4F55C4C}"/>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946" name="Straight Connector 7945">
                  <a:extLst>
                    <a:ext uri="{FF2B5EF4-FFF2-40B4-BE49-F238E27FC236}">
                      <a16:creationId xmlns:a16="http://schemas.microsoft.com/office/drawing/2014/main" id="{32E3CBAA-4AAA-7950-08F2-0888E8BF6B5D}"/>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7825" name="Group 7824">
                <a:extLst>
                  <a:ext uri="{FF2B5EF4-FFF2-40B4-BE49-F238E27FC236}">
                    <a16:creationId xmlns:a16="http://schemas.microsoft.com/office/drawing/2014/main" id="{3301FDEF-990B-60D7-947D-85F3A75201CE}"/>
                  </a:ext>
                </a:extLst>
              </p:cNvPr>
              <p:cNvGrpSpPr/>
              <p:nvPr/>
            </p:nvGrpSpPr>
            <p:grpSpPr>
              <a:xfrm>
                <a:off x="7530830" y="2311512"/>
                <a:ext cx="27432" cy="265176"/>
                <a:chOff x="2760105" y="1190291"/>
                <a:chExt cx="27432" cy="457200"/>
              </a:xfrm>
              <a:solidFill>
                <a:srgbClr val="003B5C"/>
              </a:solidFill>
            </p:grpSpPr>
            <p:cxnSp>
              <p:nvCxnSpPr>
                <p:cNvPr id="7941" name="Straight Connector 7940">
                  <a:extLst>
                    <a:ext uri="{FF2B5EF4-FFF2-40B4-BE49-F238E27FC236}">
                      <a16:creationId xmlns:a16="http://schemas.microsoft.com/office/drawing/2014/main" id="{A0B21875-37B9-DA65-5819-BAE19E47E4C3}"/>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942" name="Straight Connector 7941">
                  <a:extLst>
                    <a:ext uri="{FF2B5EF4-FFF2-40B4-BE49-F238E27FC236}">
                      <a16:creationId xmlns:a16="http://schemas.microsoft.com/office/drawing/2014/main" id="{58A95881-AE92-29FE-99C6-8757F3EE8BCF}"/>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943" name="Straight Connector 7942">
                  <a:extLst>
                    <a:ext uri="{FF2B5EF4-FFF2-40B4-BE49-F238E27FC236}">
                      <a16:creationId xmlns:a16="http://schemas.microsoft.com/office/drawing/2014/main" id="{B2378CE3-BC49-4F01-CE5B-0D58F61B1D0D}"/>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7826" name="Group 7825">
                <a:extLst>
                  <a:ext uri="{FF2B5EF4-FFF2-40B4-BE49-F238E27FC236}">
                    <a16:creationId xmlns:a16="http://schemas.microsoft.com/office/drawing/2014/main" id="{0FF27F03-E985-1AE5-A186-9285B297FCF1}"/>
                  </a:ext>
                </a:extLst>
              </p:cNvPr>
              <p:cNvGrpSpPr/>
              <p:nvPr/>
            </p:nvGrpSpPr>
            <p:grpSpPr>
              <a:xfrm>
                <a:off x="7592813" y="2289312"/>
                <a:ext cx="27432" cy="338328"/>
                <a:chOff x="2760105" y="1190291"/>
                <a:chExt cx="27432" cy="457200"/>
              </a:xfrm>
              <a:solidFill>
                <a:srgbClr val="003B5C"/>
              </a:solidFill>
            </p:grpSpPr>
            <p:cxnSp>
              <p:nvCxnSpPr>
                <p:cNvPr id="7938" name="Straight Connector 7937">
                  <a:extLst>
                    <a:ext uri="{FF2B5EF4-FFF2-40B4-BE49-F238E27FC236}">
                      <a16:creationId xmlns:a16="http://schemas.microsoft.com/office/drawing/2014/main" id="{79D36B76-1A77-7D15-4735-7361DDABCA76}"/>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939" name="Straight Connector 7938">
                  <a:extLst>
                    <a:ext uri="{FF2B5EF4-FFF2-40B4-BE49-F238E27FC236}">
                      <a16:creationId xmlns:a16="http://schemas.microsoft.com/office/drawing/2014/main" id="{9A1FC345-6BE6-4B82-043B-98FFB58C70AC}"/>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940" name="Straight Connector 7939">
                  <a:extLst>
                    <a:ext uri="{FF2B5EF4-FFF2-40B4-BE49-F238E27FC236}">
                      <a16:creationId xmlns:a16="http://schemas.microsoft.com/office/drawing/2014/main" id="{1BB6EB37-901A-CC8A-9DAA-D92BDB1322CE}"/>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7827" name="Group 7826">
                <a:extLst>
                  <a:ext uri="{FF2B5EF4-FFF2-40B4-BE49-F238E27FC236}">
                    <a16:creationId xmlns:a16="http://schemas.microsoft.com/office/drawing/2014/main" id="{7277159A-E34F-13A8-0576-EA7E398ECAB7}"/>
                  </a:ext>
                </a:extLst>
              </p:cNvPr>
              <p:cNvGrpSpPr/>
              <p:nvPr/>
            </p:nvGrpSpPr>
            <p:grpSpPr>
              <a:xfrm>
                <a:off x="7659432" y="2473203"/>
                <a:ext cx="27432" cy="201168"/>
                <a:chOff x="2760105" y="1190291"/>
                <a:chExt cx="27432" cy="457200"/>
              </a:xfrm>
              <a:solidFill>
                <a:srgbClr val="003B5C"/>
              </a:solidFill>
            </p:grpSpPr>
            <p:cxnSp>
              <p:nvCxnSpPr>
                <p:cNvPr id="7935" name="Straight Connector 7934">
                  <a:extLst>
                    <a:ext uri="{FF2B5EF4-FFF2-40B4-BE49-F238E27FC236}">
                      <a16:creationId xmlns:a16="http://schemas.microsoft.com/office/drawing/2014/main" id="{C725DEA2-2E25-900F-CECB-338A3E0A4643}"/>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936" name="Straight Connector 7935">
                  <a:extLst>
                    <a:ext uri="{FF2B5EF4-FFF2-40B4-BE49-F238E27FC236}">
                      <a16:creationId xmlns:a16="http://schemas.microsoft.com/office/drawing/2014/main" id="{47DEFE2E-21B7-23FE-4842-A583A907E8AD}"/>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937" name="Straight Connector 7936">
                  <a:extLst>
                    <a:ext uri="{FF2B5EF4-FFF2-40B4-BE49-F238E27FC236}">
                      <a16:creationId xmlns:a16="http://schemas.microsoft.com/office/drawing/2014/main" id="{99366127-C654-4FDF-4EA3-81D4D542C19C}"/>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7828" name="Group 7827">
                <a:extLst>
                  <a:ext uri="{FF2B5EF4-FFF2-40B4-BE49-F238E27FC236}">
                    <a16:creationId xmlns:a16="http://schemas.microsoft.com/office/drawing/2014/main" id="{996DDBB7-2DCC-DA77-8C8A-0673C1DA6B73}"/>
                  </a:ext>
                </a:extLst>
              </p:cNvPr>
              <p:cNvGrpSpPr/>
              <p:nvPr/>
            </p:nvGrpSpPr>
            <p:grpSpPr>
              <a:xfrm>
                <a:off x="7789782" y="1837086"/>
                <a:ext cx="27432" cy="356616"/>
                <a:chOff x="2760105" y="1190291"/>
                <a:chExt cx="27432" cy="457200"/>
              </a:xfrm>
              <a:solidFill>
                <a:srgbClr val="003B5C"/>
              </a:solidFill>
            </p:grpSpPr>
            <p:cxnSp>
              <p:nvCxnSpPr>
                <p:cNvPr id="7932" name="Straight Connector 7931">
                  <a:extLst>
                    <a:ext uri="{FF2B5EF4-FFF2-40B4-BE49-F238E27FC236}">
                      <a16:creationId xmlns:a16="http://schemas.microsoft.com/office/drawing/2014/main" id="{6F66C191-E747-1FEE-78AF-01EDA24F464C}"/>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933" name="Straight Connector 7932">
                  <a:extLst>
                    <a:ext uri="{FF2B5EF4-FFF2-40B4-BE49-F238E27FC236}">
                      <a16:creationId xmlns:a16="http://schemas.microsoft.com/office/drawing/2014/main" id="{9D541C7E-7001-D9F9-8CA9-B62726AD1185}"/>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934" name="Straight Connector 7933">
                  <a:extLst>
                    <a:ext uri="{FF2B5EF4-FFF2-40B4-BE49-F238E27FC236}">
                      <a16:creationId xmlns:a16="http://schemas.microsoft.com/office/drawing/2014/main" id="{11D10B6E-28B4-E461-1B1E-99D4FFE8A598}"/>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7829" name="Group 7828">
                <a:extLst>
                  <a:ext uri="{FF2B5EF4-FFF2-40B4-BE49-F238E27FC236}">
                    <a16:creationId xmlns:a16="http://schemas.microsoft.com/office/drawing/2014/main" id="{643C6F11-EBDB-F819-D26F-8F7850FBA502}"/>
                  </a:ext>
                </a:extLst>
              </p:cNvPr>
              <p:cNvGrpSpPr/>
              <p:nvPr/>
            </p:nvGrpSpPr>
            <p:grpSpPr>
              <a:xfrm>
                <a:off x="7856184" y="2190861"/>
                <a:ext cx="27432" cy="320040"/>
                <a:chOff x="2760105" y="1190291"/>
                <a:chExt cx="27432" cy="457200"/>
              </a:xfrm>
              <a:solidFill>
                <a:srgbClr val="003B5C"/>
              </a:solidFill>
            </p:grpSpPr>
            <p:cxnSp>
              <p:nvCxnSpPr>
                <p:cNvPr id="7929" name="Straight Connector 7928">
                  <a:extLst>
                    <a:ext uri="{FF2B5EF4-FFF2-40B4-BE49-F238E27FC236}">
                      <a16:creationId xmlns:a16="http://schemas.microsoft.com/office/drawing/2014/main" id="{441ACF66-6C95-0A0F-50EF-47AB0DE0AB9C}"/>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930" name="Straight Connector 7929">
                  <a:extLst>
                    <a:ext uri="{FF2B5EF4-FFF2-40B4-BE49-F238E27FC236}">
                      <a16:creationId xmlns:a16="http://schemas.microsoft.com/office/drawing/2014/main" id="{B1E73B33-1487-F946-14C5-AC31B9F9EF59}"/>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931" name="Straight Connector 7930">
                  <a:extLst>
                    <a:ext uri="{FF2B5EF4-FFF2-40B4-BE49-F238E27FC236}">
                      <a16:creationId xmlns:a16="http://schemas.microsoft.com/office/drawing/2014/main" id="{E6617C62-77D4-8D5A-CF61-50401152C2F3}"/>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7830" name="Group 7829">
                <a:extLst>
                  <a:ext uri="{FF2B5EF4-FFF2-40B4-BE49-F238E27FC236}">
                    <a16:creationId xmlns:a16="http://schemas.microsoft.com/office/drawing/2014/main" id="{6F4679F0-2697-579D-4CA4-6348A4E71A2F}"/>
                  </a:ext>
                </a:extLst>
              </p:cNvPr>
              <p:cNvGrpSpPr/>
              <p:nvPr/>
            </p:nvGrpSpPr>
            <p:grpSpPr>
              <a:xfrm>
                <a:off x="7983451" y="1917955"/>
                <a:ext cx="27432" cy="493776"/>
                <a:chOff x="2760105" y="1190291"/>
                <a:chExt cx="27432" cy="457200"/>
              </a:xfrm>
              <a:solidFill>
                <a:srgbClr val="003B5C"/>
              </a:solidFill>
            </p:grpSpPr>
            <p:cxnSp>
              <p:nvCxnSpPr>
                <p:cNvPr id="7926" name="Straight Connector 7925">
                  <a:extLst>
                    <a:ext uri="{FF2B5EF4-FFF2-40B4-BE49-F238E27FC236}">
                      <a16:creationId xmlns:a16="http://schemas.microsoft.com/office/drawing/2014/main" id="{E6B57646-027D-344A-C6AC-F9295BA71017}"/>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927" name="Straight Connector 7926">
                  <a:extLst>
                    <a:ext uri="{FF2B5EF4-FFF2-40B4-BE49-F238E27FC236}">
                      <a16:creationId xmlns:a16="http://schemas.microsoft.com/office/drawing/2014/main" id="{DBFA1CFA-0004-4E68-4EE4-EF27345BA39F}"/>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928" name="Straight Connector 7927">
                  <a:extLst>
                    <a:ext uri="{FF2B5EF4-FFF2-40B4-BE49-F238E27FC236}">
                      <a16:creationId xmlns:a16="http://schemas.microsoft.com/office/drawing/2014/main" id="{4414BC64-B867-1ECA-A1B0-247E085DA9F9}"/>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7831" name="Group 7830">
                <a:extLst>
                  <a:ext uri="{FF2B5EF4-FFF2-40B4-BE49-F238E27FC236}">
                    <a16:creationId xmlns:a16="http://schemas.microsoft.com/office/drawing/2014/main" id="{8F35C4D6-1AB5-9851-BFA3-D25EFC139B31}"/>
                  </a:ext>
                </a:extLst>
              </p:cNvPr>
              <p:cNvGrpSpPr/>
              <p:nvPr/>
            </p:nvGrpSpPr>
            <p:grpSpPr>
              <a:xfrm>
                <a:off x="8049645" y="2351758"/>
                <a:ext cx="27432" cy="310896"/>
                <a:chOff x="2760105" y="1190291"/>
                <a:chExt cx="27432" cy="457200"/>
              </a:xfrm>
              <a:solidFill>
                <a:srgbClr val="003B5C"/>
              </a:solidFill>
            </p:grpSpPr>
            <p:cxnSp>
              <p:nvCxnSpPr>
                <p:cNvPr id="7923" name="Straight Connector 7922">
                  <a:extLst>
                    <a:ext uri="{FF2B5EF4-FFF2-40B4-BE49-F238E27FC236}">
                      <a16:creationId xmlns:a16="http://schemas.microsoft.com/office/drawing/2014/main" id="{F12B72A6-0C5E-5843-F97B-341A9DE22A38}"/>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924" name="Straight Connector 7923">
                  <a:extLst>
                    <a:ext uri="{FF2B5EF4-FFF2-40B4-BE49-F238E27FC236}">
                      <a16:creationId xmlns:a16="http://schemas.microsoft.com/office/drawing/2014/main" id="{982DC57F-B7A4-6C53-5C28-0D09881284D8}"/>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925" name="Straight Connector 7924">
                  <a:extLst>
                    <a:ext uri="{FF2B5EF4-FFF2-40B4-BE49-F238E27FC236}">
                      <a16:creationId xmlns:a16="http://schemas.microsoft.com/office/drawing/2014/main" id="{DF8DE806-B49D-195B-6C2E-0E0A4D914ECF}"/>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7832" name="Group 7831">
                <a:extLst>
                  <a:ext uri="{FF2B5EF4-FFF2-40B4-BE49-F238E27FC236}">
                    <a16:creationId xmlns:a16="http://schemas.microsoft.com/office/drawing/2014/main" id="{DBF4032C-DEE2-4A43-30D5-F683F95FCC75}"/>
                  </a:ext>
                </a:extLst>
              </p:cNvPr>
              <p:cNvGrpSpPr/>
              <p:nvPr/>
            </p:nvGrpSpPr>
            <p:grpSpPr>
              <a:xfrm>
                <a:off x="8111117" y="1903317"/>
                <a:ext cx="27432" cy="374904"/>
                <a:chOff x="2760105" y="1190291"/>
                <a:chExt cx="27432" cy="457200"/>
              </a:xfrm>
              <a:solidFill>
                <a:srgbClr val="003B5C"/>
              </a:solidFill>
            </p:grpSpPr>
            <p:cxnSp>
              <p:nvCxnSpPr>
                <p:cNvPr id="7920" name="Straight Connector 7919">
                  <a:extLst>
                    <a:ext uri="{FF2B5EF4-FFF2-40B4-BE49-F238E27FC236}">
                      <a16:creationId xmlns:a16="http://schemas.microsoft.com/office/drawing/2014/main" id="{A19B4278-F2D1-D404-3051-B57156173BF6}"/>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921" name="Straight Connector 7920">
                  <a:extLst>
                    <a:ext uri="{FF2B5EF4-FFF2-40B4-BE49-F238E27FC236}">
                      <a16:creationId xmlns:a16="http://schemas.microsoft.com/office/drawing/2014/main" id="{AEDDA67D-C576-929E-FDA5-4F7607EA35E9}"/>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922" name="Straight Connector 7921">
                  <a:extLst>
                    <a:ext uri="{FF2B5EF4-FFF2-40B4-BE49-F238E27FC236}">
                      <a16:creationId xmlns:a16="http://schemas.microsoft.com/office/drawing/2014/main" id="{81B361DC-4F90-2906-B997-84319C6C509E}"/>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7833" name="Group 7832">
                <a:extLst>
                  <a:ext uri="{FF2B5EF4-FFF2-40B4-BE49-F238E27FC236}">
                    <a16:creationId xmlns:a16="http://schemas.microsoft.com/office/drawing/2014/main" id="{1EA802A2-937C-FBA8-3C75-181CE7769607}"/>
                  </a:ext>
                </a:extLst>
              </p:cNvPr>
              <p:cNvGrpSpPr/>
              <p:nvPr/>
            </p:nvGrpSpPr>
            <p:grpSpPr>
              <a:xfrm>
                <a:off x="8177256" y="2481627"/>
                <a:ext cx="27432" cy="219456"/>
                <a:chOff x="2760105" y="1190291"/>
                <a:chExt cx="27432" cy="457200"/>
              </a:xfrm>
              <a:solidFill>
                <a:srgbClr val="003B5C"/>
              </a:solidFill>
            </p:grpSpPr>
            <p:cxnSp>
              <p:nvCxnSpPr>
                <p:cNvPr id="7917" name="Straight Connector 7916">
                  <a:extLst>
                    <a:ext uri="{FF2B5EF4-FFF2-40B4-BE49-F238E27FC236}">
                      <a16:creationId xmlns:a16="http://schemas.microsoft.com/office/drawing/2014/main" id="{0E3D28D8-EECC-DC1B-50D2-961C75548C77}"/>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918" name="Straight Connector 7917">
                  <a:extLst>
                    <a:ext uri="{FF2B5EF4-FFF2-40B4-BE49-F238E27FC236}">
                      <a16:creationId xmlns:a16="http://schemas.microsoft.com/office/drawing/2014/main" id="{412C25A1-9DA6-A642-231F-54B457DCEF19}"/>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919" name="Straight Connector 7918">
                  <a:extLst>
                    <a:ext uri="{FF2B5EF4-FFF2-40B4-BE49-F238E27FC236}">
                      <a16:creationId xmlns:a16="http://schemas.microsoft.com/office/drawing/2014/main" id="{B1212EFF-0E9F-9DCF-9770-5F9D6FA15344}"/>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7834" name="Group 7833">
                <a:extLst>
                  <a:ext uri="{FF2B5EF4-FFF2-40B4-BE49-F238E27FC236}">
                    <a16:creationId xmlns:a16="http://schemas.microsoft.com/office/drawing/2014/main" id="{8E480F60-844D-EB92-F3A2-8D2A2FA8DF2D}"/>
                  </a:ext>
                </a:extLst>
              </p:cNvPr>
              <p:cNvGrpSpPr/>
              <p:nvPr/>
            </p:nvGrpSpPr>
            <p:grpSpPr>
              <a:xfrm>
                <a:off x="8242205" y="2124427"/>
                <a:ext cx="27432" cy="576072"/>
                <a:chOff x="2760105" y="1190291"/>
                <a:chExt cx="27432" cy="457200"/>
              </a:xfrm>
              <a:solidFill>
                <a:srgbClr val="003B5C"/>
              </a:solidFill>
            </p:grpSpPr>
            <p:cxnSp>
              <p:nvCxnSpPr>
                <p:cNvPr id="7914" name="Straight Connector 7913">
                  <a:extLst>
                    <a:ext uri="{FF2B5EF4-FFF2-40B4-BE49-F238E27FC236}">
                      <a16:creationId xmlns:a16="http://schemas.microsoft.com/office/drawing/2014/main" id="{B4E333A1-EA80-B04B-446F-3F6CD453D25A}"/>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915" name="Straight Connector 7914">
                  <a:extLst>
                    <a:ext uri="{FF2B5EF4-FFF2-40B4-BE49-F238E27FC236}">
                      <a16:creationId xmlns:a16="http://schemas.microsoft.com/office/drawing/2014/main" id="{984635D8-21D7-22D7-C525-C593A6392F55}"/>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916" name="Straight Connector 7915">
                  <a:extLst>
                    <a:ext uri="{FF2B5EF4-FFF2-40B4-BE49-F238E27FC236}">
                      <a16:creationId xmlns:a16="http://schemas.microsoft.com/office/drawing/2014/main" id="{C3103AD1-D82E-F165-27ED-ECF3377D14BC}"/>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7835" name="Group 7834">
                <a:extLst>
                  <a:ext uri="{FF2B5EF4-FFF2-40B4-BE49-F238E27FC236}">
                    <a16:creationId xmlns:a16="http://schemas.microsoft.com/office/drawing/2014/main" id="{73339875-0C3D-32BF-36E2-109DABAECF9D}"/>
                  </a:ext>
                </a:extLst>
              </p:cNvPr>
              <p:cNvGrpSpPr/>
              <p:nvPr/>
            </p:nvGrpSpPr>
            <p:grpSpPr>
              <a:xfrm>
                <a:off x="8308204" y="2478451"/>
                <a:ext cx="27432" cy="201168"/>
                <a:chOff x="2760105" y="1190291"/>
                <a:chExt cx="27432" cy="457200"/>
              </a:xfrm>
              <a:solidFill>
                <a:srgbClr val="003B5C"/>
              </a:solidFill>
            </p:grpSpPr>
            <p:cxnSp>
              <p:nvCxnSpPr>
                <p:cNvPr id="7911" name="Straight Connector 7910">
                  <a:extLst>
                    <a:ext uri="{FF2B5EF4-FFF2-40B4-BE49-F238E27FC236}">
                      <a16:creationId xmlns:a16="http://schemas.microsoft.com/office/drawing/2014/main" id="{598EC63D-EF4F-8C05-0CB1-E7EBFD252104}"/>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912" name="Straight Connector 7911">
                  <a:extLst>
                    <a:ext uri="{FF2B5EF4-FFF2-40B4-BE49-F238E27FC236}">
                      <a16:creationId xmlns:a16="http://schemas.microsoft.com/office/drawing/2014/main" id="{19C44C5F-B1CD-88E9-252C-E580C075DD00}"/>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913" name="Straight Connector 7912">
                  <a:extLst>
                    <a:ext uri="{FF2B5EF4-FFF2-40B4-BE49-F238E27FC236}">
                      <a16:creationId xmlns:a16="http://schemas.microsoft.com/office/drawing/2014/main" id="{CC30F906-A187-B505-6554-F5F08D96A39B}"/>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7836" name="Group 7835">
                <a:extLst>
                  <a:ext uri="{FF2B5EF4-FFF2-40B4-BE49-F238E27FC236}">
                    <a16:creationId xmlns:a16="http://schemas.microsoft.com/office/drawing/2014/main" id="{21BE807C-7370-D82D-DB10-054258A3FE00}"/>
                  </a:ext>
                </a:extLst>
              </p:cNvPr>
              <p:cNvGrpSpPr/>
              <p:nvPr/>
            </p:nvGrpSpPr>
            <p:grpSpPr>
              <a:xfrm>
                <a:off x="8374476" y="1951835"/>
                <a:ext cx="27432" cy="429768"/>
                <a:chOff x="2760105" y="1190291"/>
                <a:chExt cx="27432" cy="457200"/>
              </a:xfrm>
              <a:solidFill>
                <a:srgbClr val="003B5C"/>
              </a:solidFill>
            </p:grpSpPr>
            <p:cxnSp>
              <p:nvCxnSpPr>
                <p:cNvPr id="7908" name="Straight Connector 7907">
                  <a:extLst>
                    <a:ext uri="{FF2B5EF4-FFF2-40B4-BE49-F238E27FC236}">
                      <a16:creationId xmlns:a16="http://schemas.microsoft.com/office/drawing/2014/main" id="{B06F6DEA-E27B-BB19-8BA0-62A4D03D3212}"/>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909" name="Straight Connector 7908">
                  <a:extLst>
                    <a:ext uri="{FF2B5EF4-FFF2-40B4-BE49-F238E27FC236}">
                      <a16:creationId xmlns:a16="http://schemas.microsoft.com/office/drawing/2014/main" id="{E09CAA98-1BF1-B69C-A0A8-44875DBC473F}"/>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910" name="Straight Connector 7909">
                  <a:extLst>
                    <a:ext uri="{FF2B5EF4-FFF2-40B4-BE49-F238E27FC236}">
                      <a16:creationId xmlns:a16="http://schemas.microsoft.com/office/drawing/2014/main" id="{E2D050DA-1E68-1F73-6A14-D6F9A00E430D}"/>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7837" name="Group 7836">
                <a:extLst>
                  <a:ext uri="{FF2B5EF4-FFF2-40B4-BE49-F238E27FC236}">
                    <a16:creationId xmlns:a16="http://schemas.microsoft.com/office/drawing/2014/main" id="{907A9F19-59DA-E43C-96F6-DC59D7BAF8BB}"/>
                  </a:ext>
                </a:extLst>
              </p:cNvPr>
              <p:cNvGrpSpPr/>
              <p:nvPr/>
            </p:nvGrpSpPr>
            <p:grpSpPr>
              <a:xfrm>
                <a:off x="8437576" y="2422475"/>
                <a:ext cx="27432" cy="137160"/>
                <a:chOff x="2760105" y="1190291"/>
                <a:chExt cx="27432" cy="457200"/>
              </a:xfrm>
              <a:solidFill>
                <a:srgbClr val="003B5C"/>
              </a:solidFill>
            </p:grpSpPr>
            <p:cxnSp>
              <p:nvCxnSpPr>
                <p:cNvPr id="7905" name="Straight Connector 7904">
                  <a:extLst>
                    <a:ext uri="{FF2B5EF4-FFF2-40B4-BE49-F238E27FC236}">
                      <a16:creationId xmlns:a16="http://schemas.microsoft.com/office/drawing/2014/main" id="{C997FD9A-9D9F-4FE8-D125-54B629313462}"/>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906" name="Straight Connector 7905">
                  <a:extLst>
                    <a:ext uri="{FF2B5EF4-FFF2-40B4-BE49-F238E27FC236}">
                      <a16:creationId xmlns:a16="http://schemas.microsoft.com/office/drawing/2014/main" id="{3369E9DC-05E4-C58A-BE68-DECA776BE50D}"/>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907" name="Straight Connector 7906">
                  <a:extLst>
                    <a:ext uri="{FF2B5EF4-FFF2-40B4-BE49-F238E27FC236}">
                      <a16:creationId xmlns:a16="http://schemas.microsoft.com/office/drawing/2014/main" id="{D59C4387-8C09-8A0B-D305-87896D68E4B6}"/>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7838" name="Group 7837">
                <a:extLst>
                  <a:ext uri="{FF2B5EF4-FFF2-40B4-BE49-F238E27FC236}">
                    <a16:creationId xmlns:a16="http://schemas.microsoft.com/office/drawing/2014/main" id="{E69D7C0B-8ECE-EF83-7F5E-FDBE7650377C}"/>
                  </a:ext>
                </a:extLst>
              </p:cNvPr>
              <p:cNvGrpSpPr/>
              <p:nvPr/>
            </p:nvGrpSpPr>
            <p:grpSpPr>
              <a:xfrm>
                <a:off x="8567577" y="2238915"/>
                <a:ext cx="27432" cy="539496"/>
                <a:chOff x="2760105" y="1190291"/>
                <a:chExt cx="27432" cy="457200"/>
              </a:xfrm>
              <a:solidFill>
                <a:srgbClr val="003B5C"/>
              </a:solidFill>
            </p:grpSpPr>
            <p:cxnSp>
              <p:nvCxnSpPr>
                <p:cNvPr id="7902" name="Straight Connector 7901">
                  <a:extLst>
                    <a:ext uri="{FF2B5EF4-FFF2-40B4-BE49-F238E27FC236}">
                      <a16:creationId xmlns:a16="http://schemas.microsoft.com/office/drawing/2014/main" id="{0B1BD239-B588-0816-7D02-14D429D2C475}"/>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903" name="Straight Connector 7902">
                  <a:extLst>
                    <a:ext uri="{FF2B5EF4-FFF2-40B4-BE49-F238E27FC236}">
                      <a16:creationId xmlns:a16="http://schemas.microsoft.com/office/drawing/2014/main" id="{8703ED57-DDF9-CB12-D786-DADF86E9901B}"/>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904" name="Straight Connector 7903">
                  <a:extLst>
                    <a:ext uri="{FF2B5EF4-FFF2-40B4-BE49-F238E27FC236}">
                      <a16:creationId xmlns:a16="http://schemas.microsoft.com/office/drawing/2014/main" id="{6B0F51B8-A2D5-398E-408F-AC418C4A1E06}"/>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7839" name="Group 7838">
                <a:extLst>
                  <a:ext uri="{FF2B5EF4-FFF2-40B4-BE49-F238E27FC236}">
                    <a16:creationId xmlns:a16="http://schemas.microsoft.com/office/drawing/2014/main" id="{563890EE-9DC6-546D-71EE-FB79CA4E911F}"/>
                  </a:ext>
                </a:extLst>
              </p:cNvPr>
              <p:cNvGrpSpPr/>
              <p:nvPr/>
            </p:nvGrpSpPr>
            <p:grpSpPr>
              <a:xfrm>
                <a:off x="8632760" y="1986515"/>
                <a:ext cx="27432" cy="411480"/>
                <a:chOff x="2760105" y="1190291"/>
                <a:chExt cx="27432" cy="457200"/>
              </a:xfrm>
              <a:solidFill>
                <a:srgbClr val="003B5C"/>
              </a:solidFill>
            </p:grpSpPr>
            <p:cxnSp>
              <p:nvCxnSpPr>
                <p:cNvPr id="7899" name="Straight Connector 7898">
                  <a:extLst>
                    <a:ext uri="{FF2B5EF4-FFF2-40B4-BE49-F238E27FC236}">
                      <a16:creationId xmlns:a16="http://schemas.microsoft.com/office/drawing/2014/main" id="{1647F172-38DF-4D90-E50D-7173C3EE0ECA}"/>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900" name="Straight Connector 7899">
                  <a:extLst>
                    <a:ext uri="{FF2B5EF4-FFF2-40B4-BE49-F238E27FC236}">
                      <a16:creationId xmlns:a16="http://schemas.microsoft.com/office/drawing/2014/main" id="{9CC300FA-653E-5943-0D29-D9B022CADE1D}"/>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901" name="Straight Connector 7900">
                  <a:extLst>
                    <a:ext uri="{FF2B5EF4-FFF2-40B4-BE49-F238E27FC236}">
                      <a16:creationId xmlns:a16="http://schemas.microsoft.com/office/drawing/2014/main" id="{6221C239-6243-35AE-EBDE-9732D39D742E}"/>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7840" name="Group 7839">
                <a:extLst>
                  <a:ext uri="{FF2B5EF4-FFF2-40B4-BE49-F238E27FC236}">
                    <a16:creationId xmlns:a16="http://schemas.microsoft.com/office/drawing/2014/main" id="{7C01A0B4-4AF3-A3BF-EEBE-F03781976034}"/>
                  </a:ext>
                </a:extLst>
              </p:cNvPr>
              <p:cNvGrpSpPr/>
              <p:nvPr/>
            </p:nvGrpSpPr>
            <p:grpSpPr>
              <a:xfrm>
                <a:off x="8892211" y="1932178"/>
                <a:ext cx="27432" cy="228600"/>
                <a:chOff x="2760105" y="1190291"/>
                <a:chExt cx="27432" cy="457200"/>
              </a:xfrm>
              <a:solidFill>
                <a:srgbClr val="003B5C"/>
              </a:solidFill>
            </p:grpSpPr>
            <p:cxnSp>
              <p:nvCxnSpPr>
                <p:cNvPr id="7896" name="Straight Connector 7895">
                  <a:extLst>
                    <a:ext uri="{FF2B5EF4-FFF2-40B4-BE49-F238E27FC236}">
                      <a16:creationId xmlns:a16="http://schemas.microsoft.com/office/drawing/2014/main" id="{D3288CB7-7FE6-DA01-3604-3680904D6052}"/>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897" name="Straight Connector 7896">
                  <a:extLst>
                    <a:ext uri="{FF2B5EF4-FFF2-40B4-BE49-F238E27FC236}">
                      <a16:creationId xmlns:a16="http://schemas.microsoft.com/office/drawing/2014/main" id="{2B945D22-C11F-50E4-E8F9-9087133D2D5F}"/>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898" name="Straight Connector 7897">
                  <a:extLst>
                    <a:ext uri="{FF2B5EF4-FFF2-40B4-BE49-F238E27FC236}">
                      <a16:creationId xmlns:a16="http://schemas.microsoft.com/office/drawing/2014/main" id="{4E4A5474-015B-1F5B-67CD-6DFCC838397D}"/>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7841" name="Group 7840">
                <a:extLst>
                  <a:ext uri="{FF2B5EF4-FFF2-40B4-BE49-F238E27FC236}">
                    <a16:creationId xmlns:a16="http://schemas.microsoft.com/office/drawing/2014/main" id="{08CA9525-6BEC-43A1-ACF9-A67E0E622590}"/>
                  </a:ext>
                </a:extLst>
              </p:cNvPr>
              <p:cNvGrpSpPr/>
              <p:nvPr/>
            </p:nvGrpSpPr>
            <p:grpSpPr>
              <a:xfrm>
                <a:off x="8955335" y="2056529"/>
                <a:ext cx="27432" cy="210312"/>
                <a:chOff x="2760105" y="1190291"/>
                <a:chExt cx="27432" cy="457200"/>
              </a:xfrm>
              <a:solidFill>
                <a:srgbClr val="003B5C"/>
              </a:solidFill>
            </p:grpSpPr>
            <p:cxnSp>
              <p:nvCxnSpPr>
                <p:cNvPr id="7893" name="Straight Connector 7892">
                  <a:extLst>
                    <a:ext uri="{FF2B5EF4-FFF2-40B4-BE49-F238E27FC236}">
                      <a16:creationId xmlns:a16="http://schemas.microsoft.com/office/drawing/2014/main" id="{D6B2BA65-1A6D-D758-D6D0-D900DD898EDD}"/>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894" name="Straight Connector 7893">
                  <a:extLst>
                    <a:ext uri="{FF2B5EF4-FFF2-40B4-BE49-F238E27FC236}">
                      <a16:creationId xmlns:a16="http://schemas.microsoft.com/office/drawing/2014/main" id="{FC20CFCB-50DF-5CFE-62A8-8F85351B7E7C}"/>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895" name="Straight Connector 7894">
                  <a:extLst>
                    <a:ext uri="{FF2B5EF4-FFF2-40B4-BE49-F238E27FC236}">
                      <a16:creationId xmlns:a16="http://schemas.microsoft.com/office/drawing/2014/main" id="{D44AC56B-07E6-82CF-DB92-D044A70E39BD}"/>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7842" name="Group 7841">
                <a:extLst>
                  <a:ext uri="{FF2B5EF4-FFF2-40B4-BE49-F238E27FC236}">
                    <a16:creationId xmlns:a16="http://schemas.microsoft.com/office/drawing/2014/main" id="{58A812EE-3A18-184B-9D49-77551AAAD27F}"/>
                  </a:ext>
                </a:extLst>
              </p:cNvPr>
              <p:cNvGrpSpPr/>
              <p:nvPr/>
            </p:nvGrpSpPr>
            <p:grpSpPr>
              <a:xfrm>
                <a:off x="9216740" y="2106873"/>
                <a:ext cx="27432" cy="219456"/>
                <a:chOff x="2760105" y="1190291"/>
                <a:chExt cx="27432" cy="457200"/>
              </a:xfrm>
              <a:solidFill>
                <a:srgbClr val="003B5C"/>
              </a:solidFill>
            </p:grpSpPr>
            <p:cxnSp>
              <p:nvCxnSpPr>
                <p:cNvPr id="7890" name="Straight Connector 7889">
                  <a:extLst>
                    <a:ext uri="{FF2B5EF4-FFF2-40B4-BE49-F238E27FC236}">
                      <a16:creationId xmlns:a16="http://schemas.microsoft.com/office/drawing/2014/main" id="{F6DFB5C4-6B2F-3362-39C2-8A856B018ECF}"/>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891" name="Straight Connector 7890">
                  <a:extLst>
                    <a:ext uri="{FF2B5EF4-FFF2-40B4-BE49-F238E27FC236}">
                      <a16:creationId xmlns:a16="http://schemas.microsoft.com/office/drawing/2014/main" id="{786F166A-47F8-7462-B60D-E02D26CBE079}"/>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892" name="Straight Connector 7891">
                  <a:extLst>
                    <a:ext uri="{FF2B5EF4-FFF2-40B4-BE49-F238E27FC236}">
                      <a16:creationId xmlns:a16="http://schemas.microsoft.com/office/drawing/2014/main" id="{A3BCD525-0F7F-6B9F-2BE6-2AEFB8FB92EE}"/>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7843" name="Group 7842">
                <a:extLst>
                  <a:ext uri="{FF2B5EF4-FFF2-40B4-BE49-F238E27FC236}">
                    <a16:creationId xmlns:a16="http://schemas.microsoft.com/office/drawing/2014/main" id="{BF4B9CE2-ADB0-A867-9E1E-C35D77C87EAC}"/>
                  </a:ext>
                </a:extLst>
              </p:cNvPr>
              <p:cNvGrpSpPr/>
              <p:nvPr/>
            </p:nvGrpSpPr>
            <p:grpSpPr>
              <a:xfrm>
                <a:off x="9280023" y="2304715"/>
                <a:ext cx="27432" cy="45720"/>
                <a:chOff x="2760105" y="1190291"/>
                <a:chExt cx="27432" cy="457200"/>
              </a:xfrm>
              <a:solidFill>
                <a:srgbClr val="003B5C"/>
              </a:solidFill>
            </p:grpSpPr>
            <p:cxnSp>
              <p:nvCxnSpPr>
                <p:cNvPr id="7887" name="Straight Connector 7886">
                  <a:extLst>
                    <a:ext uri="{FF2B5EF4-FFF2-40B4-BE49-F238E27FC236}">
                      <a16:creationId xmlns:a16="http://schemas.microsoft.com/office/drawing/2014/main" id="{1C7FAECA-CFE8-4D78-4582-501A9F83D7FA}"/>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888" name="Straight Connector 7887">
                  <a:extLst>
                    <a:ext uri="{FF2B5EF4-FFF2-40B4-BE49-F238E27FC236}">
                      <a16:creationId xmlns:a16="http://schemas.microsoft.com/office/drawing/2014/main" id="{76DD3DB0-3B3E-5E85-100F-95FD8AB089C2}"/>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889" name="Straight Connector 7888">
                  <a:extLst>
                    <a:ext uri="{FF2B5EF4-FFF2-40B4-BE49-F238E27FC236}">
                      <a16:creationId xmlns:a16="http://schemas.microsoft.com/office/drawing/2014/main" id="{CFA9576F-EA95-23CC-6DC0-CD1247909B0E}"/>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7844" name="Group 7843">
                <a:extLst>
                  <a:ext uri="{FF2B5EF4-FFF2-40B4-BE49-F238E27FC236}">
                    <a16:creationId xmlns:a16="http://schemas.microsoft.com/office/drawing/2014/main" id="{29EB17D3-3BB1-370D-CE50-B4868982A334}"/>
                  </a:ext>
                </a:extLst>
              </p:cNvPr>
              <p:cNvGrpSpPr/>
              <p:nvPr/>
            </p:nvGrpSpPr>
            <p:grpSpPr>
              <a:xfrm>
                <a:off x="9152555" y="1631666"/>
                <a:ext cx="27432" cy="877824"/>
                <a:chOff x="2760105" y="1190291"/>
                <a:chExt cx="27432" cy="457200"/>
              </a:xfrm>
              <a:solidFill>
                <a:srgbClr val="003B5C"/>
              </a:solidFill>
            </p:grpSpPr>
            <p:cxnSp>
              <p:nvCxnSpPr>
                <p:cNvPr id="7884" name="Straight Connector 7883">
                  <a:extLst>
                    <a:ext uri="{FF2B5EF4-FFF2-40B4-BE49-F238E27FC236}">
                      <a16:creationId xmlns:a16="http://schemas.microsoft.com/office/drawing/2014/main" id="{B005DDF1-B19B-0BFD-AAA4-9E5B02D74198}"/>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885" name="Straight Connector 7884">
                  <a:extLst>
                    <a:ext uri="{FF2B5EF4-FFF2-40B4-BE49-F238E27FC236}">
                      <a16:creationId xmlns:a16="http://schemas.microsoft.com/office/drawing/2014/main" id="{A3BBBA14-AFC3-3D26-B924-847EFAB965E1}"/>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886" name="Straight Connector 7885">
                  <a:extLst>
                    <a:ext uri="{FF2B5EF4-FFF2-40B4-BE49-F238E27FC236}">
                      <a16:creationId xmlns:a16="http://schemas.microsoft.com/office/drawing/2014/main" id="{FC832930-AD76-05DB-B322-61865B1A6F9F}"/>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7845" name="Group 7844">
                <a:extLst>
                  <a:ext uri="{FF2B5EF4-FFF2-40B4-BE49-F238E27FC236}">
                    <a16:creationId xmlns:a16="http://schemas.microsoft.com/office/drawing/2014/main" id="{CEA9B987-C2DA-8A5B-407E-7EA22A583003}"/>
                  </a:ext>
                </a:extLst>
              </p:cNvPr>
              <p:cNvGrpSpPr/>
              <p:nvPr/>
            </p:nvGrpSpPr>
            <p:grpSpPr>
              <a:xfrm>
                <a:off x="9736483" y="2218841"/>
                <a:ext cx="27432" cy="109728"/>
                <a:chOff x="2760105" y="1190291"/>
                <a:chExt cx="27432" cy="457200"/>
              </a:xfrm>
              <a:solidFill>
                <a:srgbClr val="003B5C"/>
              </a:solidFill>
            </p:grpSpPr>
            <p:cxnSp>
              <p:nvCxnSpPr>
                <p:cNvPr id="7881" name="Straight Connector 7880">
                  <a:extLst>
                    <a:ext uri="{FF2B5EF4-FFF2-40B4-BE49-F238E27FC236}">
                      <a16:creationId xmlns:a16="http://schemas.microsoft.com/office/drawing/2014/main" id="{A2E83470-8DB7-3818-6242-F92C1A2E4D02}"/>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882" name="Straight Connector 7881">
                  <a:extLst>
                    <a:ext uri="{FF2B5EF4-FFF2-40B4-BE49-F238E27FC236}">
                      <a16:creationId xmlns:a16="http://schemas.microsoft.com/office/drawing/2014/main" id="{039FC7EB-FA4B-3749-CB7E-04C79AA8E1CE}"/>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883" name="Straight Connector 7882">
                  <a:extLst>
                    <a:ext uri="{FF2B5EF4-FFF2-40B4-BE49-F238E27FC236}">
                      <a16:creationId xmlns:a16="http://schemas.microsoft.com/office/drawing/2014/main" id="{CA5F5EC2-211B-1A44-13AE-30B4A7C45602}"/>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7846" name="Group 7845">
                <a:extLst>
                  <a:ext uri="{FF2B5EF4-FFF2-40B4-BE49-F238E27FC236}">
                    <a16:creationId xmlns:a16="http://schemas.microsoft.com/office/drawing/2014/main" id="{F76E12A7-5B69-89FB-8437-D3368589E6D4}"/>
                  </a:ext>
                </a:extLst>
              </p:cNvPr>
              <p:cNvGrpSpPr/>
              <p:nvPr/>
            </p:nvGrpSpPr>
            <p:grpSpPr>
              <a:xfrm>
                <a:off x="9992711" y="2286769"/>
                <a:ext cx="27432" cy="64008"/>
                <a:chOff x="2760105" y="1190291"/>
                <a:chExt cx="27432" cy="457200"/>
              </a:xfrm>
              <a:solidFill>
                <a:srgbClr val="003B5C"/>
              </a:solidFill>
            </p:grpSpPr>
            <p:cxnSp>
              <p:nvCxnSpPr>
                <p:cNvPr id="7878" name="Straight Connector 7877">
                  <a:extLst>
                    <a:ext uri="{FF2B5EF4-FFF2-40B4-BE49-F238E27FC236}">
                      <a16:creationId xmlns:a16="http://schemas.microsoft.com/office/drawing/2014/main" id="{8C86581F-1A74-CBE7-F138-16866504D73A}"/>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879" name="Straight Connector 7878">
                  <a:extLst>
                    <a:ext uri="{FF2B5EF4-FFF2-40B4-BE49-F238E27FC236}">
                      <a16:creationId xmlns:a16="http://schemas.microsoft.com/office/drawing/2014/main" id="{9FFEC551-FC74-AAFA-5275-CC332767154D}"/>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880" name="Straight Connector 7879">
                  <a:extLst>
                    <a:ext uri="{FF2B5EF4-FFF2-40B4-BE49-F238E27FC236}">
                      <a16:creationId xmlns:a16="http://schemas.microsoft.com/office/drawing/2014/main" id="{1898DD27-9574-8C5D-BCA4-35A3377ED61A}"/>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sp>
            <p:nvSpPr>
              <p:cNvPr id="7847" name="Oval 7846">
                <a:extLst>
                  <a:ext uri="{FF2B5EF4-FFF2-40B4-BE49-F238E27FC236}">
                    <a16:creationId xmlns:a16="http://schemas.microsoft.com/office/drawing/2014/main" id="{93F16F50-7272-E41D-759A-0E7C538FAC63}"/>
                  </a:ext>
                </a:extLst>
              </p:cNvPr>
              <p:cNvSpPr/>
              <p:nvPr/>
            </p:nvSpPr>
            <p:spPr>
              <a:xfrm>
                <a:off x="9154001" y="2062069"/>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848" name="Oval 7847">
                <a:extLst>
                  <a:ext uri="{FF2B5EF4-FFF2-40B4-BE49-F238E27FC236}">
                    <a16:creationId xmlns:a16="http://schemas.microsoft.com/office/drawing/2014/main" id="{7DD7848B-777F-A8F0-4846-45EAF52C437A}"/>
                  </a:ext>
                </a:extLst>
              </p:cNvPr>
              <p:cNvSpPr/>
              <p:nvPr/>
            </p:nvSpPr>
            <p:spPr>
              <a:xfrm>
                <a:off x="8955908" y="2142891"/>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849" name="Oval 7848">
                <a:extLst>
                  <a:ext uri="{FF2B5EF4-FFF2-40B4-BE49-F238E27FC236}">
                    <a16:creationId xmlns:a16="http://schemas.microsoft.com/office/drawing/2014/main" id="{9EFE68ED-45A8-79DE-18E0-B9CDAE641934}"/>
                  </a:ext>
                </a:extLst>
              </p:cNvPr>
              <p:cNvSpPr/>
              <p:nvPr/>
            </p:nvSpPr>
            <p:spPr>
              <a:xfrm>
                <a:off x="9993889" y="2303661"/>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grpSp>
            <p:nvGrpSpPr>
              <p:cNvPr id="7850" name="Group 7849">
                <a:extLst>
                  <a:ext uri="{FF2B5EF4-FFF2-40B4-BE49-F238E27FC236}">
                    <a16:creationId xmlns:a16="http://schemas.microsoft.com/office/drawing/2014/main" id="{4D4EF69D-44FA-3390-0B8F-E6405CDEE45C}"/>
                  </a:ext>
                </a:extLst>
              </p:cNvPr>
              <p:cNvGrpSpPr/>
              <p:nvPr/>
            </p:nvGrpSpPr>
            <p:grpSpPr>
              <a:xfrm>
                <a:off x="8760411" y="2535504"/>
                <a:ext cx="27432" cy="155448"/>
                <a:chOff x="2760105" y="1190291"/>
                <a:chExt cx="27432" cy="457200"/>
              </a:xfrm>
              <a:solidFill>
                <a:srgbClr val="003B5C"/>
              </a:solidFill>
            </p:grpSpPr>
            <p:cxnSp>
              <p:nvCxnSpPr>
                <p:cNvPr id="7875" name="Straight Connector 7874">
                  <a:extLst>
                    <a:ext uri="{FF2B5EF4-FFF2-40B4-BE49-F238E27FC236}">
                      <a16:creationId xmlns:a16="http://schemas.microsoft.com/office/drawing/2014/main" id="{5C44BC8E-A646-0A4B-48C6-059BCE587220}"/>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876" name="Straight Connector 7875">
                  <a:extLst>
                    <a:ext uri="{FF2B5EF4-FFF2-40B4-BE49-F238E27FC236}">
                      <a16:creationId xmlns:a16="http://schemas.microsoft.com/office/drawing/2014/main" id="{2E898086-C20C-BA1F-D55E-174A1C166D43}"/>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877" name="Straight Connector 7876">
                  <a:extLst>
                    <a:ext uri="{FF2B5EF4-FFF2-40B4-BE49-F238E27FC236}">
                      <a16:creationId xmlns:a16="http://schemas.microsoft.com/office/drawing/2014/main" id="{EE7E3636-EA8C-EA52-6E71-FF0622CF9BB0}"/>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7851" name="Group 7850">
                <a:extLst>
                  <a:ext uri="{FF2B5EF4-FFF2-40B4-BE49-F238E27FC236}">
                    <a16:creationId xmlns:a16="http://schemas.microsoft.com/office/drawing/2014/main" id="{861E181A-38E0-C5D6-5FA7-994686F09B28}"/>
                  </a:ext>
                </a:extLst>
              </p:cNvPr>
              <p:cNvGrpSpPr/>
              <p:nvPr/>
            </p:nvGrpSpPr>
            <p:grpSpPr>
              <a:xfrm>
                <a:off x="8698582" y="2444949"/>
                <a:ext cx="27432" cy="146304"/>
                <a:chOff x="2760105" y="1190291"/>
                <a:chExt cx="27432" cy="457200"/>
              </a:xfrm>
              <a:solidFill>
                <a:srgbClr val="003B5C"/>
              </a:solidFill>
            </p:grpSpPr>
            <p:cxnSp>
              <p:nvCxnSpPr>
                <p:cNvPr id="7872" name="Straight Connector 7871">
                  <a:extLst>
                    <a:ext uri="{FF2B5EF4-FFF2-40B4-BE49-F238E27FC236}">
                      <a16:creationId xmlns:a16="http://schemas.microsoft.com/office/drawing/2014/main" id="{1700FCD1-5105-5CD3-27CA-0F7D3198621E}"/>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873" name="Straight Connector 7872">
                  <a:extLst>
                    <a:ext uri="{FF2B5EF4-FFF2-40B4-BE49-F238E27FC236}">
                      <a16:creationId xmlns:a16="http://schemas.microsoft.com/office/drawing/2014/main" id="{8E12D9FC-5130-9C94-8ED2-27C57F038041}"/>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874" name="Straight Connector 7873">
                  <a:extLst>
                    <a:ext uri="{FF2B5EF4-FFF2-40B4-BE49-F238E27FC236}">
                      <a16:creationId xmlns:a16="http://schemas.microsoft.com/office/drawing/2014/main" id="{9957B9A4-A2F4-2A57-2F00-97A1BBAAFE0C}"/>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sp>
            <p:nvSpPr>
              <p:cNvPr id="7852" name="Oval 7851">
                <a:extLst>
                  <a:ext uri="{FF2B5EF4-FFF2-40B4-BE49-F238E27FC236}">
                    <a16:creationId xmlns:a16="http://schemas.microsoft.com/office/drawing/2014/main" id="{56F149CB-E61C-C7E6-7B81-C1AEB95402EC}"/>
                  </a:ext>
                </a:extLst>
              </p:cNvPr>
              <p:cNvSpPr/>
              <p:nvPr/>
            </p:nvSpPr>
            <p:spPr>
              <a:xfrm>
                <a:off x="8503777" y="2429807"/>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853" name="Oval 7852">
                <a:extLst>
                  <a:ext uri="{FF2B5EF4-FFF2-40B4-BE49-F238E27FC236}">
                    <a16:creationId xmlns:a16="http://schemas.microsoft.com/office/drawing/2014/main" id="{85AA4786-349D-B308-ADD5-444AC6AB7F82}"/>
                  </a:ext>
                </a:extLst>
              </p:cNvPr>
              <p:cNvSpPr/>
              <p:nvPr/>
            </p:nvSpPr>
            <p:spPr>
              <a:xfrm>
                <a:off x="7916107" y="2474791"/>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grpSp>
            <p:nvGrpSpPr>
              <p:cNvPr id="7854" name="Group 7853">
                <a:extLst>
                  <a:ext uri="{FF2B5EF4-FFF2-40B4-BE49-F238E27FC236}">
                    <a16:creationId xmlns:a16="http://schemas.microsoft.com/office/drawing/2014/main" id="{E68D4663-F3CF-FC2F-5441-819EDDBE52F5}"/>
                  </a:ext>
                </a:extLst>
              </p:cNvPr>
              <p:cNvGrpSpPr/>
              <p:nvPr/>
            </p:nvGrpSpPr>
            <p:grpSpPr>
              <a:xfrm>
                <a:off x="7917416" y="2391643"/>
                <a:ext cx="27432" cy="192024"/>
                <a:chOff x="2760105" y="1190291"/>
                <a:chExt cx="27432" cy="457200"/>
              </a:xfrm>
              <a:solidFill>
                <a:srgbClr val="003B5C"/>
              </a:solidFill>
            </p:grpSpPr>
            <p:cxnSp>
              <p:nvCxnSpPr>
                <p:cNvPr id="7869" name="Straight Connector 7868">
                  <a:extLst>
                    <a:ext uri="{FF2B5EF4-FFF2-40B4-BE49-F238E27FC236}">
                      <a16:creationId xmlns:a16="http://schemas.microsoft.com/office/drawing/2014/main" id="{1AC9C358-C344-A478-657E-19C184BCCE0E}"/>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870" name="Straight Connector 7869">
                  <a:extLst>
                    <a:ext uri="{FF2B5EF4-FFF2-40B4-BE49-F238E27FC236}">
                      <a16:creationId xmlns:a16="http://schemas.microsoft.com/office/drawing/2014/main" id="{C982F9BD-45B9-1A9B-A83A-7BD59F0AEA9F}"/>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871" name="Straight Connector 7870">
                  <a:extLst>
                    <a:ext uri="{FF2B5EF4-FFF2-40B4-BE49-F238E27FC236}">
                      <a16:creationId xmlns:a16="http://schemas.microsoft.com/office/drawing/2014/main" id="{EF9B7BB6-02D7-4B58-EE12-251C26B59D06}"/>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7855" name="Group 7854">
                <a:extLst>
                  <a:ext uri="{FF2B5EF4-FFF2-40B4-BE49-F238E27FC236}">
                    <a16:creationId xmlns:a16="http://schemas.microsoft.com/office/drawing/2014/main" id="{9AFA0015-F6BA-2EAD-27D0-4E3D4EAA0C5B}"/>
                  </a:ext>
                </a:extLst>
              </p:cNvPr>
              <p:cNvGrpSpPr/>
              <p:nvPr/>
            </p:nvGrpSpPr>
            <p:grpSpPr>
              <a:xfrm>
                <a:off x="7721890" y="2389618"/>
                <a:ext cx="27432" cy="128016"/>
                <a:chOff x="2760105" y="1190291"/>
                <a:chExt cx="27432" cy="457200"/>
              </a:xfrm>
              <a:solidFill>
                <a:srgbClr val="003B5C"/>
              </a:solidFill>
            </p:grpSpPr>
            <p:cxnSp>
              <p:nvCxnSpPr>
                <p:cNvPr id="7866" name="Straight Connector 7865">
                  <a:extLst>
                    <a:ext uri="{FF2B5EF4-FFF2-40B4-BE49-F238E27FC236}">
                      <a16:creationId xmlns:a16="http://schemas.microsoft.com/office/drawing/2014/main" id="{F19A2FEF-48C0-6D85-1B31-7252E3027E48}"/>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867" name="Straight Connector 7866">
                  <a:extLst>
                    <a:ext uri="{FF2B5EF4-FFF2-40B4-BE49-F238E27FC236}">
                      <a16:creationId xmlns:a16="http://schemas.microsoft.com/office/drawing/2014/main" id="{66B36346-17EB-122C-2650-43BA8F5382BF}"/>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868" name="Straight Connector 7867">
                  <a:extLst>
                    <a:ext uri="{FF2B5EF4-FFF2-40B4-BE49-F238E27FC236}">
                      <a16:creationId xmlns:a16="http://schemas.microsoft.com/office/drawing/2014/main" id="{9B519951-6281-1CE7-0CCA-BFC9E73BEB48}"/>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7856" name="Group 7855">
                <a:extLst>
                  <a:ext uri="{FF2B5EF4-FFF2-40B4-BE49-F238E27FC236}">
                    <a16:creationId xmlns:a16="http://schemas.microsoft.com/office/drawing/2014/main" id="{083559FE-4505-8231-9CE3-31D164965D16}"/>
                  </a:ext>
                </a:extLst>
              </p:cNvPr>
              <p:cNvGrpSpPr/>
              <p:nvPr/>
            </p:nvGrpSpPr>
            <p:grpSpPr>
              <a:xfrm>
                <a:off x="7398230" y="2350429"/>
                <a:ext cx="27432" cy="137160"/>
                <a:chOff x="2760105" y="1190291"/>
                <a:chExt cx="27432" cy="457200"/>
              </a:xfrm>
              <a:solidFill>
                <a:srgbClr val="003B5C"/>
              </a:solidFill>
            </p:grpSpPr>
            <p:cxnSp>
              <p:nvCxnSpPr>
                <p:cNvPr id="7863" name="Straight Connector 7862">
                  <a:extLst>
                    <a:ext uri="{FF2B5EF4-FFF2-40B4-BE49-F238E27FC236}">
                      <a16:creationId xmlns:a16="http://schemas.microsoft.com/office/drawing/2014/main" id="{EE5C21C3-E746-B7CB-4755-E6444503978E}"/>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864" name="Straight Connector 7863">
                  <a:extLst>
                    <a:ext uri="{FF2B5EF4-FFF2-40B4-BE49-F238E27FC236}">
                      <a16:creationId xmlns:a16="http://schemas.microsoft.com/office/drawing/2014/main" id="{8304EDDE-CF40-8BF2-4688-4CCD03C3CFCD}"/>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865" name="Straight Connector 7864">
                  <a:extLst>
                    <a:ext uri="{FF2B5EF4-FFF2-40B4-BE49-F238E27FC236}">
                      <a16:creationId xmlns:a16="http://schemas.microsoft.com/office/drawing/2014/main" id="{7A9718B2-6262-5E32-05FB-D0D67DB04A6E}"/>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sp>
            <p:nvSpPr>
              <p:cNvPr id="7857" name="Oval 7856">
                <a:extLst>
                  <a:ext uri="{FF2B5EF4-FFF2-40B4-BE49-F238E27FC236}">
                    <a16:creationId xmlns:a16="http://schemas.microsoft.com/office/drawing/2014/main" id="{5AC481DF-53C9-D648-D7FA-6603BD178F28}"/>
                  </a:ext>
                </a:extLst>
              </p:cNvPr>
              <p:cNvSpPr/>
              <p:nvPr/>
            </p:nvSpPr>
            <p:spPr>
              <a:xfrm>
                <a:off x="7396164" y="2407246"/>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sp>
            <p:nvSpPr>
              <p:cNvPr id="7858" name="Oval 7857">
                <a:extLst>
                  <a:ext uri="{FF2B5EF4-FFF2-40B4-BE49-F238E27FC236}">
                    <a16:creationId xmlns:a16="http://schemas.microsoft.com/office/drawing/2014/main" id="{F0D2A419-7A1F-C51B-44CC-8DAA8BB92831}"/>
                  </a:ext>
                </a:extLst>
              </p:cNvPr>
              <p:cNvSpPr/>
              <p:nvPr/>
            </p:nvSpPr>
            <p:spPr>
              <a:xfrm>
                <a:off x="7010272" y="2596901"/>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Aptos" panose="02110004020202020204"/>
                  <a:ea typeface="+mn-ea"/>
                  <a:cs typeface="+mn-cs"/>
                </a:endParaRPr>
              </a:p>
            </p:txBody>
          </p:sp>
          <p:grpSp>
            <p:nvGrpSpPr>
              <p:cNvPr id="7859" name="Group 7858">
                <a:extLst>
                  <a:ext uri="{FF2B5EF4-FFF2-40B4-BE49-F238E27FC236}">
                    <a16:creationId xmlns:a16="http://schemas.microsoft.com/office/drawing/2014/main" id="{2EF7CF01-3831-7C99-77B8-A4951029AF4D}"/>
                  </a:ext>
                </a:extLst>
              </p:cNvPr>
              <p:cNvGrpSpPr/>
              <p:nvPr/>
            </p:nvGrpSpPr>
            <p:grpSpPr>
              <a:xfrm>
                <a:off x="7011860" y="2536376"/>
                <a:ext cx="27432" cy="146304"/>
                <a:chOff x="2760105" y="1190291"/>
                <a:chExt cx="27432" cy="457200"/>
              </a:xfrm>
              <a:solidFill>
                <a:srgbClr val="003B5C"/>
              </a:solidFill>
            </p:grpSpPr>
            <p:cxnSp>
              <p:nvCxnSpPr>
                <p:cNvPr id="7860" name="Straight Connector 7859">
                  <a:extLst>
                    <a:ext uri="{FF2B5EF4-FFF2-40B4-BE49-F238E27FC236}">
                      <a16:creationId xmlns:a16="http://schemas.microsoft.com/office/drawing/2014/main" id="{514451C9-BB13-84E8-DF77-A267B26B5294}"/>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7861" name="Straight Connector 7860">
                  <a:extLst>
                    <a:ext uri="{FF2B5EF4-FFF2-40B4-BE49-F238E27FC236}">
                      <a16:creationId xmlns:a16="http://schemas.microsoft.com/office/drawing/2014/main" id="{4BE80B63-9A58-178B-AE3D-8827EEBB0BF2}"/>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7862" name="Straight Connector 7861">
                  <a:extLst>
                    <a:ext uri="{FF2B5EF4-FFF2-40B4-BE49-F238E27FC236}">
                      <a16:creationId xmlns:a16="http://schemas.microsoft.com/office/drawing/2014/main" id="{C84EC659-8EF9-4643-239E-5A6836EE0B06}"/>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grpSp>
          <p:nvGrpSpPr>
            <p:cNvPr id="7726" name="Group 7725">
              <a:extLst>
                <a:ext uri="{FF2B5EF4-FFF2-40B4-BE49-F238E27FC236}">
                  <a16:creationId xmlns:a16="http://schemas.microsoft.com/office/drawing/2014/main" id="{2BD2F52B-A545-1FBF-21B0-0054B0F26F64}"/>
                </a:ext>
              </a:extLst>
            </p:cNvPr>
            <p:cNvGrpSpPr/>
            <p:nvPr/>
          </p:nvGrpSpPr>
          <p:grpSpPr>
            <a:xfrm>
              <a:off x="21931471" y="18701590"/>
              <a:ext cx="7380928" cy="1872905"/>
              <a:chOff x="3677843" y="922292"/>
              <a:chExt cx="4292685" cy="1089265"/>
            </a:xfrm>
          </p:grpSpPr>
          <p:cxnSp>
            <p:nvCxnSpPr>
              <p:cNvPr id="7727" name="Straight Connector 7726">
                <a:extLst>
                  <a:ext uri="{FF2B5EF4-FFF2-40B4-BE49-F238E27FC236}">
                    <a16:creationId xmlns:a16="http://schemas.microsoft.com/office/drawing/2014/main" id="{CA0014E3-A851-36DC-5CF8-D40FCE6DB911}"/>
                  </a:ext>
                </a:extLst>
              </p:cNvPr>
              <p:cNvCxnSpPr>
                <a:cxnSpLocks/>
                <a:stCxn id="7776" idx="3"/>
              </p:cNvCxnSpPr>
              <p:nvPr/>
            </p:nvCxnSpPr>
            <p:spPr>
              <a:xfrm flipH="1">
                <a:off x="3677843" y="1767078"/>
                <a:ext cx="51570" cy="244479"/>
              </a:xfrm>
              <a:prstGeom prst="line">
                <a:avLst/>
              </a:prstGeom>
              <a:noFill/>
              <a:ln w="6350" cap="flat" cmpd="sng" algn="ctr">
                <a:solidFill>
                  <a:srgbClr val="003B5C"/>
                </a:solidFill>
                <a:prstDash val="solid"/>
                <a:miter lim="800000"/>
              </a:ln>
              <a:effectLst/>
            </p:spPr>
          </p:cxnSp>
          <p:cxnSp>
            <p:nvCxnSpPr>
              <p:cNvPr id="7728" name="Straight Connector 7727">
                <a:extLst>
                  <a:ext uri="{FF2B5EF4-FFF2-40B4-BE49-F238E27FC236}">
                    <a16:creationId xmlns:a16="http://schemas.microsoft.com/office/drawing/2014/main" id="{A515972B-40BB-279C-C008-47654A83825C}"/>
                  </a:ext>
                </a:extLst>
              </p:cNvPr>
              <p:cNvCxnSpPr>
                <a:cxnSpLocks/>
                <a:endCxn id="7776" idx="6"/>
              </p:cNvCxnSpPr>
              <p:nvPr/>
            </p:nvCxnSpPr>
            <p:spPr>
              <a:xfrm flipH="1" flipV="1">
                <a:off x="3752828" y="1757379"/>
                <a:ext cx="53997" cy="56639"/>
              </a:xfrm>
              <a:prstGeom prst="line">
                <a:avLst/>
              </a:prstGeom>
              <a:noFill/>
              <a:ln w="6350" cap="flat" cmpd="sng" algn="ctr">
                <a:solidFill>
                  <a:srgbClr val="003B5C"/>
                </a:solidFill>
                <a:prstDash val="solid"/>
                <a:miter lim="800000"/>
              </a:ln>
              <a:effectLst/>
            </p:spPr>
          </p:cxnSp>
          <p:cxnSp>
            <p:nvCxnSpPr>
              <p:cNvPr id="7729" name="Straight Connector 7728">
                <a:extLst>
                  <a:ext uri="{FF2B5EF4-FFF2-40B4-BE49-F238E27FC236}">
                    <a16:creationId xmlns:a16="http://schemas.microsoft.com/office/drawing/2014/main" id="{C67C8A59-EE61-0354-649E-E195FE91EDD8}"/>
                  </a:ext>
                </a:extLst>
              </p:cNvPr>
              <p:cNvCxnSpPr>
                <a:cxnSpLocks/>
                <a:stCxn id="7782" idx="1"/>
              </p:cNvCxnSpPr>
              <p:nvPr/>
            </p:nvCxnSpPr>
            <p:spPr>
              <a:xfrm flipH="1" flipV="1">
                <a:off x="4127005" y="1731810"/>
                <a:ext cx="60849" cy="61091"/>
              </a:xfrm>
              <a:prstGeom prst="line">
                <a:avLst/>
              </a:prstGeom>
              <a:noFill/>
              <a:ln w="6350" cap="flat" cmpd="sng" algn="ctr">
                <a:solidFill>
                  <a:srgbClr val="003B5C"/>
                </a:solidFill>
                <a:prstDash val="solid"/>
                <a:miter lim="800000"/>
              </a:ln>
              <a:effectLst/>
            </p:spPr>
          </p:cxnSp>
          <p:cxnSp>
            <p:nvCxnSpPr>
              <p:cNvPr id="7730" name="Straight Connector 7729">
                <a:extLst>
                  <a:ext uri="{FF2B5EF4-FFF2-40B4-BE49-F238E27FC236}">
                    <a16:creationId xmlns:a16="http://schemas.microsoft.com/office/drawing/2014/main" id="{1CB79C86-F191-8400-5DFA-323F24F9A54D}"/>
                  </a:ext>
                </a:extLst>
              </p:cNvPr>
              <p:cNvCxnSpPr>
                <a:cxnSpLocks/>
              </p:cNvCxnSpPr>
              <p:nvPr/>
            </p:nvCxnSpPr>
            <p:spPr>
              <a:xfrm flipH="1">
                <a:off x="4185248" y="1603514"/>
                <a:ext cx="66675" cy="204788"/>
              </a:xfrm>
              <a:prstGeom prst="line">
                <a:avLst/>
              </a:prstGeom>
              <a:noFill/>
              <a:ln w="6350" cap="flat" cmpd="sng" algn="ctr">
                <a:solidFill>
                  <a:srgbClr val="003B5C"/>
                </a:solidFill>
                <a:prstDash val="solid"/>
                <a:miter lim="800000"/>
              </a:ln>
              <a:effectLst/>
            </p:spPr>
          </p:cxnSp>
          <p:cxnSp>
            <p:nvCxnSpPr>
              <p:cNvPr id="7731" name="Straight Connector 7730">
                <a:extLst>
                  <a:ext uri="{FF2B5EF4-FFF2-40B4-BE49-F238E27FC236}">
                    <a16:creationId xmlns:a16="http://schemas.microsoft.com/office/drawing/2014/main" id="{CE70ADD4-1C11-D48F-C283-17E9226C224A}"/>
                  </a:ext>
                </a:extLst>
              </p:cNvPr>
              <p:cNvCxnSpPr>
                <a:cxnSpLocks/>
              </p:cNvCxnSpPr>
              <p:nvPr/>
            </p:nvCxnSpPr>
            <p:spPr>
              <a:xfrm flipH="1" flipV="1">
                <a:off x="4256282" y="1592354"/>
                <a:ext cx="68068" cy="123915"/>
              </a:xfrm>
              <a:prstGeom prst="line">
                <a:avLst/>
              </a:prstGeom>
              <a:noFill/>
              <a:ln w="6350" cap="flat" cmpd="sng" algn="ctr">
                <a:solidFill>
                  <a:srgbClr val="003B5C"/>
                </a:solidFill>
                <a:prstDash val="solid"/>
                <a:miter lim="800000"/>
              </a:ln>
              <a:effectLst/>
            </p:spPr>
          </p:cxnSp>
          <p:cxnSp>
            <p:nvCxnSpPr>
              <p:cNvPr id="7732" name="Straight Connector 7731">
                <a:extLst>
                  <a:ext uri="{FF2B5EF4-FFF2-40B4-BE49-F238E27FC236}">
                    <a16:creationId xmlns:a16="http://schemas.microsoft.com/office/drawing/2014/main" id="{63362E3A-2C84-C9AA-C7D7-D0F7C51D75CA}"/>
                  </a:ext>
                </a:extLst>
              </p:cNvPr>
              <p:cNvCxnSpPr>
                <a:cxnSpLocks/>
              </p:cNvCxnSpPr>
              <p:nvPr/>
            </p:nvCxnSpPr>
            <p:spPr>
              <a:xfrm flipH="1">
                <a:off x="4321328" y="1616778"/>
                <a:ext cx="69899" cy="102221"/>
              </a:xfrm>
              <a:prstGeom prst="line">
                <a:avLst/>
              </a:prstGeom>
              <a:noFill/>
              <a:ln w="6350" cap="flat" cmpd="sng" algn="ctr">
                <a:solidFill>
                  <a:srgbClr val="003B5C"/>
                </a:solidFill>
                <a:prstDash val="solid"/>
                <a:miter lim="800000"/>
              </a:ln>
              <a:effectLst/>
            </p:spPr>
          </p:cxnSp>
          <p:cxnSp>
            <p:nvCxnSpPr>
              <p:cNvPr id="7733" name="Straight Connector 7732">
                <a:extLst>
                  <a:ext uri="{FF2B5EF4-FFF2-40B4-BE49-F238E27FC236}">
                    <a16:creationId xmlns:a16="http://schemas.microsoft.com/office/drawing/2014/main" id="{5B862A4C-7251-BE2D-AFE6-9A7920B34697}"/>
                  </a:ext>
                </a:extLst>
              </p:cNvPr>
              <p:cNvCxnSpPr>
                <a:cxnSpLocks/>
              </p:cNvCxnSpPr>
              <p:nvPr/>
            </p:nvCxnSpPr>
            <p:spPr>
              <a:xfrm flipH="1" flipV="1">
                <a:off x="4385894" y="1620527"/>
                <a:ext cx="73463" cy="13446"/>
              </a:xfrm>
              <a:prstGeom prst="line">
                <a:avLst/>
              </a:prstGeom>
              <a:noFill/>
              <a:ln w="6350" cap="flat" cmpd="sng" algn="ctr">
                <a:solidFill>
                  <a:srgbClr val="003B5C"/>
                </a:solidFill>
                <a:prstDash val="solid"/>
                <a:miter lim="800000"/>
              </a:ln>
              <a:effectLst/>
            </p:spPr>
          </p:cxnSp>
          <p:cxnSp>
            <p:nvCxnSpPr>
              <p:cNvPr id="7734" name="Straight Connector 7733">
                <a:extLst>
                  <a:ext uri="{FF2B5EF4-FFF2-40B4-BE49-F238E27FC236}">
                    <a16:creationId xmlns:a16="http://schemas.microsoft.com/office/drawing/2014/main" id="{87B7CE61-4F50-F0C6-D750-1CD30AFDB30D}"/>
                  </a:ext>
                </a:extLst>
              </p:cNvPr>
              <p:cNvCxnSpPr>
                <a:cxnSpLocks/>
              </p:cNvCxnSpPr>
              <p:nvPr/>
            </p:nvCxnSpPr>
            <p:spPr>
              <a:xfrm flipH="1" flipV="1">
                <a:off x="4454480" y="1636212"/>
                <a:ext cx="73376" cy="124514"/>
              </a:xfrm>
              <a:prstGeom prst="line">
                <a:avLst/>
              </a:prstGeom>
              <a:noFill/>
              <a:ln w="6350" cap="flat" cmpd="sng" algn="ctr">
                <a:solidFill>
                  <a:srgbClr val="003B5C"/>
                </a:solidFill>
                <a:prstDash val="solid"/>
                <a:miter lim="800000"/>
              </a:ln>
              <a:effectLst/>
            </p:spPr>
          </p:cxnSp>
          <p:cxnSp>
            <p:nvCxnSpPr>
              <p:cNvPr id="7735" name="Straight Connector 7734">
                <a:extLst>
                  <a:ext uri="{FF2B5EF4-FFF2-40B4-BE49-F238E27FC236}">
                    <a16:creationId xmlns:a16="http://schemas.microsoft.com/office/drawing/2014/main" id="{9D0473FD-33F8-4303-2930-12570433E95F}"/>
                  </a:ext>
                </a:extLst>
              </p:cNvPr>
              <p:cNvCxnSpPr>
                <a:cxnSpLocks/>
              </p:cNvCxnSpPr>
              <p:nvPr/>
            </p:nvCxnSpPr>
            <p:spPr>
              <a:xfrm flipV="1">
                <a:off x="4505907" y="1616780"/>
                <a:ext cx="83556" cy="156124"/>
              </a:xfrm>
              <a:prstGeom prst="line">
                <a:avLst/>
              </a:prstGeom>
              <a:noFill/>
              <a:ln w="6350" cap="flat" cmpd="sng" algn="ctr">
                <a:solidFill>
                  <a:srgbClr val="003B5C"/>
                </a:solidFill>
                <a:prstDash val="solid"/>
                <a:miter lim="800000"/>
              </a:ln>
              <a:effectLst/>
            </p:spPr>
          </p:cxnSp>
          <p:cxnSp>
            <p:nvCxnSpPr>
              <p:cNvPr id="7736" name="Straight Connector 7735">
                <a:extLst>
                  <a:ext uri="{FF2B5EF4-FFF2-40B4-BE49-F238E27FC236}">
                    <a16:creationId xmlns:a16="http://schemas.microsoft.com/office/drawing/2014/main" id="{8BD80BEB-66E4-61DB-C3E8-022A065D2A03}"/>
                  </a:ext>
                </a:extLst>
              </p:cNvPr>
              <p:cNvCxnSpPr>
                <a:cxnSpLocks/>
              </p:cNvCxnSpPr>
              <p:nvPr/>
            </p:nvCxnSpPr>
            <p:spPr>
              <a:xfrm flipV="1">
                <a:off x="4586404" y="1196095"/>
                <a:ext cx="60208" cy="436064"/>
              </a:xfrm>
              <a:prstGeom prst="line">
                <a:avLst/>
              </a:prstGeom>
              <a:noFill/>
              <a:ln w="6350" cap="flat" cmpd="sng" algn="ctr">
                <a:solidFill>
                  <a:srgbClr val="003B5C"/>
                </a:solidFill>
                <a:prstDash val="solid"/>
                <a:miter lim="800000"/>
              </a:ln>
              <a:effectLst/>
            </p:spPr>
          </p:cxnSp>
          <p:cxnSp>
            <p:nvCxnSpPr>
              <p:cNvPr id="7737" name="Straight Connector 7736">
                <a:extLst>
                  <a:ext uri="{FF2B5EF4-FFF2-40B4-BE49-F238E27FC236}">
                    <a16:creationId xmlns:a16="http://schemas.microsoft.com/office/drawing/2014/main" id="{A98C3065-35B8-8C60-19B0-C7BBEE78760C}"/>
                  </a:ext>
                </a:extLst>
              </p:cNvPr>
              <p:cNvCxnSpPr>
                <a:cxnSpLocks/>
              </p:cNvCxnSpPr>
              <p:nvPr/>
            </p:nvCxnSpPr>
            <p:spPr>
              <a:xfrm flipH="1" flipV="1">
                <a:off x="4652636" y="1192356"/>
                <a:ext cx="56974" cy="332869"/>
              </a:xfrm>
              <a:prstGeom prst="line">
                <a:avLst/>
              </a:prstGeom>
              <a:noFill/>
              <a:ln w="6350" cap="flat" cmpd="sng" algn="ctr">
                <a:solidFill>
                  <a:srgbClr val="003B5C"/>
                </a:solidFill>
                <a:prstDash val="solid"/>
                <a:miter lim="800000"/>
              </a:ln>
              <a:effectLst/>
            </p:spPr>
          </p:cxnSp>
          <p:cxnSp>
            <p:nvCxnSpPr>
              <p:cNvPr id="7738" name="Straight Connector 7737">
                <a:extLst>
                  <a:ext uri="{FF2B5EF4-FFF2-40B4-BE49-F238E27FC236}">
                    <a16:creationId xmlns:a16="http://schemas.microsoft.com/office/drawing/2014/main" id="{343CCC2F-2DF8-7DD6-89B3-173872E22DB4}"/>
                  </a:ext>
                </a:extLst>
              </p:cNvPr>
              <p:cNvCxnSpPr>
                <a:cxnSpLocks/>
              </p:cNvCxnSpPr>
              <p:nvPr/>
            </p:nvCxnSpPr>
            <p:spPr>
              <a:xfrm>
                <a:off x="4713271" y="1527507"/>
                <a:ext cx="63699" cy="129568"/>
              </a:xfrm>
              <a:prstGeom prst="line">
                <a:avLst/>
              </a:prstGeom>
              <a:noFill/>
              <a:ln w="6350" cap="flat" cmpd="sng" algn="ctr">
                <a:solidFill>
                  <a:srgbClr val="003B5C"/>
                </a:solidFill>
                <a:prstDash val="solid"/>
                <a:miter lim="800000"/>
              </a:ln>
              <a:effectLst/>
            </p:spPr>
          </p:cxnSp>
          <p:cxnSp>
            <p:nvCxnSpPr>
              <p:cNvPr id="7739" name="Straight Connector 7738">
                <a:extLst>
                  <a:ext uri="{FF2B5EF4-FFF2-40B4-BE49-F238E27FC236}">
                    <a16:creationId xmlns:a16="http://schemas.microsoft.com/office/drawing/2014/main" id="{B0EB2C6F-0B3A-6D67-0905-BB0E1451C149}"/>
                  </a:ext>
                </a:extLst>
              </p:cNvPr>
              <p:cNvCxnSpPr>
                <a:cxnSpLocks/>
              </p:cNvCxnSpPr>
              <p:nvPr/>
            </p:nvCxnSpPr>
            <p:spPr>
              <a:xfrm flipH="1">
                <a:off x="4775209" y="1335440"/>
                <a:ext cx="69823" cy="337110"/>
              </a:xfrm>
              <a:prstGeom prst="line">
                <a:avLst/>
              </a:prstGeom>
              <a:noFill/>
              <a:ln w="6350" cap="flat" cmpd="sng" algn="ctr">
                <a:solidFill>
                  <a:srgbClr val="003B5C"/>
                </a:solidFill>
                <a:prstDash val="solid"/>
                <a:miter lim="800000"/>
              </a:ln>
              <a:effectLst/>
            </p:spPr>
          </p:cxnSp>
          <p:cxnSp>
            <p:nvCxnSpPr>
              <p:cNvPr id="7740" name="Straight Connector 7739">
                <a:extLst>
                  <a:ext uri="{FF2B5EF4-FFF2-40B4-BE49-F238E27FC236}">
                    <a16:creationId xmlns:a16="http://schemas.microsoft.com/office/drawing/2014/main" id="{A6BA5243-88CA-3AEA-8037-B65A2E9AC62F}"/>
                  </a:ext>
                </a:extLst>
              </p:cNvPr>
              <p:cNvCxnSpPr>
                <a:cxnSpLocks/>
              </p:cNvCxnSpPr>
              <p:nvPr/>
            </p:nvCxnSpPr>
            <p:spPr>
              <a:xfrm flipH="1" flipV="1">
                <a:off x="4846308" y="1333404"/>
                <a:ext cx="61923" cy="364419"/>
              </a:xfrm>
              <a:prstGeom prst="line">
                <a:avLst/>
              </a:prstGeom>
              <a:noFill/>
              <a:ln w="6350" cap="flat" cmpd="sng" algn="ctr">
                <a:solidFill>
                  <a:srgbClr val="003B5C"/>
                </a:solidFill>
                <a:prstDash val="solid"/>
                <a:miter lim="800000"/>
              </a:ln>
              <a:effectLst/>
            </p:spPr>
          </p:cxnSp>
          <p:cxnSp>
            <p:nvCxnSpPr>
              <p:cNvPr id="7741" name="Straight Connector 7740">
                <a:extLst>
                  <a:ext uri="{FF2B5EF4-FFF2-40B4-BE49-F238E27FC236}">
                    <a16:creationId xmlns:a16="http://schemas.microsoft.com/office/drawing/2014/main" id="{F8C434E6-0E5E-8722-24F7-7F1ECDBE94A0}"/>
                  </a:ext>
                </a:extLst>
              </p:cNvPr>
              <p:cNvCxnSpPr>
                <a:cxnSpLocks/>
              </p:cNvCxnSpPr>
              <p:nvPr/>
            </p:nvCxnSpPr>
            <p:spPr>
              <a:xfrm flipV="1">
                <a:off x="4908231" y="1260146"/>
                <a:ext cx="65076" cy="440853"/>
              </a:xfrm>
              <a:prstGeom prst="line">
                <a:avLst/>
              </a:prstGeom>
              <a:noFill/>
              <a:ln w="6350" cap="flat" cmpd="sng" algn="ctr">
                <a:solidFill>
                  <a:srgbClr val="003B5C"/>
                </a:solidFill>
                <a:prstDash val="solid"/>
                <a:miter lim="800000"/>
              </a:ln>
              <a:effectLst/>
            </p:spPr>
          </p:cxnSp>
          <p:cxnSp>
            <p:nvCxnSpPr>
              <p:cNvPr id="7742" name="Straight Connector 7741">
                <a:extLst>
                  <a:ext uri="{FF2B5EF4-FFF2-40B4-BE49-F238E27FC236}">
                    <a16:creationId xmlns:a16="http://schemas.microsoft.com/office/drawing/2014/main" id="{5BD406BE-29DC-2FF8-C75A-6CEE0BF341A4}"/>
                  </a:ext>
                </a:extLst>
              </p:cNvPr>
              <p:cNvCxnSpPr>
                <a:cxnSpLocks/>
              </p:cNvCxnSpPr>
              <p:nvPr/>
            </p:nvCxnSpPr>
            <p:spPr>
              <a:xfrm>
                <a:off x="4968543" y="1264345"/>
                <a:ext cx="68684" cy="486110"/>
              </a:xfrm>
              <a:prstGeom prst="line">
                <a:avLst/>
              </a:prstGeom>
              <a:noFill/>
              <a:ln w="6350" cap="flat" cmpd="sng" algn="ctr">
                <a:solidFill>
                  <a:srgbClr val="003B5C"/>
                </a:solidFill>
                <a:prstDash val="solid"/>
                <a:miter lim="800000"/>
              </a:ln>
              <a:effectLst/>
            </p:spPr>
          </p:cxnSp>
          <p:cxnSp>
            <p:nvCxnSpPr>
              <p:cNvPr id="7743" name="Straight Connector 7742">
                <a:extLst>
                  <a:ext uri="{FF2B5EF4-FFF2-40B4-BE49-F238E27FC236}">
                    <a16:creationId xmlns:a16="http://schemas.microsoft.com/office/drawing/2014/main" id="{C7BA7B52-AC7D-00D7-1D56-518FB5BD03B6}"/>
                  </a:ext>
                </a:extLst>
              </p:cNvPr>
              <p:cNvCxnSpPr>
                <a:cxnSpLocks/>
              </p:cNvCxnSpPr>
              <p:nvPr/>
            </p:nvCxnSpPr>
            <p:spPr>
              <a:xfrm flipV="1">
                <a:off x="5030454" y="1580268"/>
                <a:ext cx="78122" cy="194008"/>
              </a:xfrm>
              <a:prstGeom prst="line">
                <a:avLst/>
              </a:prstGeom>
              <a:noFill/>
              <a:ln w="6350" cap="flat" cmpd="sng" algn="ctr">
                <a:solidFill>
                  <a:srgbClr val="003B5C"/>
                </a:solidFill>
                <a:prstDash val="solid"/>
                <a:miter lim="800000"/>
              </a:ln>
              <a:effectLst/>
            </p:spPr>
          </p:cxnSp>
          <p:cxnSp>
            <p:nvCxnSpPr>
              <p:cNvPr id="7744" name="Straight Connector 7743">
                <a:extLst>
                  <a:ext uri="{FF2B5EF4-FFF2-40B4-BE49-F238E27FC236}">
                    <a16:creationId xmlns:a16="http://schemas.microsoft.com/office/drawing/2014/main" id="{3799D1CE-8DA2-AD17-3043-FD3F1583FCAA}"/>
                  </a:ext>
                </a:extLst>
              </p:cNvPr>
              <p:cNvCxnSpPr>
                <a:cxnSpLocks/>
              </p:cNvCxnSpPr>
              <p:nvPr/>
            </p:nvCxnSpPr>
            <p:spPr>
              <a:xfrm flipH="1" flipV="1">
                <a:off x="5102140" y="1583001"/>
                <a:ext cx="68437" cy="188094"/>
              </a:xfrm>
              <a:prstGeom prst="line">
                <a:avLst/>
              </a:prstGeom>
              <a:noFill/>
              <a:ln w="6350" cap="flat" cmpd="sng" algn="ctr">
                <a:solidFill>
                  <a:srgbClr val="003B5C"/>
                </a:solidFill>
                <a:prstDash val="solid"/>
                <a:miter lim="800000"/>
              </a:ln>
              <a:effectLst/>
            </p:spPr>
          </p:cxnSp>
          <p:cxnSp>
            <p:nvCxnSpPr>
              <p:cNvPr id="7745" name="Straight Connector 7744">
                <a:extLst>
                  <a:ext uri="{FF2B5EF4-FFF2-40B4-BE49-F238E27FC236}">
                    <a16:creationId xmlns:a16="http://schemas.microsoft.com/office/drawing/2014/main" id="{0E3D3CCF-415E-9AA4-26E3-7B5D1E62023A}"/>
                  </a:ext>
                </a:extLst>
              </p:cNvPr>
              <p:cNvCxnSpPr>
                <a:cxnSpLocks/>
              </p:cNvCxnSpPr>
              <p:nvPr/>
            </p:nvCxnSpPr>
            <p:spPr>
              <a:xfrm flipH="1">
                <a:off x="5170577" y="1349552"/>
                <a:ext cx="64993" cy="403639"/>
              </a:xfrm>
              <a:prstGeom prst="line">
                <a:avLst/>
              </a:prstGeom>
              <a:noFill/>
              <a:ln w="6350" cap="flat" cmpd="sng" algn="ctr">
                <a:solidFill>
                  <a:srgbClr val="003B5C"/>
                </a:solidFill>
                <a:prstDash val="solid"/>
                <a:miter lim="800000"/>
              </a:ln>
              <a:effectLst/>
            </p:spPr>
          </p:cxnSp>
          <p:cxnSp>
            <p:nvCxnSpPr>
              <p:cNvPr id="7746" name="Straight Connector 7745">
                <a:extLst>
                  <a:ext uri="{FF2B5EF4-FFF2-40B4-BE49-F238E27FC236}">
                    <a16:creationId xmlns:a16="http://schemas.microsoft.com/office/drawing/2014/main" id="{22B0FB45-AA57-A695-9BBC-77465FA65ED3}"/>
                  </a:ext>
                </a:extLst>
              </p:cNvPr>
              <p:cNvCxnSpPr>
                <a:cxnSpLocks/>
              </p:cNvCxnSpPr>
              <p:nvPr/>
            </p:nvCxnSpPr>
            <p:spPr>
              <a:xfrm flipH="1" flipV="1">
                <a:off x="5238666" y="1337351"/>
                <a:ext cx="57320" cy="325472"/>
              </a:xfrm>
              <a:prstGeom prst="line">
                <a:avLst/>
              </a:prstGeom>
              <a:noFill/>
              <a:ln w="6350" cap="flat" cmpd="sng" algn="ctr">
                <a:solidFill>
                  <a:srgbClr val="003B5C"/>
                </a:solidFill>
                <a:prstDash val="solid"/>
                <a:miter lim="800000"/>
              </a:ln>
              <a:effectLst/>
            </p:spPr>
          </p:cxnSp>
          <p:cxnSp>
            <p:nvCxnSpPr>
              <p:cNvPr id="7747" name="Straight Connector 7746">
                <a:extLst>
                  <a:ext uri="{FF2B5EF4-FFF2-40B4-BE49-F238E27FC236}">
                    <a16:creationId xmlns:a16="http://schemas.microsoft.com/office/drawing/2014/main" id="{D8FBB3E4-5489-8D86-6424-EDEC93D3B509}"/>
                  </a:ext>
                </a:extLst>
              </p:cNvPr>
              <p:cNvCxnSpPr>
                <a:cxnSpLocks/>
              </p:cNvCxnSpPr>
              <p:nvPr/>
            </p:nvCxnSpPr>
            <p:spPr>
              <a:xfrm flipV="1">
                <a:off x="5283631" y="1613605"/>
                <a:ext cx="86882" cy="66835"/>
              </a:xfrm>
              <a:prstGeom prst="line">
                <a:avLst/>
              </a:prstGeom>
              <a:noFill/>
              <a:ln w="6350" cap="flat" cmpd="sng" algn="ctr">
                <a:solidFill>
                  <a:srgbClr val="003B5C"/>
                </a:solidFill>
                <a:prstDash val="solid"/>
                <a:miter lim="800000"/>
              </a:ln>
              <a:effectLst/>
            </p:spPr>
          </p:cxnSp>
          <p:cxnSp>
            <p:nvCxnSpPr>
              <p:cNvPr id="7748" name="Straight Connector 7747">
                <a:extLst>
                  <a:ext uri="{FF2B5EF4-FFF2-40B4-BE49-F238E27FC236}">
                    <a16:creationId xmlns:a16="http://schemas.microsoft.com/office/drawing/2014/main" id="{7F17E24C-F7E2-DF47-55A4-197ABBF1004F}"/>
                  </a:ext>
                </a:extLst>
              </p:cNvPr>
              <p:cNvCxnSpPr>
                <a:cxnSpLocks/>
              </p:cNvCxnSpPr>
              <p:nvPr/>
            </p:nvCxnSpPr>
            <p:spPr>
              <a:xfrm>
                <a:off x="5362225" y="1621010"/>
                <a:ext cx="74963" cy="76733"/>
              </a:xfrm>
              <a:prstGeom prst="line">
                <a:avLst/>
              </a:prstGeom>
              <a:noFill/>
              <a:ln w="6350" cap="flat" cmpd="sng" algn="ctr">
                <a:solidFill>
                  <a:srgbClr val="003B5C"/>
                </a:solidFill>
                <a:prstDash val="solid"/>
                <a:miter lim="800000"/>
              </a:ln>
              <a:effectLst/>
            </p:spPr>
          </p:cxnSp>
          <p:cxnSp>
            <p:nvCxnSpPr>
              <p:cNvPr id="7749" name="Straight Connector 7748">
                <a:extLst>
                  <a:ext uri="{FF2B5EF4-FFF2-40B4-BE49-F238E27FC236}">
                    <a16:creationId xmlns:a16="http://schemas.microsoft.com/office/drawing/2014/main" id="{F8E3F483-64FD-DA8E-6FDC-FFB6AA0802A3}"/>
                  </a:ext>
                </a:extLst>
              </p:cNvPr>
              <p:cNvCxnSpPr>
                <a:cxnSpLocks/>
              </p:cNvCxnSpPr>
              <p:nvPr/>
            </p:nvCxnSpPr>
            <p:spPr>
              <a:xfrm flipH="1">
                <a:off x="5426579" y="1368785"/>
                <a:ext cx="63598" cy="334976"/>
              </a:xfrm>
              <a:prstGeom prst="line">
                <a:avLst/>
              </a:prstGeom>
              <a:noFill/>
              <a:ln w="6350" cap="flat" cmpd="sng" algn="ctr">
                <a:solidFill>
                  <a:srgbClr val="003B5C"/>
                </a:solidFill>
                <a:prstDash val="solid"/>
                <a:miter lim="800000"/>
              </a:ln>
              <a:effectLst/>
            </p:spPr>
          </p:cxnSp>
          <p:cxnSp>
            <p:nvCxnSpPr>
              <p:cNvPr id="7750" name="Straight Connector 7749">
                <a:extLst>
                  <a:ext uri="{FF2B5EF4-FFF2-40B4-BE49-F238E27FC236}">
                    <a16:creationId xmlns:a16="http://schemas.microsoft.com/office/drawing/2014/main" id="{6685F509-E25A-E63F-F059-AC85E9C01080}"/>
                  </a:ext>
                </a:extLst>
              </p:cNvPr>
              <p:cNvCxnSpPr>
                <a:cxnSpLocks/>
              </p:cNvCxnSpPr>
              <p:nvPr/>
            </p:nvCxnSpPr>
            <p:spPr>
              <a:xfrm flipH="1" flipV="1">
                <a:off x="5491074" y="1379463"/>
                <a:ext cx="69215" cy="312143"/>
              </a:xfrm>
              <a:prstGeom prst="line">
                <a:avLst/>
              </a:prstGeom>
              <a:noFill/>
              <a:ln w="6350" cap="flat" cmpd="sng" algn="ctr">
                <a:solidFill>
                  <a:srgbClr val="003B5C"/>
                </a:solidFill>
                <a:prstDash val="solid"/>
                <a:miter lim="800000"/>
              </a:ln>
              <a:effectLst/>
            </p:spPr>
          </p:cxnSp>
          <p:cxnSp>
            <p:nvCxnSpPr>
              <p:cNvPr id="7751" name="Straight Connector 7750">
                <a:extLst>
                  <a:ext uri="{FF2B5EF4-FFF2-40B4-BE49-F238E27FC236}">
                    <a16:creationId xmlns:a16="http://schemas.microsoft.com/office/drawing/2014/main" id="{E6CA29D8-190C-E64E-BE15-05720447E8C0}"/>
                  </a:ext>
                </a:extLst>
              </p:cNvPr>
              <p:cNvCxnSpPr>
                <a:cxnSpLocks/>
              </p:cNvCxnSpPr>
              <p:nvPr/>
            </p:nvCxnSpPr>
            <p:spPr>
              <a:xfrm>
                <a:off x="5559759" y="1701212"/>
                <a:ext cx="66342" cy="82254"/>
              </a:xfrm>
              <a:prstGeom prst="line">
                <a:avLst/>
              </a:prstGeom>
              <a:noFill/>
              <a:ln w="6350" cap="flat" cmpd="sng" algn="ctr">
                <a:solidFill>
                  <a:srgbClr val="003B5C"/>
                </a:solidFill>
                <a:prstDash val="solid"/>
                <a:miter lim="800000"/>
              </a:ln>
              <a:effectLst/>
            </p:spPr>
          </p:cxnSp>
          <p:cxnSp>
            <p:nvCxnSpPr>
              <p:cNvPr id="7752" name="Straight Connector 7751">
                <a:extLst>
                  <a:ext uri="{FF2B5EF4-FFF2-40B4-BE49-F238E27FC236}">
                    <a16:creationId xmlns:a16="http://schemas.microsoft.com/office/drawing/2014/main" id="{19FE8C52-1CB5-CA7B-CBC4-D583C1A82AC9}"/>
                  </a:ext>
                </a:extLst>
              </p:cNvPr>
              <p:cNvCxnSpPr>
                <a:cxnSpLocks/>
              </p:cNvCxnSpPr>
              <p:nvPr/>
            </p:nvCxnSpPr>
            <p:spPr>
              <a:xfrm flipV="1">
                <a:off x="5626755" y="1691394"/>
                <a:ext cx="59062" cy="96012"/>
              </a:xfrm>
              <a:prstGeom prst="line">
                <a:avLst/>
              </a:prstGeom>
              <a:noFill/>
              <a:ln w="6350" cap="flat" cmpd="sng" algn="ctr">
                <a:solidFill>
                  <a:srgbClr val="003B5C"/>
                </a:solidFill>
                <a:prstDash val="solid"/>
                <a:miter lim="800000"/>
              </a:ln>
              <a:effectLst/>
            </p:spPr>
          </p:cxnSp>
          <p:cxnSp>
            <p:nvCxnSpPr>
              <p:cNvPr id="7753" name="Straight Connector 7752">
                <a:extLst>
                  <a:ext uri="{FF2B5EF4-FFF2-40B4-BE49-F238E27FC236}">
                    <a16:creationId xmlns:a16="http://schemas.microsoft.com/office/drawing/2014/main" id="{097D1459-9DDA-D935-9EB4-554375F4D562}"/>
                  </a:ext>
                </a:extLst>
              </p:cNvPr>
              <p:cNvCxnSpPr>
                <a:cxnSpLocks/>
              </p:cNvCxnSpPr>
              <p:nvPr/>
            </p:nvCxnSpPr>
            <p:spPr>
              <a:xfrm flipV="1">
                <a:off x="5685241" y="1222401"/>
                <a:ext cx="68062" cy="479772"/>
              </a:xfrm>
              <a:prstGeom prst="line">
                <a:avLst/>
              </a:prstGeom>
              <a:noFill/>
              <a:ln w="6350" cap="flat" cmpd="sng" algn="ctr">
                <a:solidFill>
                  <a:srgbClr val="003B5C"/>
                </a:solidFill>
                <a:prstDash val="solid"/>
                <a:miter lim="800000"/>
              </a:ln>
              <a:effectLst/>
            </p:spPr>
          </p:cxnSp>
          <p:cxnSp>
            <p:nvCxnSpPr>
              <p:cNvPr id="7754" name="Straight Connector 7753">
                <a:extLst>
                  <a:ext uri="{FF2B5EF4-FFF2-40B4-BE49-F238E27FC236}">
                    <a16:creationId xmlns:a16="http://schemas.microsoft.com/office/drawing/2014/main" id="{C1101F9E-DFB8-1C02-ECF5-5E072B748409}"/>
                  </a:ext>
                </a:extLst>
              </p:cNvPr>
              <p:cNvCxnSpPr>
                <a:cxnSpLocks/>
              </p:cNvCxnSpPr>
              <p:nvPr/>
            </p:nvCxnSpPr>
            <p:spPr>
              <a:xfrm flipH="1" flipV="1">
                <a:off x="5756383" y="1226985"/>
                <a:ext cx="69914" cy="117588"/>
              </a:xfrm>
              <a:prstGeom prst="line">
                <a:avLst/>
              </a:prstGeom>
              <a:noFill/>
              <a:ln w="6350" cap="flat" cmpd="sng" algn="ctr">
                <a:solidFill>
                  <a:srgbClr val="003B5C"/>
                </a:solidFill>
                <a:prstDash val="solid"/>
                <a:miter lim="800000"/>
              </a:ln>
              <a:effectLst/>
            </p:spPr>
          </p:cxnSp>
          <p:cxnSp>
            <p:nvCxnSpPr>
              <p:cNvPr id="7755" name="Straight Connector 7754">
                <a:extLst>
                  <a:ext uri="{FF2B5EF4-FFF2-40B4-BE49-F238E27FC236}">
                    <a16:creationId xmlns:a16="http://schemas.microsoft.com/office/drawing/2014/main" id="{3B69F75E-DED9-65D4-0F8C-DF07F1028EEE}"/>
                  </a:ext>
                </a:extLst>
              </p:cNvPr>
              <p:cNvCxnSpPr>
                <a:cxnSpLocks/>
              </p:cNvCxnSpPr>
              <p:nvPr/>
            </p:nvCxnSpPr>
            <p:spPr>
              <a:xfrm>
                <a:off x="5811834" y="1330824"/>
                <a:ext cx="137488" cy="194864"/>
              </a:xfrm>
              <a:prstGeom prst="line">
                <a:avLst/>
              </a:prstGeom>
              <a:noFill/>
              <a:ln w="6350" cap="flat" cmpd="sng" algn="ctr">
                <a:solidFill>
                  <a:srgbClr val="003B5C"/>
                </a:solidFill>
                <a:prstDash val="solid"/>
                <a:miter lim="800000"/>
              </a:ln>
              <a:effectLst/>
            </p:spPr>
          </p:cxnSp>
          <p:cxnSp>
            <p:nvCxnSpPr>
              <p:cNvPr id="7756" name="Straight Connector 7755">
                <a:extLst>
                  <a:ext uri="{FF2B5EF4-FFF2-40B4-BE49-F238E27FC236}">
                    <a16:creationId xmlns:a16="http://schemas.microsoft.com/office/drawing/2014/main" id="{EB0FEEC5-ED7D-B098-6917-1DC5B64382CD}"/>
                  </a:ext>
                </a:extLst>
              </p:cNvPr>
              <p:cNvCxnSpPr>
                <a:cxnSpLocks/>
              </p:cNvCxnSpPr>
              <p:nvPr/>
            </p:nvCxnSpPr>
            <p:spPr>
              <a:xfrm flipV="1">
                <a:off x="5947305" y="1265943"/>
                <a:ext cx="64558" cy="252091"/>
              </a:xfrm>
              <a:prstGeom prst="line">
                <a:avLst/>
              </a:prstGeom>
              <a:noFill/>
              <a:ln w="6350" cap="flat" cmpd="sng" algn="ctr">
                <a:solidFill>
                  <a:srgbClr val="003B5C"/>
                </a:solidFill>
                <a:prstDash val="solid"/>
                <a:miter lim="800000"/>
              </a:ln>
              <a:effectLst/>
            </p:spPr>
          </p:cxnSp>
          <p:cxnSp>
            <p:nvCxnSpPr>
              <p:cNvPr id="7757" name="Straight Connector 7756">
                <a:extLst>
                  <a:ext uri="{FF2B5EF4-FFF2-40B4-BE49-F238E27FC236}">
                    <a16:creationId xmlns:a16="http://schemas.microsoft.com/office/drawing/2014/main" id="{E576C59F-C359-A9D0-1F35-7DBE1AF50F82}"/>
                  </a:ext>
                </a:extLst>
              </p:cNvPr>
              <p:cNvCxnSpPr>
                <a:cxnSpLocks/>
              </p:cNvCxnSpPr>
              <p:nvPr/>
            </p:nvCxnSpPr>
            <p:spPr>
              <a:xfrm>
                <a:off x="6018135" y="1255666"/>
                <a:ext cx="58815" cy="140451"/>
              </a:xfrm>
              <a:prstGeom prst="line">
                <a:avLst/>
              </a:prstGeom>
              <a:noFill/>
              <a:ln w="6350" cap="flat" cmpd="sng" algn="ctr">
                <a:solidFill>
                  <a:srgbClr val="003B5C"/>
                </a:solidFill>
                <a:prstDash val="solid"/>
                <a:miter lim="800000"/>
              </a:ln>
              <a:effectLst/>
            </p:spPr>
          </p:cxnSp>
          <p:cxnSp>
            <p:nvCxnSpPr>
              <p:cNvPr id="7758" name="Straight Connector 7757">
                <a:extLst>
                  <a:ext uri="{FF2B5EF4-FFF2-40B4-BE49-F238E27FC236}">
                    <a16:creationId xmlns:a16="http://schemas.microsoft.com/office/drawing/2014/main" id="{25312D55-DDB2-4439-8EA5-53C4633CB766}"/>
                  </a:ext>
                </a:extLst>
              </p:cNvPr>
              <p:cNvCxnSpPr>
                <a:cxnSpLocks/>
              </p:cNvCxnSpPr>
              <p:nvPr/>
            </p:nvCxnSpPr>
            <p:spPr>
              <a:xfrm flipH="1" flipV="1">
                <a:off x="6073296" y="1387800"/>
                <a:ext cx="72754" cy="121126"/>
              </a:xfrm>
              <a:prstGeom prst="line">
                <a:avLst/>
              </a:prstGeom>
              <a:noFill/>
              <a:ln w="6350" cap="flat" cmpd="sng" algn="ctr">
                <a:solidFill>
                  <a:srgbClr val="003B5C"/>
                </a:solidFill>
                <a:prstDash val="solid"/>
                <a:miter lim="800000"/>
              </a:ln>
              <a:effectLst/>
            </p:spPr>
          </p:cxnSp>
          <p:cxnSp>
            <p:nvCxnSpPr>
              <p:cNvPr id="7759" name="Straight Connector 7758">
                <a:extLst>
                  <a:ext uri="{FF2B5EF4-FFF2-40B4-BE49-F238E27FC236}">
                    <a16:creationId xmlns:a16="http://schemas.microsoft.com/office/drawing/2014/main" id="{137FE56C-19FD-119A-F134-705382BF8BF6}"/>
                  </a:ext>
                </a:extLst>
              </p:cNvPr>
              <p:cNvCxnSpPr>
                <a:cxnSpLocks/>
              </p:cNvCxnSpPr>
              <p:nvPr/>
            </p:nvCxnSpPr>
            <p:spPr>
              <a:xfrm flipH="1">
                <a:off x="6209175" y="922292"/>
                <a:ext cx="62213" cy="596740"/>
              </a:xfrm>
              <a:prstGeom prst="line">
                <a:avLst/>
              </a:prstGeom>
              <a:noFill/>
              <a:ln w="6350" cap="flat" cmpd="sng" algn="ctr">
                <a:solidFill>
                  <a:srgbClr val="003B5C"/>
                </a:solidFill>
                <a:prstDash val="solid"/>
                <a:miter lim="800000"/>
              </a:ln>
              <a:effectLst/>
            </p:spPr>
          </p:cxnSp>
          <p:cxnSp>
            <p:nvCxnSpPr>
              <p:cNvPr id="7760" name="Straight Connector 7759">
                <a:extLst>
                  <a:ext uri="{FF2B5EF4-FFF2-40B4-BE49-F238E27FC236}">
                    <a16:creationId xmlns:a16="http://schemas.microsoft.com/office/drawing/2014/main" id="{E9DAC5F6-924A-ACC4-B920-E59C257C33EC}"/>
                  </a:ext>
                </a:extLst>
              </p:cNvPr>
              <p:cNvCxnSpPr>
                <a:cxnSpLocks/>
              </p:cNvCxnSpPr>
              <p:nvPr/>
            </p:nvCxnSpPr>
            <p:spPr>
              <a:xfrm>
                <a:off x="6274463" y="926911"/>
                <a:ext cx="64136" cy="390924"/>
              </a:xfrm>
              <a:prstGeom prst="line">
                <a:avLst/>
              </a:prstGeom>
              <a:noFill/>
              <a:ln w="6350" cap="flat" cmpd="sng" algn="ctr">
                <a:solidFill>
                  <a:srgbClr val="003B5C"/>
                </a:solidFill>
                <a:prstDash val="solid"/>
                <a:miter lim="800000"/>
              </a:ln>
              <a:effectLst/>
            </p:spPr>
          </p:cxnSp>
          <p:cxnSp>
            <p:nvCxnSpPr>
              <p:cNvPr id="7761" name="Straight Connector 7760">
                <a:extLst>
                  <a:ext uri="{FF2B5EF4-FFF2-40B4-BE49-F238E27FC236}">
                    <a16:creationId xmlns:a16="http://schemas.microsoft.com/office/drawing/2014/main" id="{5EEFAB59-7966-9DE8-C413-0C6965FA0751}"/>
                  </a:ext>
                </a:extLst>
              </p:cNvPr>
              <p:cNvCxnSpPr>
                <a:cxnSpLocks/>
              </p:cNvCxnSpPr>
              <p:nvPr/>
            </p:nvCxnSpPr>
            <p:spPr>
              <a:xfrm flipV="1">
                <a:off x="6338100" y="952648"/>
                <a:ext cx="182209" cy="351972"/>
              </a:xfrm>
              <a:prstGeom prst="line">
                <a:avLst/>
              </a:prstGeom>
              <a:noFill/>
              <a:ln w="6350" cap="flat" cmpd="sng" algn="ctr">
                <a:solidFill>
                  <a:srgbClr val="003B5C"/>
                </a:solidFill>
                <a:prstDash val="solid"/>
                <a:miter lim="800000"/>
              </a:ln>
              <a:effectLst/>
            </p:spPr>
          </p:cxnSp>
          <p:cxnSp>
            <p:nvCxnSpPr>
              <p:cNvPr id="7762" name="Straight Connector 7761">
                <a:extLst>
                  <a:ext uri="{FF2B5EF4-FFF2-40B4-BE49-F238E27FC236}">
                    <a16:creationId xmlns:a16="http://schemas.microsoft.com/office/drawing/2014/main" id="{CF09CB19-0D88-2ED1-B2D8-94BB79BBD814}"/>
                  </a:ext>
                </a:extLst>
              </p:cNvPr>
              <p:cNvCxnSpPr>
                <a:cxnSpLocks/>
              </p:cNvCxnSpPr>
              <p:nvPr/>
            </p:nvCxnSpPr>
            <p:spPr>
              <a:xfrm>
                <a:off x="6527289" y="939024"/>
                <a:ext cx="71702" cy="527530"/>
              </a:xfrm>
              <a:prstGeom prst="line">
                <a:avLst/>
              </a:prstGeom>
              <a:noFill/>
              <a:ln w="6350" cap="flat" cmpd="sng" algn="ctr">
                <a:solidFill>
                  <a:srgbClr val="003B5C"/>
                </a:solidFill>
                <a:prstDash val="solid"/>
                <a:miter lim="800000"/>
              </a:ln>
              <a:effectLst/>
            </p:spPr>
          </p:cxnSp>
          <p:cxnSp>
            <p:nvCxnSpPr>
              <p:cNvPr id="7763" name="Straight Connector 7762">
                <a:extLst>
                  <a:ext uri="{FF2B5EF4-FFF2-40B4-BE49-F238E27FC236}">
                    <a16:creationId xmlns:a16="http://schemas.microsoft.com/office/drawing/2014/main" id="{B11C9ACA-44C6-E9AA-91D5-DC38D0A81C22}"/>
                  </a:ext>
                </a:extLst>
              </p:cNvPr>
              <p:cNvCxnSpPr>
                <a:cxnSpLocks/>
              </p:cNvCxnSpPr>
              <p:nvPr/>
            </p:nvCxnSpPr>
            <p:spPr>
              <a:xfrm flipH="1" flipV="1">
                <a:off x="6597400" y="1453257"/>
                <a:ext cx="67866" cy="106839"/>
              </a:xfrm>
              <a:prstGeom prst="line">
                <a:avLst/>
              </a:prstGeom>
              <a:noFill/>
              <a:ln w="6350" cap="flat" cmpd="sng" algn="ctr">
                <a:solidFill>
                  <a:srgbClr val="003B5C"/>
                </a:solidFill>
                <a:prstDash val="solid"/>
                <a:miter lim="800000"/>
              </a:ln>
              <a:effectLst/>
            </p:spPr>
          </p:cxnSp>
          <p:cxnSp>
            <p:nvCxnSpPr>
              <p:cNvPr id="7764" name="Straight Connector 7763">
                <a:extLst>
                  <a:ext uri="{FF2B5EF4-FFF2-40B4-BE49-F238E27FC236}">
                    <a16:creationId xmlns:a16="http://schemas.microsoft.com/office/drawing/2014/main" id="{E6AFE56E-BBC9-2349-4AFB-452087155E0D}"/>
                  </a:ext>
                </a:extLst>
              </p:cNvPr>
              <p:cNvCxnSpPr>
                <a:cxnSpLocks/>
              </p:cNvCxnSpPr>
              <p:nvPr/>
            </p:nvCxnSpPr>
            <p:spPr>
              <a:xfrm>
                <a:off x="6662314" y="1555997"/>
                <a:ext cx="58741" cy="32560"/>
              </a:xfrm>
              <a:prstGeom prst="line">
                <a:avLst/>
              </a:prstGeom>
              <a:noFill/>
              <a:ln w="6350" cap="flat" cmpd="sng" algn="ctr">
                <a:solidFill>
                  <a:srgbClr val="003B5C"/>
                </a:solidFill>
                <a:prstDash val="solid"/>
                <a:miter lim="800000"/>
              </a:ln>
              <a:effectLst/>
            </p:spPr>
          </p:cxnSp>
          <p:cxnSp>
            <p:nvCxnSpPr>
              <p:cNvPr id="7765" name="Straight Connector 7764">
                <a:extLst>
                  <a:ext uri="{FF2B5EF4-FFF2-40B4-BE49-F238E27FC236}">
                    <a16:creationId xmlns:a16="http://schemas.microsoft.com/office/drawing/2014/main" id="{256935D0-78A1-3710-8906-260183810019}"/>
                  </a:ext>
                </a:extLst>
              </p:cNvPr>
              <p:cNvCxnSpPr>
                <a:cxnSpLocks/>
              </p:cNvCxnSpPr>
              <p:nvPr/>
            </p:nvCxnSpPr>
            <p:spPr>
              <a:xfrm flipV="1">
                <a:off x="6719461" y="1489121"/>
                <a:ext cx="143229" cy="109549"/>
              </a:xfrm>
              <a:prstGeom prst="line">
                <a:avLst/>
              </a:prstGeom>
              <a:noFill/>
              <a:ln w="6350" cap="flat" cmpd="sng" algn="ctr">
                <a:solidFill>
                  <a:srgbClr val="003B5C"/>
                </a:solidFill>
                <a:prstDash val="solid"/>
                <a:miter lim="800000"/>
              </a:ln>
              <a:effectLst/>
            </p:spPr>
          </p:cxnSp>
          <p:cxnSp>
            <p:nvCxnSpPr>
              <p:cNvPr id="7766" name="Straight Connector 7765">
                <a:extLst>
                  <a:ext uri="{FF2B5EF4-FFF2-40B4-BE49-F238E27FC236}">
                    <a16:creationId xmlns:a16="http://schemas.microsoft.com/office/drawing/2014/main" id="{B0867D53-BACB-93A3-FECF-E04AD565CAB6}"/>
                  </a:ext>
                </a:extLst>
              </p:cNvPr>
              <p:cNvCxnSpPr>
                <a:cxnSpLocks/>
              </p:cNvCxnSpPr>
              <p:nvPr/>
            </p:nvCxnSpPr>
            <p:spPr>
              <a:xfrm>
                <a:off x="6855473" y="1497144"/>
                <a:ext cx="510321" cy="7452"/>
              </a:xfrm>
              <a:prstGeom prst="line">
                <a:avLst/>
              </a:prstGeom>
              <a:noFill/>
              <a:ln w="6350" cap="flat" cmpd="sng" algn="ctr">
                <a:solidFill>
                  <a:srgbClr val="003B5C"/>
                </a:solidFill>
                <a:prstDash val="solid"/>
                <a:miter lim="800000"/>
              </a:ln>
              <a:effectLst/>
            </p:spPr>
          </p:cxnSp>
          <p:cxnSp>
            <p:nvCxnSpPr>
              <p:cNvPr id="7767" name="Straight Connector 7766">
                <a:extLst>
                  <a:ext uri="{FF2B5EF4-FFF2-40B4-BE49-F238E27FC236}">
                    <a16:creationId xmlns:a16="http://schemas.microsoft.com/office/drawing/2014/main" id="{B8F05621-BC48-A853-DB06-44FD5E15D26D}"/>
                  </a:ext>
                </a:extLst>
              </p:cNvPr>
              <p:cNvCxnSpPr>
                <a:cxnSpLocks/>
              </p:cNvCxnSpPr>
              <p:nvPr/>
            </p:nvCxnSpPr>
            <p:spPr>
              <a:xfrm>
                <a:off x="7372698" y="1497144"/>
                <a:ext cx="70263" cy="128811"/>
              </a:xfrm>
              <a:prstGeom prst="line">
                <a:avLst/>
              </a:prstGeom>
              <a:noFill/>
              <a:ln w="6350" cap="flat" cmpd="sng" algn="ctr">
                <a:solidFill>
                  <a:srgbClr val="003B5C"/>
                </a:solidFill>
                <a:prstDash val="solid"/>
                <a:miter lim="800000"/>
              </a:ln>
              <a:effectLst/>
            </p:spPr>
          </p:cxnSp>
          <p:cxnSp>
            <p:nvCxnSpPr>
              <p:cNvPr id="7768" name="Straight Connector 7767">
                <a:extLst>
                  <a:ext uri="{FF2B5EF4-FFF2-40B4-BE49-F238E27FC236}">
                    <a16:creationId xmlns:a16="http://schemas.microsoft.com/office/drawing/2014/main" id="{61B525D8-6558-B278-F4B4-0A2774A8F4A4}"/>
                  </a:ext>
                </a:extLst>
              </p:cNvPr>
              <p:cNvCxnSpPr>
                <a:cxnSpLocks/>
              </p:cNvCxnSpPr>
              <p:nvPr/>
            </p:nvCxnSpPr>
            <p:spPr>
              <a:xfrm>
                <a:off x="7431087" y="1618371"/>
                <a:ext cx="539441" cy="45951"/>
              </a:xfrm>
              <a:prstGeom prst="line">
                <a:avLst/>
              </a:prstGeom>
              <a:noFill/>
              <a:ln w="6350" cap="flat" cmpd="sng" algn="ctr">
                <a:solidFill>
                  <a:srgbClr val="003B5C"/>
                </a:solidFill>
                <a:prstDash val="solid"/>
                <a:miter lim="800000"/>
              </a:ln>
              <a:effectLst/>
            </p:spPr>
          </p:cxnSp>
          <p:cxnSp>
            <p:nvCxnSpPr>
              <p:cNvPr id="7769" name="Straight Connector 7768">
                <a:extLst>
                  <a:ext uri="{FF2B5EF4-FFF2-40B4-BE49-F238E27FC236}">
                    <a16:creationId xmlns:a16="http://schemas.microsoft.com/office/drawing/2014/main" id="{31B1119F-B51C-B86C-8078-8D3B821E37CD}"/>
                  </a:ext>
                </a:extLst>
              </p:cNvPr>
              <p:cNvCxnSpPr>
                <a:cxnSpLocks/>
              </p:cNvCxnSpPr>
              <p:nvPr/>
            </p:nvCxnSpPr>
            <p:spPr>
              <a:xfrm>
                <a:off x="6135265" y="1506784"/>
                <a:ext cx="74927" cy="0"/>
              </a:xfrm>
              <a:prstGeom prst="line">
                <a:avLst/>
              </a:prstGeom>
              <a:noFill/>
              <a:ln w="6350" cap="flat" cmpd="sng" algn="ctr">
                <a:solidFill>
                  <a:srgbClr val="003B5C"/>
                </a:solidFill>
                <a:prstDash val="solid"/>
                <a:miter lim="800000"/>
              </a:ln>
              <a:effectLst/>
            </p:spPr>
          </p:cxnSp>
          <p:cxnSp>
            <p:nvCxnSpPr>
              <p:cNvPr id="7770" name="Straight Connector 7769">
                <a:extLst>
                  <a:ext uri="{FF2B5EF4-FFF2-40B4-BE49-F238E27FC236}">
                    <a16:creationId xmlns:a16="http://schemas.microsoft.com/office/drawing/2014/main" id="{BDBF2750-4CC5-5AAE-6CDA-2F1B5292AAD4}"/>
                  </a:ext>
                </a:extLst>
              </p:cNvPr>
              <p:cNvCxnSpPr>
                <a:cxnSpLocks/>
              </p:cNvCxnSpPr>
              <p:nvPr/>
            </p:nvCxnSpPr>
            <p:spPr>
              <a:xfrm flipH="1">
                <a:off x="4058746" y="1727045"/>
                <a:ext cx="73520" cy="0"/>
              </a:xfrm>
              <a:prstGeom prst="line">
                <a:avLst/>
              </a:prstGeom>
              <a:noFill/>
              <a:ln w="6350" cap="flat" cmpd="sng" algn="ctr">
                <a:solidFill>
                  <a:srgbClr val="003B5C"/>
                </a:solidFill>
                <a:prstDash val="solid"/>
                <a:miter lim="800000"/>
              </a:ln>
              <a:effectLst/>
            </p:spPr>
          </p:cxnSp>
          <p:cxnSp>
            <p:nvCxnSpPr>
              <p:cNvPr id="7771" name="Straight Connector 7770">
                <a:extLst>
                  <a:ext uri="{FF2B5EF4-FFF2-40B4-BE49-F238E27FC236}">
                    <a16:creationId xmlns:a16="http://schemas.microsoft.com/office/drawing/2014/main" id="{2D1BDCB7-6A3A-6419-D30B-5B750BD9C737}"/>
                  </a:ext>
                </a:extLst>
              </p:cNvPr>
              <p:cNvCxnSpPr>
                <a:cxnSpLocks/>
                <a:endCxn id="7779" idx="0"/>
              </p:cNvCxnSpPr>
              <p:nvPr/>
            </p:nvCxnSpPr>
            <p:spPr>
              <a:xfrm flipH="1">
                <a:off x="4000328" y="1725183"/>
                <a:ext cx="57965" cy="52704"/>
              </a:xfrm>
              <a:prstGeom prst="line">
                <a:avLst/>
              </a:prstGeom>
              <a:noFill/>
              <a:ln w="6350" cap="flat" cmpd="sng" algn="ctr">
                <a:solidFill>
                  <a:srgbClr val="003B5C"/>
                </a:solidFill>
                <a:prstDash val="solid"/>
                <a:miter lim="800000"/>
              </a:ln>
              <a:effectLst/>
            </p:spPr>
          </p:cxnSp>
          <p:cxnSp>
            <p:nvCxnSpPr>
              <p:cNvPr id="7772" name="Straight Connector 7771">
                <a:extLst>
                  <a:ext uri="{FF2B5EF4-FFF2-40B4-BE49-F238E27FC236}">
                    <a16:creationId xmlns:a16="http://schemas.microsoft.com/office/drawing/2014/main" id="{A40E2AC9-5C45-01DC-CFBB-9731066B9C8A}"/>
                  </a:ext>
                </a:extLst>
              </p:cNvPr>
              <p:cNvCxnSpPr>
                <a:cxnSpLocks/>
              </p:cNvCxnSpPr>
              <p:nvPr/>
            </p:nvCxnSpPr>
            <p:spPr>
              <a:xfrm flipH="1">
                <a:off x="3936664" y="1789819"/>
                <a:ext cx="67011" cy="9086"/>
              </a:xfrm>
              <a:prstGeom prst="line">
                <a:avLst/>
              </a:prstGeom>
              <a:noFill/>
              <a:ln w="6350" cap="flat" cmpd="sng" algn="ctr">
                <a:solidFill>
                  <a:srgbClr val="003B5C"/>
                </a:solidFill>
                <a:prstDash val="solid"/>
                <a:miter lim="800000"/>
              </a:ln>
              <a:effectLst/>
            </p:spPr>
          </p:cxnSp>
          <p:cxnSp>
            <p:nvCxnSpPr>
              <p:cNvPr id="7773" name="Straight Connector 7772">
                <a:extLst>
                  <a:ext uri="{FF2B5EF4-FFF2-40B4-BE49-F238E27FC236}">
                    <a16:creationId xmlns:a16="http://schemas.microsoft.com/office/drawing/2014/main" id="{E1B7E4E8-342F-F408-583B-8797762FB913}"/>
                  </a:ext>
                </a:extLst>
              </p:cNvPr>
              <p:cNvCxnSpPr>
                <a:cxnSpLocks/>
                <a:stCxn id="7778" idx="1"/>
              </p:cNvCxnSpPr>
              <p:nvPr/>
            </p:nvCxnSpPr>
            <p:spPr>
              <a:xfrm flipH="1" flipV="1">
                <a:off x="3868247" y="1784059"/>
                <a:ext cx="58718" cy="17275"/>
              </a:xfrm>
              <a:prstGeom prst="line">
                <a:avLst/>
              </a:prstGeom>
              <a:noFill/>
              <a:ln w="6350" cap="flat" cmpd="sng" algn="ctr">
                <a:solidFill>
                  <a:srgbClr val="003B5C"/>
                </a:solidFill>
                <a:prstDash val="solid"/>
                <a:miter lim="800000"/>
              </a:ln>
              <a:effectLst/>
            </p:spPr>
          </p:cxnSp>
          <p:cxnSp>
            <p:nvCxnSpPr>
              <p:cNvPr id="7774" name="Straight Connector 7773">
                <a:extLst>
                  <a:ext uri="{FF2B5EF4-FFF2-40B4-BE49-F238E27FC236}">
                    <a16:creationId xmlns:a16="http://schemas.microsoft.com/office/drawing/2014/main" id="{A88BD56B-0102-D2E1-F338-6E1B97CA3B6E}"/>
                  </a:ext>
                </a:extLst>
              </p:cNvPr>
              <p:cNvCxnSpPr>
                <a:cxnSpLocks/>
                <a:stCxn id="7858" idx="7"/>
              </p:cNvCxnSpPr>
              <p:nvPr/>
            </p:nvCxnSpPr>
            <p:spPr>
              <a:xfrm flipH="1">
                <a:off x="3803159" y="1779185"/>
                <a:ext cx="77502" cy="36760"/>
              </a:xfrm>
              <a:prstGeom prst="line">
                <a:avLst/>
              </a:prstGeom>
              <a:noFill/>
              <a:ln w="6350" cap="flat" cmpd="sng" algn="ctr">
                <a:solidFill>
                  <a:srgbClr val="003B5C"/>
                </a:solidFill>
                <a:prstDash val="solid"/>
                <a:miter lim="800000"/>
              </a:ln>
              <a:effectLst/>
            </p:spPr>
          </p:cxnSp>
        </p:grpSp>
      </p:grpSp>
      <p:grpSp>
        <p:nvGrpSpPr>
          <p:cNvPr id="8024" name="Group 8023">
            <a:extLst>
              <a:ext uri="{FF2B5EF4-FFF2-40B4-BE49-F238E27FC236}">
                <a16:creationId xmlns:a16="http://schemas.microsoft.com/office/drawing/2014/main" id="{B85BBC2D-ACDD-C2D0-F48F-C6F1BC2FF21A}"/>
              </a:ext>
            </a:extLst>
          </p:cNvPr>
          <p:cNvGrpSpPr>
            <a:grpSpLocks noChangeAspect="1"/>
          </p:cNvGrpSpPr>
          <p:nvPr/>
        </p:nvGrpSpPr>
        <p:grpSpPr>
          <a:xfrm>
            <a:off x="20712022" y="7116998"/>
            <a:ext cx="8777235" cy="3076980"/>
            <a:chOff x="20582926" y="14415741"/>
            <a:chExt cx="8910689" cy="3123765"/>
          </a:xfrm>
        </p:grpSpPr>
        <p:grpSp>
          <p:nvGrpSpPr>
            <p:cNvPr id="8025" name="Group 8024">
              <a:extLst>
                <a:ext uri="{FF2B5EF4-FFF2-40B4-BE49-F238E27FC236}">
                  <a16:creationId xmlns:a16="http://schemas.microsoft.com/office/drawing/2014/main" id="{F777261C-0663-281A-6127-C84C9FFADE80}"/>
                </a:ext>
              </a:extLst>
            </p:cNvPr>
            <p:cNvGrpSpPr/>
            <p:nvPr/>
          </p:nvGrpSpPr>
          <p:grpSpPr>
            <a:xfrm>
              <a:off x="21600909" y="14671158"/>
              <a:ext cx="7892706" cy="1934811"/>
              <a:chOff x="3488055" y="953521"/>
              <a:chExt cx="45720" cy="1120775"/>
            </a:xfrm>
          </p:grpSpPr>
          <p:cxnSp>
            <p:nvCxnSpPr>
              <p:cNvPr id="8303" name="Straight Connector 8302">
                <a:extLst>
                  <a:ext uri="{FF2B5EF4-FFF2-40B4-BE49-F238E27FC236}">
                    <a16:creationId xmlns:a16="http://schemas.microsoft.com/office/drawing/2014/main" id="{6CD463FD-6390-1A26-7B37-486CB976DC87}"/>
                  </a:ext>
                </a:extLst>
              </p:cNvPr>
              <p:cNvCxnSpPr>
                <a:cxnSpLocks/>
              </p:cNvCxnSpPr>
              <p:nvPr/>
            </p:nvCxnSpPr>
            <p:spPr>
              <a:xfrm flipH="1">
                <a:off x="3488055" y="2074296"/>
                <a:ext cx="45720" cy="0"/>
              </a:xfrm>
              <a:prstGeom prst="line">
                <a:avLst/>
              </a:prstGeom>
              <a:noFill/>
              <a:ln w="12700" cap="flat" cmpd="sng" algn="ctr">
                <a:solidFill>
                  <a:sysClr val="windowText" lastClr="000000"/>
                </a:solidFill>
                <a:prstDash val="sysDot"/>
                <a:miter lim="800000"/>
              </a:ln>
              <a:effectLst/>
            </p:spPr>
          </p:cxnSp>
          <p:cxnSp>
            <p:nvCxnSpPr>
              <p:cNvPr id="8304" name="Straight Connector 8303">
                <a:extLst>
                  <a:ext uri="{FF2B5EF4-FFF2-40B4-BE49-F238E27FC236}">
                    <a16:creationId xmlns:a16="http://schemas.microsoft.com/office/drawing/2014/main" id="{63EBF7E4-D10A-6632-597C-D5C6FFDB0A13}"/>
                  </a:ext>
                </a:extLst>
              </p:cNvPr>
              <p:cNvCxnSpPr>
                <a:cxnSpLocks/>
              </p:cNvCxnSpPr>
              <p:nvPr/>
            </p:nvCxnSpPr>
            <p:spPr>
              <a:xfrm flipH="1">
                <a:off x="3488055" y="1850141"/>
                <a:ext cx="45720" cy="0"/>
              </a:xfrm>
              <a:prstGeom prst="line">
                <a:avLst/>
              </a:prstGeom>
              <a:noFill/>
              <a:ln w="12700" cap="flat" cmpd="sng" algn="ctr">
                <a:solidFill>
                  <a:srgbClr val="E8E8E8"/>
                </a:solidFill>
                <a:prstDash val="solid"/>
                <a:miter lim="800000"/>
              </a:ln>
              <a:effectLst/>
            </p:spPr>
          </p:cxnSp>
          <p:cxnSp>
            <p:nvCxnSpPr>
              <p:cNvPr id="8305" name="Straight Connector 8304">
                <a:extLst>
                  <a:ext uri="{FF2B5EF4-FFF2-40B4-BE49-F238E27FC236}">
                    <a16:creationId xmlns:a16="http://schemas.microsoft.com/office/drawing/2014/main" id="{91483E62-003D-2BF1-31EB-6E3DF9DF5F16}"/>
                  </a:ext>
                </a:extLst>
              </p:cNvPr>
              <p:cNvCxnSpPr>
                <a:cxnSpLocks/>
              </p:cNvCxnSpPr>
              <p:nvPr/>
            </p:nvCxnSpPr>
            <p:spPr>
              <a:xfrm flipH="1">
                <a:off x="3488055" y="1625986"/>
                <a:ext cx="45720" cy="0"/>
              </a:xfrm>
              <a:prstGeom prst="line">
                <a:avLst/>
              </a:prstGeom>
              <a:noFill/>
              <a:ln w="12700" cap="flat" cmpd="sng" algn="ctr">
                <a:solidFill>
                  <a:srgbClr val="E8E8E8"/>
                </a:solidFill>
                <a:prstDash val="solid"/>
                <a:miter lim="800000"/>
              </a:ln>
              <a:effectLst/>
            </p:spPr>
          </p:cxnSp>
          <p:cxnSp>
            <p:nvCxnSpPr>
              <p:cNvPr id="8306" name="Straight Connector 8305">
                <a:extLst>
                  <a:ext uri="{FF2B5EF4-FFF2-40B4-BE49-F238E27FC236}">
                    <a16:creationId xmlns:a16="http://schemas.microsoft.com/office/drawing/2014/main" id="{068F1E76-D952-60AB-959F-505C44198488}"/>
                  </a:ext>
                </a:extLst>
              </p:cNvPr>
              <p:cNvCxnSpPr>
                <a:cxnSpLocks/>
              </p:cNvCxnSpPr>
              <p:nvPr/>
            </p:nvCxnSpPr>
            <p:spPr>
              <a:xfrm flipH="1">
                <a:off x="3488055" y="1401831"/>
                <a:ext cx="45720" cy="0"/>
              </a:xfrm>
              <a:prstGeom prst="line">
                <a:avLst/>
              </a:prstGeom>
              <a:noFill/>
              <a:ln w="12700" cap="flat" cmpd="sng" algn="ctr">
                <a:solidFill>
                  <a:srgbClr val="E8E8E8"/>
                </a:solidFill>
                <a:prstDash val="solid"/>
                <a:miter lim="800000"/>
              </a:ln>
              <a:effectLst/>
            </p:spPr>
          </p:cxnSp>
          <p:cxnSp>
            <p:nvCxnSpPr>
              <p:cNvPr id="8307" name="Straight Connector 8306">
                <a:extLst>
                  <a:ext uri="{FF2B5EF4-FFF2-40B4-BE49-F238E27FC236}">
                    <a16:creationId xmlns:a16="http://schemas.microsoft.com/office/drawing/2014/main" id="{1264D1F6-85E6-55F9-EE7B-FCB44290D0F9}"/>
                  </a:ext>
                </a:extLst>
              </p:cNvPr>
              <p:cNvCxnSpPr>
                <a:cxnSpLocks/>
              </p:cNvCxnSpPr>
              <p:nvPr/>
            </p:nvCxnSpPr>
            <p:spPr>
              <a:xfrm flipH="1">
                <a:off x="3488055" y="1177676"/>
                <a:ext cx="45720" cy="0"/>
              </a:xfrm>
              <a:prstGeom prst="line">
                <a:avLst/>
              </a:prstGeom>
              <a:noFill/>
              <a:ln w="12700" cap="flat" cmpd="sng" algn="ctr">
                <a:solidFill>
                  <a:srgbClr val="E8E8E8"/>
                </a:solidFill>
                <a:prstDash val="solid"/>
                <a:miter lim="800000"/>
              </a:ln>
              <a:effectLst/>
            </p:spPr>
          </p:cxnSp>
          <p:cxnSp>
            <p:nvCxnSpPr>
              <p:cNvPr id="8308" name="Straight Connector 8307">
                <a:extLst>
                  <a:ext uri="{FF2B5EF4-FFF2-40B4-BE49-F238E27FC236}">
                    <a16:creationId xmlns:a16="http://schemas.microsoft.com/office/drawing/2014/main" id="{33F25F84-DD7F-786A-F725-C493A7F29907}"/>
                  </a:ext>
                </a:extLst>
              </p:cNvPr>
              <p:cNvCxnSpPr>
                <a:cxnSpLocks/>
              </p:cNvCxnSpPr>
              <p:nvPr/>
            </p:nvCxnSpPr>
            <p:spPr>
              <a:xfrm flipH="1">
                <a:off x="3488055" y="953521"/>
                <a:ext cx="45720" cy="0"/>
              </a:xfrm>
              <a:prstGeom prst="line">
                <a:avLst/>
              </a:prstGeom>
              <a:noFill/>
              <a:ln w="12700" cap="flat" cmpd="sng" algn="ctr">
                <a:solidFill>
                  <a:srgbClr val="E8E8E8"/>
                </a:solidFill>
                <a:prstDash val="solid"/>
                <a:miter lim="800000"/>
              </a:ln>
              <a:effectLst/>
            </p:spPr>
          </p:cxnSp>
        </p:grpSp>
        <p:grpSp>
          <p:nvGrpSpPr>
            <p:cNvPr id="8026" name="Group 8025">
              <a:extLst>
                <a:ext uri="{FF2B5EF4-FFF2-40B4-BE49-F238E27FC236}">
                  <a16:creationId xmlns:a16="http://schemas.microsoft.com/office/drawing/2014/main" id="{DFD69115-4B11-7449-ABA4-7EA424D89C94}"/>
                </a:ext>
              </a:extLst>
            </p:cNvPr>
            <p:cNvGrpSpPr/>
            <p:nvPr/>
          </p:nvGrpSpPr>
          <p:grpSpPr>
            <a:xfrm>
              <a:off x="21600907" y="14415741"/>
              <a:ext cx="7892706" cy="2288886"/>
              <a:chOff x="3533774" y="756884"/>
              <a:chExt cx="4572000" cy="1325880"/>
            </a:xfrm>
          </p:grpSpPr>
          <p:cxnSp>
            <p:nvCxnSpPr>
              <p:cNvPr id="8299" name="Straight Connector 8298">
                <a:extLst>
                  <a:ext uri="{FF2B5EF4-FFF2-40B4-BE49-F238E27FC236}">
                    <a16:creationId xmlns:a16="http://schemas.microsoft.com/office/drawing/2014/main" id="{58B62450-62A3-9ABA-6251-CD2AB3486BF5}"/>
                  </a:ext>
                </a:extLst>
              </p:cNvPr>
              <p:cNvCxnSpPr>
                <a:cxnSpLocks/>
              </p:cNvCxnSpPr>
              <p:nvPr/>
            </p:nvCxnSpPr>
            <p:spPr>
              <a:xfrm>
                <a:off x="3533775" y="756884"/>
                <a:ext cx="0" cy="1325880"/>
              </a:xfrm>
              <a:prstGeom prst="line">
                <a:avLst/>
              </a:prstGeom>
              <a:noFill/>
              <a:ln w="12700" cap="flat" cmpd="sng" algn="ctr">
                <a:solidFill>
                  <a:sysClr val="windowText" lastClr="000000"/>
                </a:solidFill>
                <a:prstDash val="solid"/>
                <a:miter lim="800000"/>
              </a:ln>
              <a:effectLst/>
            </p:spPr>
          </p:cxnSp>
          <p:cxnSp>
            <p:nvCxnSpPr>
              <p:cNvPr id="8300" name="Straight Connector 8299">
                <a:extLst>
                  <a:ext uri="{FF2B5EF4-FFF2-40B4-BE49-F238E27FC236}">
                    <a16:creationId xmlns:a16="http://schemas.microsoft.com/office/drawing/2014/main" id="{E069A372-453A-EB10-929A-886A772EC663}"/>
                  </a:ext>
                </a:extLst>
              </p:cNvPr>
              <p:cNvCxnSpPr>
                <a:cxnSpLocks/>
              </p:cNvCxnSpPr>
              <p:nvPr/>
            </p:nvCxnSpPr>
            <p:spPr>
              <a:xfrm flipH="1">
                <a:off x="3533774" y="2082764"/>
                <a:ext cx="4572000" cy="0"/>
              </a:xfrm>
              <a:prstGeom prst="line">
                <a:avLst/>
              </a:prstGeom>
              <a:noFill/>
              <a:ln w="12700" cap="flat" cmpd="sng" algn="ctr">
                <a:solidFill>
                  <a:sysClr val="windowText" lastClr="000000"/>
                </a:solidFill>
                <a:prstDash val="solid"/>
                <a:miter lim="800000"/>
              </a:ln>
              <a:effectLst/>
            </p:spPr>
          </p:cxnSp>
          <p:cxnSp>
            <p:nvCxnSpPr>
              <p:cNvPr id="8301" name="Straight Connector 8300">
                <a:extLst>
                  <a:ext uri="{FF2B5EF4-FFF2-40B4-BE49-F238E27FC236}">
                    <a16:creationId xmlns:a16="http://schemas.microsoft.com/office/drawing/2014/main" id="{3ACDA7DB-C398-FE06-115B-251B025599AB}"/>
                  </a:ext>
                </a:extLst>
              </p:cNvPr>
              <p:cNvCxnSpPr>
                <a:cxnSpLocks/>
              </p:cNvCxnSpPr>
              <p:nvPr/>
            </p:nvCxnSpPr>
            <p:spPr>
              <a:xfrm flipH="1">
                <a:off x="3533774" y="756884"/>
                <a:ext cx="4572000" cy="0"/>
              </a:xfrm>
              <a:prstGeom prst="line">
                <a:avLst/>
              </a:prstGeom>
              <a:noFill/>
              <a:ln w="12700" cap="flat" cmpd="sng" algn="ctr">
                <a:solidFill>
                  <a:sysClr val="windowText" lastClr="000000"/>
                </a:solidFill>
                <a:prstDash val="solid"/>
                <a:miter lim="800000"/>
              </a:ln>
              <a:effectLst/>
            </p:spPr>
          </p:cxnSp>
          <p:cxnSp>
            <p:nvCxnSpPr>
              <p:cNvPr id="8302" name="Straight Connector 8301">
                <a:extLst>
                  <a:ext uri="{FF2B5EF4-FFF2-40B4-BE49-F238E27FC236}">
                    <a16:creationId xmlns:a16="http://schemas.microsoft.com/office/drawing/2014/main" id="{851C41DC-FFD7-BC4A-3FEE-E7CBDBB0789F}"/>
                  </a:ext>
                </a:extLst>
              </p:cNvPr>
              <p:cNvCxnSpPr>
                <a:cxnSpLocks/>
              </p:cNvCxnSpPr>
              <p:nvPr/>
            </p:nvCxnSpPr>
            <p:spPr>
              <a:xfrm>
                <a:off x="8105774" y="756884"/>
                <a:ext cx="0" cy="1325880"/>
              </a:xfrm>
              <a:prstGeom prst="line">
                <a:avLst/>
              </a:prstGeom>
              <a:noFill/>
              <a:ln w="12700" cap="flat" cmpd="sng" algn="ctr">
                <a:solidFill>
                  <a:sysClr val="windowText" lastClr="000000"/>
                </a:solidFill>
                <a:prstDash val="solid"/>
                <a:miter lim="800000"/>
              </a:ln>
              <a:effectLst/>
            </p:spPr>
          </p:cxnSp>
        </p:grpSp>
        <p:grpSp>
          <p:nvGrpSpPr>
            <p:cNvPr id="8027" name="Group 8026">
              <a:extLst>
                <a:ext uri="{FF2B5EF4-FFF2-40B4-BE49-F238E27FC236}">
                  <a16:creationId xmlns:a16="http://schemas.microsoft.com/office/drawing/2014/main" id="{EC405BCA-38AF-4747-9216-005EF25774CD}"/>
                </a:ext>
              </a:extLst>
            </p:cNvPr>
            <p:cNvGrpSpPr/>
            <p:nvPr/>
          </p:nvGrpSpPr>
          <p:grpSpPr>
            <a:xfrm>
              <a:off x="21506741" y="14671158"/>
              <a:ext cx="91440" cy="1934811"/>
              <a:chOff x="3488055" y="953521"/>
              <a:chExt cx="45720" cy="1120775"/>
            </a:xfrm>
          </p:grpSpPr>
          <p:cxnSp>
            <p:nvCxnSpPr>
              <p:cNvPr id="8293" name="Straight Connector 8292">
                <a:extLst>
                  <a:ext uri="{FF2B5EF4-FFF2-40B4-BE49-F238E27FC236}">
                    <a16:creationId xmlns:a16="http://schemas.microsoft.com/office/drawing/2014/main" id="{732201D6-B544-840C-3EFE-41A2926201FE}"/>
                  </a:ext>
                </a:extLst>
              </p:cNvPr>
              <p:cNvCxnSpPr>
                <a:cxnSpLocks/>
              </p:cNvCxnSpPr>
              <p:nvPr/>
            </p:nvCxnSpPr>
            <p:spPr>
              <a:xfrm flipH="1">
                <a:off x="3488055" y="2074296"/>
                <a:ext cx="45720" cy="0"/>
              </a:xfrm>
              <a:prstGeom prst="line">
                <a:avLst/>
              </a:prstGeom>
              <a:noFill/>
              <a:ln w="12700" cap="flat" cmpd="sng" algn="ctr">
                <a:solidFill>
                  <a:sysClr val="windowText" lastClr="000000"/>
                </a:solidFill>
                <a:prstDash val="solid"/>
                <a:miter lim="800000"/>
              </a:ln>
              <a:effectLst/>
            </p:spPr>
          </p:cxnSp>
          <p:cxnSp>
            <p:nvCxnSpPr>
              <p:cNvPr id="8294" name="Straight Connector 8293">
                <a:extLst>
                  <a:ext uri="{FF2B5EF4-FFF2-40B4-BE49-F238E27FC236}">
                    <a16:creationId xmlns:a16="http://schemas.microsoft.com/office/drawing/2014/main" id="{2A2EF52C-5092-DC86-1432-73C7E4501013}"/>
                  </a:ext>
                </a:extLst>
              </p:cNvPr>
              <p:cNvCxnSpPr>
                <a:cxnSpLocks/>
              </p:cNvCxnSpPr>
              <p:nvPr/>
            </p:nvCxnSpPr>
            <p:spPr>
              <a:xfrm flipH="1">
                <a:off x="3488055" y="1850141"/>
                <a:ext cx="45720" cy="0"/>
              </a:xfrm>
              <a:prstGeom prst="line">
                <a:avLst/>
              </a:prstGeom>
              <a:noFill/>
              <a:ln w="12700" cap="flat" cmpd="sng" algn="ctr">
                <a:solidFill>
                  <a:sysClr val="windowText" lastClr="000000"/>
                </a:solidFill>
                <a:prstDash val="solid"/>
                <a:miter lim="800000"/>
              </a:ln>
              <a:effectLst/>
            </p:spPr>
          </p:cxnSp>
          <p:cxnSp>
            <p:nvCxnSpPr>
              <p:cNvPr id="8295" name="Straight Connector 8294">
                <a:extLst>
                  <a:ext uri="{FF2B5EF4-FFF2-40B4-BE49-F238E27FC236}">
                    <a16:creationId xmlns:a16="http://schemas.microsoft.com/office/drawing/2014/main" id="{8636A973-45BA-AF12-33DB-7CA33BAEEC68}"/>
                  </a:ext>
                </a:extLst>
              </p:cNvPr>
              <p:cNvCxnSpPr>
                <a:cxnSpLocks/>
              </p:cNvCxnSpPr>
              <p:nvPr/>
            </p:nvCxnSpPr>
            <p:spPr>
              <a:xfrm flipH="1">
                <a:off x="3488055" y="1625986"/>
                <a:ext cx="45720" cy="0"/>
              </a:xfrm>
              <a:prstGeom prst="line">
                <a:avLst/>
              </a:prstGeom>
              <a:noFill/>
              <a:ln w="12700" cap="flat" cmpd="sng" algn="ctr">
                <a:solidFill>
                  <a:sysClr val="windowText" lastClr="000000"/>
                </a:solidFill>
                <a:prstDash val="solid"/>
                <a:miter lim="800000"/>
              </a:ln>
              <a:effectLst/>
            </p:spPr>
          </p:cxnSp>
          <p:cxnSp>
            <p:nvCxnSpPr>
              <p:cNvPr id="8296" name="Straight Connector 8295">
                <a:extLst>
                  <a:ext uri="{FF2B5EF4-FFF2-40B4-BE49-F238E27FC236}">
                    <a16:creationId xmlns:a16="http://schemas.microsoft.com/office/drawing/2014/main" id="{A9B7E7B0-15B2-7AF4-9CB0-51D58255D4F7}"/>
                  </a:ext>
                </a:extLst>
              </p:cNvPr>
              <p:cNvCxnSpPr>
                <a:cxnSpLocks/>
              </p:cNvCxnSpPr>
              <p:nvPr/>
            </p:nvCxnSpPr>
            <p:spPr>
              <a:xfrm flipH="1">
                <a:off x="3488055" y="1401831"/>
                <a:ext cx="45720" cy="0"/>
              </a:xfrm>
              <a:prstGeom prst="line">
                <a:avLst/>
              </a:prstGeom>
              <a:noFill/>
              <a:ln w="12700" cap="flat" cmpd="sng" algn="ctr">
                <a:solidFill>
                  <a:sysClr val="windowText" lastClr="000000"/>
                </a:solidFill>
                <a:prstDash val="solid"/>
                <a:miter lim="800000"/>
              </a:ln>
              <a:effectLst/>
            </p:spPr>
          </p:cxnSp>
          <p:cxnSp>
            <p:nvCxnSpPr>
              <p:cNvPr id="8297" name="Straight Connector 8296">
                <a:extLst>
                  <a:ext uri="{FF2B5EF4-FFF2-40B4-BE49-F238E27FC236}">
                    <a16:creationId xmlns:a16="http://schemas.microsoft.com/office/drawing/2014/main" id="{5640BE37-AAFE-CE97-58A6-E81A25CEE9C8}"/>
                  </a:ext>
                </a:extLst>
              </p:cNvPr>
              <p:cNvCxnSpPr>
                <a:cxnSpLocks/>
              </p:cNvCxnSpPr>
              <p:nvPr/>
            </p:nvCxnSpPr>
            <p:spPr>
              <a:xfrm flipH="1">
                <a:off x="3488055" y="1177676"/>
                <a:ext cx="45720" cy="0"/>
              </a:xfrm>
              <a:prstGeom prst="line">
                <a:avLst/>
              </a:prstGeom>
              <a:noFill/>
              <a:ln w="12700" cap="flat" cmpd="sng" algn="ctr">
                <a:solidFill>
                  <a:sysClr val="windowText" lastClr="000000"/>
                </a:solidFill>
                <a:prstDash val="solid"/>
                <a:miter lim="800000"/>
              </a:ln>
              <a:effectLst/>
            </p:spPr>
          </p:cxnSp>
          <p:cxnSp>
            <p:nvCxnSpPr>
              <p:cNvPr id="8298" name="Straight Connector 8297">
                <a:extLst>
                  <a:ext uri="{FF2B5EF4-FFF2-40B4-BE49-F238E27FC236}">
                    <a16:creationId xmlns:a16="http://schemas.microsoft.com/office/drawing/2014/main" id="{05459951-C72C-D6BD-451B-1890BCBA2756}"/>
                  </a:ext>
                </a:extLst>
              </p:cNvPr>
              <p:cNvCxnSpPr>
                <a:cxnSpLocks/>
              </p:cNvCxnSpPr>
              <p:nvPr/>
            </p:nvCxnSpPr>
            <p:spPr>
              <a:xfrm flipH="1">
                <a:off x="3488055" y="953521"/>
                <a:ext cx="45720" cy="0"/>
              </a:xfrm>
              <a:prstGeom prst="line">
                <a:avLst/>
              </a:prstGeom>
              <a:noFill/>
              <a:ln w="12700" cap="flat" cmpd="sng" algn="ctr">
                <a:solidFill>
                  <a:sysClr val="windowText" lastClr="000000"/>
                </a:solidFill>
                <a:prstDash val="solid"/>
                <a:miter lim="800000"/>
              </a:ln>
              <a:effectLst/>
            </p:spPr>
          </p:cxnSp>
        </p:grpSp>
        <p:grpSp>
          <p:nvGrpSpPr>
            <p:cNvPr id="8028" name="Group 8027">
              <a:extLst>
                <a:ext uri="{FF2B5EF4-FFF2-40B4-BE49-F238E27FC236}">
                  <a16:creationId xmlns:a16="http://schemas.microsoft.com/office/drawing/2014/main" id="{9D86D9EC-29E9-0251-97C1-E00AE2B7C8FF}"/>
                </a:ext>
              </a:extLst>
            </p:cNvPr>
            <p:cNvGrpSpPr/>
            <p:nvPr/>
          </p:nvGrpSpPr>
          <p:grpSpPr>
            <a:xfrm>
              <a:off x="21847556" y="16704626"/>
              <a:ext cx="7169208" cy="91440"/>
              <a:chOff x="3676650" y="963046"/>
              <a:chExt cx="4152900" cy="45720"/>
            </a:xfrm>
          </p:grpSpPr>
          <p:cxnSp>
            <p:nvCxnSpPr>
              <p:cNvPr id="8278" name="Straight Connector 8277">
                <a:extLst>
                  <a:ext uri="{FF2B5EF4-FFF2-40B4-BE49-F238E27FC236}">
                    <a16:creationId xmlns:a16="http://schemas.microsoft.com/office/drawing/2014/main" id="{B3BD71B4-2143-BE02-1EC5-5E8D9833EDF3}"/>
                  </a:ext>
                </a:extLst>
              </p:cNvPr>
              <p:cNvCxnSpPr>
                <a:cxnSpLocks/>
              </p:cNvCxnSpPr>
              <p:nvPr/>
            </p:nvCxnSpPr>
            <p:spPr>
              <a:xfrm>
                <a:off x="3676650" y="963046"/>
                <a:ext cx="0" cy="45720"/>
              </a:xfrm>
              <a:prstGeom prst="line">
                <a:avLst/>
              </a:prstGeom>
              <a:noFill/>
              <a:ln w="12700" cap="flat" cmpd="sng" algn="ctr">
                <a:solidFill>
                  <a:sysClr val="windowText" lastClr="000000"/>
                </a:solidFill>
                <a:prstDash val="solid"/>
                <a:miter lim="800000"/>
              </a:ln>
              <a:effectLst/>
            </p:spPr>
          </p:cxnSp>
          <p:cxnSp>
            <p:nvCxnSpPr>
              <p:cNvPr id="8279" name="Straight Connector 8278">
                <a:extLst>
                  <a:ext uri="{FF2B5EF4-FFF2-40B4-BE49-F238E27FC236}">
                    <a16:creationId xmlns:a16="http://schemas.microsoft.com/office/drawing/2014/main" id="{A1A584E0-7001-8885-77A6-BA2377A526A6}"/>
                  </a:ext>
                </a:extLst>
              </p:cNvPr>
              <p:cNvCxnSpPr>
                <a:cxnSpLocks/>
              </p:cNvCxnSpPr>
              <p:nvPr/>
            </p:nvCxnSpPr>
            <p:spPr>
              <a:xfrm>
                <a:off x="3973286" y="963046"/>
                <a:ext cx="0" cy="45720"/>
              </a:xfrm>
              <a:prstGeom prst="line">
                <a:avLst/>
              </a:prstGeom>
              <a:noFill/>
              <a:ln w="12700" cap="flat" cmpd="sng" algn="ctr">
                <a:solidFill>
                  <a:sysClr val="windowText" lastClr="000000"/>
                </a:solidFill>
                <a:prstDash val="solid"/>
                <a:miter lim="800000"/>
              </a:ln>
              <a:effectLst/>
            </p:spPr>
          </p:cxnSp>
          <p:cxnSp>
            <p:nvCxnSpPr>
              <p:cNvPr id="8280" name="Straight Connector 8279">
                <a:extLst>
                  <a:ext uri="{FF2B5EF4-FFF2-40B4-BE49-F238E27FC236}">
                    <a16:creationId xmlns:a16="http://schemas.microsoft.com/office/drawing/2014/main" id="{9A67F11F-96A8-0901-4DE3-3941E1D970B4}"/>
                  </a:ext>
                </a:extLst>
              </p:cNvPr>
              <p:cNvCxnSpPr>
                <a:cxnSpLocks/>
              </p:cNvCxnSpPr>
              <p:nvPr/>
            </p:nvCxnSpPr>
            <p:spPr>
              <a:xfrm>
                <a:off x="4269922" y="963046"/>
                <a:ext cx="0" cy="45720"/>
              </a:xfrm>
              <a:prstGeom prst="line">
                <a:avLst/>
              </a:prstGeom>
              <a:noFill/>
              <a:ln w="12700" cap="flat" cmpd="sng" algn="ctr">
                <a:solidFill>
                  <a:sysClr val="windowText" lastClr="000000"/>
                </a:solidFill>
                <a:prstDash val="solid"/>
                <a:miter lim="800000"/>
              </a:ln>
              <a:effectLst/>
            </p:spPr>
          </p:cxnSp>
          <p:cxnSp>
            <p:nvCxnSpPr>
              <p:cNvPr id="8281" name="Straight Connector 8280">
                <a:extLst>
                  <a:ext uri="{FF2B5EF4-FFF2-40B4-BE49-F238E27FC236}">
                    <a16:creationId xmlns:a16="http://schemas.microsoft.com/office/drawing/2014/main" id="{8DB2DF65-46F3-6B88-4201-10B875AF89DE}"/>
                  </a:ext>
                </a:extLst>
              </p:cNvPr>
              <p:cNvCxnSpPr>
                <a:cxnSpLocks/>
              </p:cNvCxnSpPr>
              <p:nvPr/>
            </p:nvCxnSpPr>
            <p:spPr>
              <a:xfrm>
                <a:off x="4566558" y="963046"/>
                <a:ext cx="0" cy="45720"/>
              </a:xfrm>
              <a:prstGeom prst="line">
                <a:avLst/>
              </a:prstGeom>
              <a:noFill/>
              <a:ln w="12700" cap="flat" cmpd="sng" algn="ctr">
                <a:solidFill>
                  <a:sysClr val="windowText" lastClr="000000"/>
                </a:solidFill>
                <a:prstDash val="solid"/>
                <a:miter lim="800000"/>
              </a:ln>
              <a:effectLst/>
            </p:spPr>
          </p:cxnSp>
          <p:cxnSp>
            <p:nvCxnSpPr>
              <p:cNvPr id="8282" name="Straight Connector 8281">
                <a:extLst>
                  <a:ext uri="{FF2B5EF4-FFF2-40B4-BE49-F238E27FC236}">
                    <a16:creationId xmlns:a16="http://schemas.microsoft.com/office/drawing/2014/main" id="{90423733-F0A9-BF97-5709-FAA01B9DAC65}"/>
                  </a:ext>
                </a:extLst>
              </p:cNvPr>
              <p:cNvCxnSpPr>
                <a:cxnSpLocks/>
              </p:cNvCxnSpPr>
              <p:nvPr/>
            </p:nvCxnSpPr>
            <p:spPr>
              <a:xfrm>
                <a:off x="4863194" y="963046"/>
                <a:ext cx="0" cy="45720"/>
              </a:xfrm>
              <a:prstGeom prst="line">
                <a:avLst/>
              </a:prstGeom>
              <a:noFill/>
              <a:ln w="12700" cap="flat" cmpd="sng" algn="ctr">
                <a:solidFill>
                  <a:sysClr val="windowText" lastClr="000000"/>
                </a:solidFill>
                <a:prstDash val="solid"/>
                <a:miter lim="800000"/>
              </a:ln>
              <a:effectLst/>
            </p:spPr>
          </p:cxnSp>
          <p:cxnSp>
            <p:nvCxnSpPr>
              <p:cNvPr id="8283" name="Straight Connector 8282">
                <a:extLst>
                  <a:ext uri="{FF2B5EF4-FFF2-40B4-BE49-F238E27FC236}">
                    <a16:creationId xmlns:a16="http://schemas.microsoft.com/office/drawing/2014/main" id="{A1D25D76-F70D-29C2-D49E-2E5E7B03A791}"/>
                  </a:ext>
                </a:extLst>
              </p:cNvPr>
              <p:cNvCxnSpPr>
                <a:cxnSpLocks/>
              </p:cNvCxnSpPr>
              <p:nvPr/>
            </p:nvCxnSpPr>
            <p:spPr>
              <a:xfrm>
                <a:off x="5159830" y="963046"/>
                <a:ext cx="0" cy="45720"/>
              </a:xfrm>
              <a:prstGeom prst="line">
                <a:avLst/>
              </a:prstGeom>
              <a:noFill/>
              <a:ln w="12700" cap="flat" cmpd="sng" algn="ctr">
                <a:solidFill>
                  <a:sysClr val="windowText" lastClr="000000"/>
                </a:solidFill>
                <a:prstDash val="solid"/>
                <a:miter lim="800000"/>
              </a:ln>
              <a:effectLst/>
            </p:spPr>
          </p:cxnSp>
          <p:cxnSp>
            <p:nvCxnSpPr>
              <p:cNvPr id="8284" name="Straight Connector 8283">
                <a:extLst>
                  <a:ext uri="{FF2B5EF4-FFF2-40B4-BE49-F238E27FC236}">
                    <a16:creationId xmlns:a16="http://schemas.microsoft.com/office/drawing/2014/main" id="{D57D3765-7274-121D-05CA-F35617FA83D5}"/>
                  </a:ext>
                </a:extLst>
              </p:cNvPr>
              <p:cNvCxnSpPr>
                <a:cxnSpLocks/>
              </p:cNvCxnSpPr>
              <p:nvPr/>
            </p:nvCxnSpPr>
            <p:spPr>
              <a:xfrm>
                <a:off x="5456466" y="963046"/>
                <a:ext cx="0" cy="45720"/>
              </a:xfrm>
              <a:prstGeom prst="line">
                <a:avLst/>
              </a:prstGeom>
              <a:noFill/>
              <a:ln w="12700" cap="flat" cmpd="sng" algn="ctr">
                <a:solidFill>
                  <a:sysClr val="windowText" lastClr="000000"/>
                </a:solidFill>
                <a:prstDash val="solid"/>
                <a:miter lim="800000"/>
              </a:ln>
              <a:effectLst/>
            </p:spPr>
          </p:cxnSp>
          <p:cxnSp>
            <p:nvCxnSpPr>
              <p:cNvPr id="8285" name="Straight Connector 8284">
                <a:extLst>
                  <a:ext uri="{FF2B5EF4-FFF2-40B4-BE49-F238E27FC236}">
                    <a16:creationId xmlns:a16="http://schemas.microsoft.com/office/drawing/2014/main" id="{3FEEC38F-FAA9-DD83-8DC0-F9F1E9985D0A}"/>
                  </a:ext>
                </a:extLst>
              </p:cNvPr>
              <p:cNvCxnSpPr>
                <a:cxnSpLocks/>
              </p:cNvCxnSpPr>
              <p:nvPr/>
            </p:nvCxnSpPr>
            <p:spPr>
              <a:xfrm>
                <a:off x="5753102" y="963046"/>
                <a:ext cx="0" cy="45720"/>
              </a:xfrm>
              <a:prstGeom prst="line">
                <a:avLst/>
              </a:prstGeom>
              <a:noFill/>
              <a:ln w="12700" cap="flat" cmpd="sng" algn="ctr">
                <a:solidFill>
                  <a:sysClr val="windowText" lastClr="000000"/>
                </a:solidFill>
                <a:prstDash val="solid"/>
                <a:miter lim="800000"/>
              </a:ln>
              <a:effectLst/>
            </p:spPr>
          </p:cxnSp>
          <p:cxnSp>
            <p:nvCxnSpPr>
              <p:cNvPr id="8286" name="Straight Connector 8285">
                <a:extLst>
                  <a:ext uri="{FF2B5EF4-FFF2-40B4-BE49-F238E27FC236}">
                    <a16:creationId xmlns:a16="http://schemas.microsoft.com/office/drawing/2014/main" id="{60C5D5C1-55E6-6740-7FE2-9A889EC88A1D}"/>
                  </a:ext>
                </a:extLst>
              </p:cNvPr>
              <p:cNvCxnSpPr>
                <a:cxnSpLocks/>
              </p:cNvCxnSpPr>
              <p:nvPr/>
            </p:nvCxnSpPr>
            <p:spPr>
              <a:xfrm>
                <a:off x="6049738" y="963046"/>
                <a:ext cx="0" cy="45720"/>
              </a:xfrm>
              <a:prstGeom prst="line">
                <a:avLst/>
              </a:prstGeom>
              <a:noFill/>
              <a:ln w="12700" cap="flat" cmpd="sng" algn="ctr">
                <a:solidFill>
                  <a:sysClr val="windowText" lastClr="000000"/>
                </a:solidFill>
                <a:prstDash val="solid"/>
                <a:miter lim="800000"/>
              </a:ln>
              <a:effectLst/>
            </p:spPr>
          </p:cxnSp>
          <p:cxnSp>
            <p:nvCxnSpPr>
              <p:cNvPr id="8287" name="Straight Connector 8286">
                <a:extLst>
                  <a:ext uri="{FF2B5EF4-FFF2-40B4-BE49-F238E27FC236}">
                    <a16:creationId xmlns:a16="http://schemas.microsoft.com/office/drawing/2014/main" id="{47F12742-9C3B-2AFA-6864-1AE79B2F963B}"/>
                  </a:ext>
                </a:extLst>
              </p:cNvPr>
              <p:cNvCxnSpPr>
                <a:cxnSpLocks/>
              </p:cNvCxnSpPr>
              <p:nvPr/>
            </p:nvCxnSpPr>
            <p:spPr>
              <a:xfrm>
                <a:off x="6346374" y="963046"/>
                <a:ext cx="0" cy="45720"/>
              </a:xfrm>
              <a:prstGeom prst="line">
                <a:avLst/>
              </a:prstGeom>
              <a:noFill/>
              <a:ln w="12700" cap="flat" cmpd="sng" algn="ctr">
                <a:solidFill>
                  <a:sysClr val="windowText" lastClr="000000"/>
                </a:solidFill>
                <a:prstDash val="solid"/>
                <a:miter lim="800000"/>
              </a:ln>
              <a:effectLst/>
            </p:spPr>
          </p:cxnSp>
          <p:cxnSp>
            <p:nvCxnSpPr>
              <p:cNvPr id="8288" name="Straight Connector 8287">
                <a:extLst>
                  <a:ext uri="{FF2B5EF4-FFF2-40B4-BE49-F238E27FC236}">
                    <a16:creationId xmlns:a16="http://schemas.microsoft.com/office/drawing/2014/main" id="{319C5B0D-BF92-5DAA-493E-F0E40B15C44D}"/>
                  </a:ext>
                </a:extLst>
              </p:cNvPr>
              <p:cNvCxnSpPr>
                <a:cxnSpLocks/>
              </p:cNvCxnSpPr>
              <p:nvPr/>
            </p:nvCxnSpPr>
            <p:spPr>
              <a:xfrm>
                <a:off x="6643010" y="963046"/>
                <a:ext cx="0" cy="45720"/>
              </a:xfrm>
              <a:prstGeom prst="line">
                <a:avLst/>
              </a:prstGeom>
              <a:noFill/>
              <a:ln w="12700" cap="flat" cmpd="sng" algn="ctr">
                <a:solidFill>
                  <a:sysClr val="windowText" lastClr="000000"/>
                </a:solidFill>
                <a:prstDash val="solid"/>
                <a:miter lim="800000"/>
              </a:ln>
              <a:effectLst/>
            </p:spPr>
          </p:cxnSp>
          <p:cxnSp>
            <p:nvCxnSpPr>
              <p:cNvPr id="8289" name="Straight Connector 8288">
                <a:extLst>
                  <a:ext uri="{FF2B5EF4-FFF2-40B4-BE49-F238E27FC236}">
                    <a16:creationId xmlns:a16="http://schemas.microsoft.com/office/drawing/2014/main" id="{E6EB44BD-FF40-AE48-638A-F294705DFF2C}"/>
                  </a:ext>
                </a:extLst>
              </p:cNvPr>
              <p:cNvCxnSpPr>
                <a:cxnSpLocks/>
              </p:cNvCxnSpPr>
              <p:nvPr/>
            </p:nvCxnSpPr>
            <p:spPr>
              <a:xfrm>
                <a:off x="6939646" y="963046"/>
                <a:ext cx="0" cy="45720"/>
              </a:xfrm>
              <a:prstGeom prst="line">
                <a:avLst/>
              </a:prstGeom>
              <a:noFill/>
              <a:ln w="12700" cap="flat" cmpd="sng" algn="ctr">
                <a:solidFill>
                  <a:sysClr val="windowText" lastClr="000000"/>
                </a:solidFill>
                <a:prstDash val="solid"/>
                <a:miter lim="800000"/>
              </a:ln>
              <a:effectLst/>
            </p:spPr>
          </p:cxnSp>
          <p:cxnSp>
            <p:nvCxnSpPr>
              <p:cNvPr id="8290" name="Straight Connector 8289">
                <a:extLst>
                  <a:ext uri="{FF2B5EF4-FFF2-40B4-BE49-F238E27FC236}">
                    <a16:creationId xmlns:a16="http://schemas.microsoft.com/office/drawing/2014/main" id="{30ECF2EC-22CF-DE76-2044-FF70EBC89408}"/>
                  </a:ext>
                </a:extLst>
              </p:cNvPr>
              <p:cNvCxnSpPr>
                <a:cxnSpLocks/>
              </p:cNvCxnSpPr>
              <p:nvPr/>
            </p:nvCxnSpPr>
            <p:spPr>
              <a:xfrm>
                <a:off x="7236282" y="963046"/>
                <a:ext cx="0" cy="45720"/>
              </a:xfrm>
              <a:prstGeom prst="line">
                <a:avLst/>
              </a:prstGeom>
              <a:noFill/>
              <a:ln w="12700" cap="flat" cmpd="sng" algn="ctr">
                <a:solidFill>
                  <a:sysClr val="windowText" lastClr="000000"/>
                </a:solidFill>
                <a:prstDash val="solid"/>
                <a:miter lim="800000"/>
              </a:ln>
              <a:effectLst/>
            </p:spPr>
          </p:cxnSp>
          <p:cxnSp>
            <p:nvCxnSpPr>
              <p:cNvPr id="8291" name="Straight Connector 8290">
                <a:extLst>
                  <a:ext uri="{FF2B5EF4-FFF2-40B4-BE49-F238E27FC236}">
                    <a16:creationId xmlns:a16="http://schemas.microsoft.com/office/drawing/2014/main" id="{9B468811-0AD2-6F2E-22B7-991B33F10377}"/>
                  </a:ext>
                </a:extLst>
              </p:cNvPr>
              <p:cNvCxnSpPr>
                <a:cxnSpLocks/>
              </p:cNvCxnSpPr>
              <p:nvPr/>
            </p:nvCxnSpPr>
            <p:spPr>
              <a:xfrm>
                <a:off x="7532918" y="963046"/>
                <a:ext cx="0" cy="45720"/>
              </a:xfrm>
              <a:prstGeom prst="line">
                <a:avLst/>
              </a:prstGeom>
              <a:noFill/>
              <a:ln w="12700" cap="flat" cmpd="sng" algn="ctr">
                <a:solidFill>
                  <a:sysClr val="windowText" lastClr="000000"/>
                </a:solidFill>
                <a:prstDash val="solid"/>
                <a:miter lim="800000"/>
              </a:ln>
              <a:effectLst/>
            </p:spPr>
          </p:cxnSp>
          <p:cxnSp>
            <p:nvCxnSpPr>
              <p:cNvPr id="8292" name="Straight Connector 8291">
                <a:extLst>
                  <a:ext uri="{FF2B5EF4-FFF2-40B4-BE49-F238E27FC236}">
                    <a16:creationId xmlns:a16="http://schemas.microsoft.com/office/drawing/2014/main" id="{50830C70-4465-4EA1-E723-698D0F40EFFF}"/>
                  </a:ext>
                </a:extLst>
              </p:cNvPr>
              <p:cNvCxnSpPr>
                <a:cxnSpLocks/>
              </p:cNvCxnSpPr>
              <p:nvPr/>
            </p:nvCxnSpPr>
            <p:spPr>
              <a:xfrm>
                <a:off x="7829550" y="963046"/>
                <a:ext cx="0" cy="45720"/>
              </a:xfrm>
              <a:prstGeom prst="line">
                <a:avLst/>
              </a:prstGeom>
              <a:noFill/>
              <a:ln w="12700" cap="flat" cmpd="sng" algn="ctr">
                <a:solidFill>
                  <a:sysClr val="windowText" lastClr="000000"/>
                </a:solidFill>
                <a:prstDash val="solid"/>
                <a:miter lim="800000"/>
              </a:ln>
              <a:effectLst/>
            </p:spPr>
          </p:cxnSp>
        </p:grpSp>
        <p:grpSp>
          <p:nvGrpSpPr>
            <p:cNvPr id="8029" name="Group 8028">
              <a:extLst>
                <a:ext uri="{FF2B5EF4-FFF2-40B4-BE49-F238E27FC236}">
                  <a16:creationId xmlns:a16="http://schemas.microsoft.com/office/drawing/2014/main" id="{71A256EC-6E7F-CA85-F65E-2D8B93A1EC03}"/>
                </a:ext>
              </a:extLst>
            </p:cNvPr>
            <p:cNvGrpSpPr/>
            <p:nvPr/>
          </p:nvGrpSpPr>
          <p:grpSpPr>
            <a:xfrm>
              <a:off x="21324826" y="14544573"/>
              <a:ext cx="130191" cy="2246943"/>
              <a:chOff x="21355306" y="14544573"/>
              <a:chExt cx="130191" cy="2246943"/>
            </a:xfrm>
          </p:grpSpPr>
          <p:sp>
            <p:nvSpPr>
              <p:cNvPr id="8272" name="TextBox 8271">
                <a:extLst>
                  <a:ext uri="{FF2B5EF4-FFF2-40B4-BE49-F238E27FC236}">
                    <a16:creationId xmlns:a16="http://schemas.microsoft.com/office/drawing/2014/main" id="{E34E70AB-DADF-C51B-58FC-301A2B3D0891}"/>
                  </a:ext>
                </a:extLst>
              </p:cNvPr>
              <p:cNvSpPr txBox="1"/>
              <p:nvPr/>
            </p:nvSpPr>
            <p:spPr>
              <a:xfrm>
                <a:off x="21355306" y="14544573"/>
                <a:ext cx="130191" cy="312457"/>
              </a:xfrm>
              <a:prstGeom prst="rect">
                <a:avLst/>
              </a:prstGeom>
              <a:noFill/>
            </p:spPr>
            <p:txBody>
              <a:bodyPr wrap="none" lIns="0" tIns="0" rIns="0" bIns="0"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5</a:t>
                </a:r>
              </a:p>
            </p:txBody>
          </p:sp>
          <p:sp>
            <p:nvSpPr>
              <p:cNvPr id="8273" name="TextBox 8272">
                <a:extLst>
                  <a:ext uri="{FF2B5EF4-FFF2-40B4-BE49-F238E27FC236}">
                    <a16:creationId xmlns:a16="http://schemas.microsoft.com/office/drawing/2014/main" id="{019B2AE0-272B-E735-0859-48D0B8214F95}"/>
                  </a:ext>
                </a:extLst>
              </p:cNvPr>
              <p:cNvSpPr txBox="1"/>
              <p:nvPr/>
            </p:nvSpPr>
            <p:spPr>
              <a:xfrm>
                <a:off x="21355306" y="14931470"/>
                <a:ext cx="130191" cy="312457"/>
              </a:xfrm>
              <a:prstGeom prst="rect">
                <a:avLst/>
              </a:prstGeom>
              <a:noFill/>
            </p:spPr>
            <p:txBody>
              <a:bodyPr wrap="none" lIns="0" tIns="0" rIns="0" bIns="0"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4</a:t>
                </a:r>
              </a:p>
            </p:txBody>
          </p:sp>
          <p:sp>
            <p:nvSpPr>
              <p:cNvPr id="8274" name="TextBox 8273">
                <a:extLst>
                  <a:ext uri="{FF2B5EF4-FFF2-40B4-BE49-F238E27FC236}">
                    <a16:creationId xmlns:a16="http://schemas.microsoft.com/office/drawing/2014/main" id="{78EB33A3-E5EB-C374-2CD1-5914E8A48F2D}"/>
                  </a:ext>
                </a:extLst>
              </p:cNvPr>
              <p:cNvSpPr txBox="1"/>
              <p:nvPr/>
            </p:nvSpPr>
            <p:spPr>
              <a:xfrm>
                <a:off x="21355306" y="15318367"/>
                <a:ext cx="130191" cy="312457"/>
              </a:xfrm>
              <a:prstGeom prst="rect">
                <a:avLst/>
              </a:prstGeom>
              <a:noFill/>
            </p:spPr>
            <p:txBody>
              <a:bodyPr wrap="none" lIns="0" tIns="0" rIns="0" bIns="0"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3</a:t>
                </a:r>
              </a:p>
            </p:txBody>
          </p:sp>
          <p:sp>
            <p:nvSpPr>
              <p:cNvPr id="8275" name="TextBox 8274">
                <a:extLst>
                  <a:ext uri="{FF2B5EF4-FFF2-40B4-BE49-F238E27FC236}">
                    <a16:creationId xmlns:a16="http://schemas.microsoft.com/office/drawing/2014/main" id="{5FFC134F-BA9C-9586-B703-ECF46B3E76D6}"/>
                  </a:ext>
                </a:extLst>
              </p:cNvPr>
              <p:cNvSpPr txBox="1"/>
              <p:nvPr/>
            </p:nvSpPr>
            <p:spPr>
              <a:xfrm>
                <a:off x="21355306" y="15705264"/>
                <a:ext cx="130191" cy="312457"/>
              </a:xfrm>
              <a:prstGeom prst="rect">
                <a:avLst/>
              </a:prstGeom>
              <a:noFill/>
            </p:spPr>
            <p:txBody>
              <a:bodyPr wrap="none" lIns="0" tIns="0" rIns="0" bIns="0"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2</a:t>
                </a:r>
              </a:p>
            </p:txBody>
          </p:sp>
          <p:sp>
            <p:nvSpPr>
              <p:cNvPr id="8276" name="TextBox 8275">
                <a:extLst>
                  <a:ext uri="{FF2B5EF4-FFF2-40B4-BE49-F238E27FC236}">
                    <a16:creationId xmlns:a16="http://schemas.microsoft.com/office/drawing/2014/main" id="{CE899A12-C91C-3C61-2868-61DF8E4FBE4E}"/>
                  </a:ext>
                </a:extLst>
              </p:cNvPr>
              <p:cNvSpPr txBox="1"/>
              <p:nvPr/>
            </p:nvSpPr>
            <p:spPr>
              <a:xfrm>
                <a:off x="21355306" y="16092161"/>
                <a:ext cx="130191" cy="312457"/>
              </a:xfrm>
              <a:prstGeom prst="rect">
                <a:avLst/>
              </a:prstGeom>
              <a:noFill/>
            </p:spPr>
            <p:txBody>
              <a:bodyPr wrap="none" lIns="0" tIns="0" rIns="0" bIns="0"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1</a:t>
                </a:r>
              </a:p>
            </p:txBody>
          </p:sp>
          <p:sp>
            <p:nvSpPr>
              <p:cNvPr id="8277" name="TextBox 8276">
                <a:extLst>
                  <a:ext uri="{FF2B5EF4-FFF2-40B4-BE49-F238E27FC236}">
                    <a16:creationId xmlns:a16="http://schemas.microsoft.com/office/drawing/2014/main" id="{7D84208B-7475-1EE5-221A-328F4A08FD77}"/>
                  </a:ext>
                </a:extLst>
              </p:cNvPr>
              <p:cNvSpPr txBox="1"/>
              <p:nvPr/>
            </p:nvSpPr>
            <p:spPr>
              <a:xfrm>
                <a:off x="21355306" y="16479059"/>
                <a:ext cx="130191" cy="312457"/>
              </a:xfrm>
              <a:prstGeom prst="rect">
                <a:avLst/>
              </a:prstGeom>
              <a:noFill/>
            </p:spPr>
            <p:txBody>
              <a:bodyPr wrap="none" lIns="0" tIns="0" rIns="0" bIns="0"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0</a:t>
                </a:r>
              </a:p>
            </p:txBody>
          </p:sp>
        </p:grpSp>
        <p:sp>
          <p:nvSpPr>
            <p:cNvPr id="8030" name="TextBox 8029">
              <a:extLst>
                <a:ext uri="{FF2B5EF4-FFF2-40B4-BE49-F238E27FC236}">
                  <a16:creationId xmlns:a16="http://schemas.microsoft.com/office/drawing/2014/main" id="{41DB7120-38FC-8E3F-E089-AEB534D85F50}"/>
                </a:ext>
              </a:extLst>
            </p:cNvPr>
            <p:cNvSpPr txBox="1"/>
            <p:nvPr/>
          </p:nvSpPr>
          <p:spPr>
            <a:xfrm rot="16200000">
              <a:off x="19748895" y="15321089"/>
              <a:ext cx="2292974" cy="624912"/>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normalizeH="0" baseline="0" noProof="0" dirty="0">
                  <a:ln>
                    <a:noFill/>
                  </a:ln>
                  <a:solidFill>
                    <a:srgbClr val="003C5E"/>
                  </a:solidFill>
                  <a:effectLst/>
                  <a:uLnTx/>
                  <a:uFillTx/>
                  <a:latin typeface="Source Sans Pro" panose="020B0503030403020204" pitchFamily="34" charset="0"/>
                </a:rPr>
                <a:t>Change in Hb, mean</a:t>
              </a:r>
              <a:br>
                <a:rPr kumimoji="0" lang="en-US" sz="2000" b="1" i="0" u="none" strike="noStrike" kern="0" cap="none" normalizeH="0" baseline="0" noProof="0" dirty="0">
                  <a:ln>
                    <a:noFill/>
                  </a:ln>
                  <a:solidFill>
                    <a:srgbClr val="003C5E"/>
                  </a:solidFill>
                  <a:effectLst/>
                  <a:uLnTx/>
                  <a:uFillTx/>
                  <a:latin typeface="Source Sans Pro" panose="020B0503030403020204" pitchFamily="34" charset="0"/>
                </a:rPr>
              </a:br>
              <a:r>
                <a:rPr kumimoji="0" lang="en-US" sz="2000" b="1" i="0" u="none" strike="noStrike" kern="0" cap="none" normalizeH="0" baseline="0" noProof="0" dirty="0">
                  <a:ln>
                    <a:noFill/>
                  </a:ln>
                  <a:solidFill>
                    <a:srgbClr val="003C5E"/>
                  </a:solidFill>
                  <a:effectLst/>
                  <a:uLnTx/>
                  <a:uFillTx/>
                  <a:latin typeface="Source Sans Pro" panose="020B0503030403020204" pitchFamily="34" charset="0"/>
                </a:rPr>
                <a:t>(g/dL, ± SE)</a:t>
              </a:r>
            </a:p>
          </p:txBody>
        </p:sp>
        <p:grpSp>
          <p:nvGrpSpPr>
            <p:cNvPr id="8031" name="Group 8030">
              <a:extLst>
                <a:ext uri="{FF2B5EF4-FFF2-40B4-BE49-F238E27FC236}">
                  <a16:creationId xmlns:a16="http://schemas.microsoft.com/office/drawing/2014/main" id="{1BB0EBD4-8FFF-7214-F69F-DA8508691976}"/>
                </a:ext>
              </a:extLst>
            </p:cNvPr>
            <p:cNvGrpSpPr/>
            <p:nvPr/>
          </p:nvGrpSpPr>
          <p:grpSpPr>
            <a:xfrm>
              <a:off x="21246633" y="16849109"/>
              <a:ext cx="7898326" cy="624912"/>
              <a:chOff x="21246633" y="16779259"/>
              <a:chExt cx="7898326" cy="624912"/>
            </a:xfrm>
          </p:grpSpPr>
          <p:sp>
            <p:nvSpPr>
              <p:cNvPr id="8257" name="TextBox 8256">
                <a:extLst>
                  <a:ext uri="{FF2B5EF4-FFF2-40B4-BE49-F238E27FC236}">
                    <a16:creationId xmlns:a16="http://schemas.microsoft.com/office/drawing/2014/main" id="{D2C62965-9473-FFBD-73F2-C8243AC6A423}"/>
                  </a:ext>
                </a:extLst>
              </p:cNvPr>
              <p:cNvSpPr txBox="1"/>
              <p:nvPr/>
            </p:nvSpPr>
            <p:spPr>
              <a:xfrm>
                <a:off x="21246633" y="16779259"/>
                <a:ext cx="1104988" cy="624912"/>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Before</a:t>
                </a:r>
                <a:b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b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treatment</a:t>
                </a:r>
              </a:p>
            </p:txBody>
          </p:sp>
          <p:sp>
            <p:nvSpPr>
              <p:cNvPr id="8258" name="TextBox 8257">
                <a:extLst>
                  <a:ext uri="{FF2B5EF4-FFF2-40B4-BE49-F238E27FC236}">
                    <a16:creationId xmlns:a16="http://schemas.microsoft.com/office/drawing/2014/main" id="{E7873980-B51D-FA9D-223C-28FAA75E0882}"/>
                  </a:ext>
                </a:extLst>
              </p:cNvPr>
              <p:cNvSpPr txBox="1"/>
              <p:nvPr/>
            </p:nvSpPr>
            <p:spPr>
              <a:xfrm>
                <a:off x="22294798" y="16779259"/>
                <a:ext cx="130191" cy="31245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4</a:t>
                </a:r>
              </a:p>
            </p:txBody>
          </p:sp>
          <p:sp>
            <p:nvSpPr>
              <p:cNvPr id="8259" name="TextBox 8258">
                <a:extLst>
                  <a:ext uri="{FF2B5EF4-FFF2-40B4-BE49-F238E27FC236}">
                    <a16:creationId xmlns:a16="http://schemas.microsoft.com/office/drawing/2014/main" id="{6D37A6CF-2AF1-D68D-69EF-016F949BB216}"/>
                  </a:ext>
                </a:extLst>
              </p:cNvPr>
              <p:cNvSpPr txBox="1"/>
              <p:nvPr/>
            </p:nvSpPr>
            <p:spPr>
              <a:xfrm>
                <a:off x="22806714" y="16779259"/>
                <a:ext cx="130191" cy="31245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8</a:t>
                </a:r>
              </a:p>
            </p:txBody>
          </p:sp>
          <p:sp>
            <p:nvSpPr>
              <p:cNvPr id="8260" name="TextBox 8259">
                <a:extLst>
                  <a:ext uri="{FF2B5EF4-FFF2-40B4-BE49-F238E27FC236}">
                    <a16:creationId xmlns:a16="http://schemas.microsoft.com/office/drawing/2014/main" id="{D5358F12-793F-9AD7-395D-907A57197063}"/>
                  </a:ext>
                </a:extLst>
              </p:cNvPr>
              <p:cNvSpPr txBox="1"/>
              <p:nvPr/>
            </p:nvSpPr>
            <p:spPr>
              <a:xfrm>
                <a:off x="23253533" y="16779259"/>
                <a:ext cx="260380" cy="31245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12</a:t>
                </a:r>
              </a:p>
            </p:txBody>
          </p:sp>
          <p:sp>
            <p:nvSpPr>
              <p:cNvPr id="8261" name="TextBox 8260">
                <a:extLst>
                  <a:ext uri="{FF2B5EF4-FFF2-40B4-BE49-F238E27FC236}">
                    <a16:creationId xmlns:a16="http://schemas.microsoft.com/office/drawing/2014/main" id="{1BAE5396-2837-77A5-9226-8185BB0AD41A}"/>
                  </a:ext>
                </a:extLst>
              </p:cNvPr>
              <p:cNvSpPr txBox="1"/>
              <p:nvPr/>
            </p:nvSpPr>
            <p:spPr>
              <a:xfrm>
                <a:off x="23765448" y="16779259"/>
                <a:ext cx="260380" cy="31245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16</a:t>
                </a:r>
              </a:p>
            </p:txBody>
          </p:sp>
          <p:sp>
            <p:nvSpPr>
              <p:cNvPr id="8262" name="TextBox 8261">
                <a:extLst>
                  <a:ext uri="{FF2B5EF4-FFF2-40B4-BE49-F238E27FC236}">
                    <a16:creationId xmlns:a16="http://schemas.microsoft.com/office/drawing/2014/main" id="{78A23039-E4F9-AF62-AEDF-C35572BBC8B0}"/>
                  </a:ext>
                </a:extLst>
              </p:cNvPr>
              <p:cNvSpPr txBox="1"/>
              <p:nvPr/>
            </p:nvSpPr>
            <p:spPr>
              <a:xfrm>
                <a:off x="24266212" y="16779259"/>
                <a:ext cx="291905" cy="312457"/>
              </a:xfrm>
              <a:prstGeom prst="rect">
                <a:avLst/>
              </a:prstGeom>
              <a:noFill/>
            </p:spPr>
            <p:txBody>
              <a:bodyPr wrap="squar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20</a:t>
                </a:r>
              </a:p>
            </p:txBody>
          </p:sp>
          <p:sp>
            <p:nvSpPr>
              <p:cNvPr id="8263" name="TextBox 8262">
                <a:extLst>
                  <a:ext uri="{FF2B5EF4-FFF2-40B4-BE49-F238E27FC236}">
                    <a16:creationId xmlns:a16="http://schemas.microsoft.com/office/drawing/2014/main" id="{1610F8B7-5F12-496E-0869-E4944A86ADD7}"/>
                  </a:ext>
                </a:extLst>
              </p:cNvPr>
              <p:cNvSpPr txBox="1"/>
              <p:nvPr/>
            </p:nvSpPr>
            <p:spPr>
              <a:xfrm>
                <a:off x="24789276" y="16779259"/>
                <a:ext cx="260380" cy="31245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24</a:t>
                </a:r>
              </a:p>
            </p:txBody>
          </p:sp>
          <p:sp>
            <p:nvSpPr>
              <p:cNvPr id="8264" name="TextBox 8263">
                <a:extLst>
                  <a:ext uri="{FF2B5EF4-FFF2-40B4-BE49-F238E27FC236}">
                    <a16:creationId xmlns:a16="http://schemas.microsoft.com/office/drawing/2014/main" id="{EE7F6361-4F05-2CF1-EB99-2ED2D829B2DC}"/>
                  </a:ext>
                </a:extLst>
              </p:cNvPr>
              <p:cNvSpPr txBox="1"/>
              <p:nvPr/>
            </p:nvSpPr>
            <p:spPr>
              <a:xfrm>
                <a:off x="25301189" y="16779259"/>
                <a:ext cx="260380" cy="31245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24</a:t>
                </a:r>
              </a:p>
            </p:txBody>
          </p:sp>
          <p:sp>
            <p:nvSpPr>
              <p:cNvPr id="8265" name="TextBox 8264">
                <a:extLst>
                  <a:ext uri="{FF2B5EF4-FFF2-40B4-BE49-F238E27FC236}">
                    <a16:creationId xmlns:a16="http://schemas.microsoft.com/office/drawing/2014/main" id="{DCD3BA39-41C2-A31D-317E-C1B0BD2C99E0}"/>
                  </a:ext>
                </a:extLst>
              </p:cNvPr>
              <p:cNvSpPr txBox="1"/>
              <p:nvPr/>
            </p:nvSpPr>
            <p:spPr>
              <a:xfrm>
                <a:off x="25813103" y="16779259"/>
                <a:ext cx="260380" cy="31245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32</a:t>
                </a:r>
              </a:p>
            </p:txBody>
          </p:sp>
          <p:sp>
            <p:nvSpPr>
              <p:cNvPr id="8266" name="TextBox 8265">
                <a:extLst>
                  <a:ext uri="{FF2B5EF4-FFF2-40B4-BE49-F238E27FC236}">
                    <a16:creationId xmlns:a16="http://schemas.microsoft.com/office/drawing/2014/main" id="{796C42FD-8B6E-D406-9C16-F17979912E2C}"/>
                  </a:ext>
                </a:extLst>
              </p:cNvPr>
              <p:cNvSpPr txBox="1"/>
              <p:nvPr/>
            </p:nvSpPr>
            <p:spPr>
              <a:xfrm>
                <a:off x="26325018" y="16779259"/>
                <a:ext cx="260380" cy="31245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36</a:t>
                </a:r>
              </a:p>
            </p:txBody>
          </p:sp>
          <p:sp>
            <p:nvSpPr>
              <p:cNvPr id="8267" name="TextBox 8266">
                <a:extLst>
                  <a:ext uri="{FF2B5EF4-FFF2-40B4-BE49-F238E27FC236}">
                    <a16:creationId xmlns:a16="http://schemas.microsoft.com/office/drawing/2014/main" id="{1204770F-9FB9-57DA-B2E1-CB6D19E44AE4}"/>
                  </a:ext>
                </a:extLst>
              </p:cNvPr>
              <p:cNvSpPr txBox="1"/>
              <p:nvPr/>
            </p:nvSpPr>
            <p:spPr>
              <a:xfrm>
                <a:off x="26836933" y="16779259"/>
                <a:ext cx="260380" cy="31245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40</a:t>
                </a:r>
              </a:p>
            </p:txBody>
          </p:sp>
          <p:sp>
            <p:nvSpPr>
              <p:cNvPr id="8268" name="TextBox 8267">
                <a:extLst>
                  <a:ext uri="{FF2B5EF4-FFF2-40B4-BE49-F238E27FC236}">
                    <a16:creationId xmlns:a16="http://schemas.microsoft.com/office/drawing/2014/main" id="{F9BD5F16-968D-356D-A0E7-2333EFE4BEB5}"/>
                  </a:ext>
                </a:extLst>
              </p:cNvPr>
              <p:cNvSpPr txBox="1"/>
              <p:nvPr/>
            </p:nvSpPr>
            <p:spPr>
              <a:xfrm>
                <a:off x="27348847" y="16779259"/>
                <a:ext cx="260380" cy="31245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44</a:t>
                </a:r>
              </a:p>
            </p:txBody>
          </p:sp>
          <p:sp>
            <p:nvSpPr>
              <p:cNvPr id="8269" name="TextBox 8268">
                <a:extLst>
                  <a:ext uri="{FF2B5EF4-FFF2-40B4-BE49-F238E27FC236}">
                    <a16:creationId xmlns:a16="http://schemas.microsoft.com/office/drawing/2014/main" id="{A1863B10-07CD-1572-2E0B-73B1DA3B7456}"/>
                  </a:ext>
                </a:extLst>
              </p:cNvPr>
              <p:cNvSpPr txBox="1"/>
              <p:nvPr/>
            </p:nvSpPr>
            <p:spPr>
              <a:xfrm>
                <a:off x="27860761" y="16779259"/>
                <a:ext cx="260380" cy="31245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48</a:t>
                </a:r>
              </a:p>
            </p:txBody>
          </p:sp>
          <p:sp>
            <p:nvSpPr>
              <p:cNvPr id="8270" name="TextBox 8269">
                <a:extLst>
                  <a:ext uri="{FF2B5EF4-FFF2-40B4-BE49-F238E27FC236}">
                    <a16:creationId xmlns:a16="http://schemas.microsoft.com/office/drawing/2014/main" id="{603CADC4-E670-F811-0C69-2DD76A1ADA36}"/>
                  </a:ext>
                </a:extLst>
              </p:cNvPr>
              <p:cNvSpPr txBox="1"/>
              <p:nvPr/>
            </p:nvSpPr>
            <p:spPr>
              <a:xfrm>
                <a:off x="28372675" y="16779259"/>
                <a:ext cx="260380" cy="31245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52</a:t>
                </a:r>
              </a:p>
            </p:txBody>
          </p:sp>
          <p:sp>
            <p:nvSpPr>
              <p:cNvPr id="8271" name="TextBox 8270">
                <a:extLst>
                  <a:ext uri="{FF2B5EF4-FFF2-40B4-BE49-F238E27FC236}">
                    <a16:creationId xmlns:a16="http://schemas.microsoft.com/office/drawing/2014/main" id="{D5AFDCDD-DF6E-784B-542A-D889BA24F8E1}"/>
                  </a:ext>
                </a:extLst>
              </p:cNvPr>
              <p:cNvSpPr txBox="1"/>
              <p:nvPr/>
            </p:nvSpPr>
            <p:spPr>
              <a:xfrm>
                <a:off x="28884579" y="16779259"/>
                <a:ext cx="260380" cy="31245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rPr>
                  <a:t>56</a:t>
                </a:r>
              </a:p>
            </p:txBody>
          </p:sp>
        </p:grpSp>
        <p:sp>
          <p:nvSpPr>
            <p:cNvPr id="8032" name="TextBox 8031">
              <a:extLst>
                <a:ext uri="{FF2B5EF4-FFF2-40B4-BE49-F238E27FC236}">
                  <a16:creationId xmlns:a16="http://schemas.microsoft.com/office/drawing/2014/main" id="{0645833A-1931-264D-4A9F-47CF903FF8A5}"/>
                </a:ext>
              </a:extLst>
            </p:cNvPr>
            <p:cNvSpPr txBox="1"/>
            <p:nvPr/>
          </p:nvSpPr>
          <p:spPr>
            <a:xfrm>
              <a:off x="25177032" y="17227049"/>
              <a:ext cx="740457" cy="312457"/>
            </a:xfrm>
            <a:prstGeom prst="rect">
              <a:avLst/>
            </a:prstGeom>
            <a:noFill/>
          </p:spPr>
          <p:txBody>
            <a:bodyPr wrap="non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normalizeH="0" baseline="0" noProof="0" dirty="0">
                  <a:ln>
                    <a:noFill/>
                  </a:ln>
                  <a:solidFill>
                    <a:srgbClr val="003C5E"/>
                  </a:solidFill>
                  <a:effectLst/>
                  <a:uLnTx/>
                  <a:uFillTx/>
                  <a:latin typeface="Source Sans Pro" panose="020B0503030403020204" pitchFamily="34" charset="0"/>
                </a:rPr>
                <a:t>Weeks</a:t>
              </a:r>
            </a:p>
          </p:txBody>
        </p:sp>
        <p:grpSp>
          <p:nvGrpSpPr>
            <p:cNvPr id="8033" name="Group 8032">
              <a:extLst>
                <a:ext uri="{FF2B5EF4-FFF2-40B4-BE49-F238E27FC236}">
                  <a16:creationId xmlns:a16="http://schemas.microsoft.com/office/drawing/2014/main" id="{EF894235-E3EB-3F28-8EBF-853DBE1BDDF4}"/>
                </a:ext>
              </a:extLst>
            </p:cNvPr>
            <p:cNvGrpSpPr/>
            <p:nvPr/>
          </p:nvGrpSpPr>
          <p:grpSpPr>
            <a:xfrm>
              <a:off x="21825937" y="14507320"/>
              <a:ext cx="7486567" cy="2121738"/>
              <a:chOff x="1128177" y="1621389"/>
              <a:chExt cx="4336736" cy="1229056"/>
            </a:xfrm>
          </p:grpSpPr>
          <p:sp>
            <p:nvSpPr>
              <p:cNvPr id="8082" name="Oval 8081">
                <a:extLst>
                  <a:ext uri="{FF2B5EF4-FFF2-40B4-BE49-F238E27FC236}">
                    <a16:creationId xmlns:a16="http://schemas.microsoft.com/office/drawing/2014/main" id="{AB59071A-4A13-8ECC-0FD5-77411753C7BA}"/>
                  </a:ext>
                </a:extLst>
              </p:cNvPr>
              <p:cNvSpPr/>
              <p:nvPr/>
            </p:nvSpPr>
            <p:spPr>
              <a:xfrm>
                <a:off x="1128177" y="2823013"/>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083" name="Oval 8082">
                <a:extLst>
                  <a:ext uri="{FF2B5EF4-FFF2-40B4-BE49-F238E27FC236}">
                    <a16:creationId xmlns:a16="http://schemas.microsoft.com/office/drawing/2014/main" id="{4E26139E-6054-2559-D551-87C01BF76C5D}"/>
                  </a:ext>
                </a:extLst>
              </p:cNvPr>
              <p:cNvSpPr/>
              <p:nvPr/>
            </p:nvSpPr>
            <p:spPr>
              <a:xfrm>
                <a:off x="1203736" y="2558218"/>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084" name="Oval 8083">
                <a:extLst>
                  <a:ext uri="{FF2B5EF4-FFF2-40B4-BE49-F238E27FC236}">
                    <a16:creationId xmlns:a16="http://schemas.microsoft.com/office/drawing/2014/main" id="{8A114642-E39D-140B-AEF6-05CBC7FB7408}"/>
                  </a:ext>
                </a:extLst>
              </p:cNvPr>
              <p:cNvSpPr/>
              <p:nvPr/>
            </p:nvSpPr>
            <p:spPr>
              <a:xfrm>
                <a:off x="1275132" y="2601934"/>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085" name="Oval 8084">
                <a:extLst>
                  <a:ext uri="{FF2B5EF4-FFF2-40B4-BE49-F238E27FC236}">
                    <a16:creationId xmlns:a16="http://schemas.microsoft.com/office/drawing/2014/main" id="{31C2BD4E-0349-6DFF-AE95-46698BA0E537}"/>
                  </a:ext>
                </a:extLst>
              </p:cNvPr>
              <p:cNvSpPr/>
              <p:nvPr/>
            </p:nvSpPr>
            <p:spPr>
              <a:xfrm>
                <a:off x="1352879" y="2583653"/>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086" name="Oval 8085">
                <a:extLst>
                  <a:ext uri="{FF2B5EF4-FFF2-40B4-BE49-F238E27FC236}">
                    <a16:creationId xmlns:a16="http://schemas.microsoft.com/office/drawing/2014/main" id="{9FBB16F7-5536-163C-AE77-F299526AACFE}"/>
                  </a:ext>
                </a:extLst>
              </p:cNvPr>
              <p:cNvSpPr/>
              <p:nvPr/>
            </p:nvSpPr>
            <p:spPr>
              <a:xfrm>
                <a:off x="1425904" y="2599839"/>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087" name="Oval 8086">
                <a:extLst>
                  <a:ext uri="{FF2B5EF4-FFF2-40B4-BE49-F238E27FC236}">
                    <a16:creationId xmlns:a16="http://schemas.microsoft.com/office/drawing/2014/main" id="{C062F90B-DAF4-CC39-DF69-6E30832E0EF4}"/>
                  </a:ext>
                </a:extLst>
              </p:cNvPr>
              <p:cNvSpPr/>
              <p:nvPr/>
            </p:nvSpPr>
            <p:spPr>
              <a:xfrm>
                <a:off x="1500292" y="2583653"/>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088" name="Oval 8087">
                <a:extLst>
                  <a:ext uri="{FF2B5EF4-FFF2-40B4-BE49-F238E27FC236}">
                    <a16:creationId xmlns:a16="http://schemas.microsoft.com/office/drawing/2014/main" id="{D88A0AF9-3428-1305-2015-95063F8379E6}"/>
                  </a:ext>
                </a:extLst>
              </p:cNvPr>
              <p:cNvSpPr/>
              <p:nvPr/>
            </p:nvSpPr>
            <p:spPr>
              <a:xfrm>
                <a:off x="1573275" y="2515103"/>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089" name="Oval 8088">
                <a:extLst>
                  <a:ext uri="{FF2B5EF4-FFF2-40B4-BE49-F238E27FC236}">
                    <a16:creationId xmlns:a16="http://schemas.microsoft.com/office/drawing/2014/main" id="{E6389D59-F69C-3E22-DB66-E32603603609}"/>
                  </a:ext>
                </a:extLst>
              </p:cNvPr>
              <p:cNvSpPr/>
              <p:nvPr/>
            </p:nvSpPr>
            <p:spPr>
              <a:xfrm>
                <a:off x="1647887" y="2533648"/>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090" name="Oval 8089">
                <a:extLst>
                  <a:ext uri="{FF2B5EF4-FFF2-40B4-BE49-F238E27FC236}">
                    <a16:creationId xmlns:a16="http://schemas.microsoft.com/office/drawing/2014/main" id="{7306255C-0359-B406-0DB3-0933D003CDA4}"/>
                  </a:ext>
                </a:extLst>
              </p:cNvPr>
              <p:cNvSpPr/>
              <p:nvPr/>
            </p:nvSpPr>
            <p:spPr>
              <a:xfrm>
                <a:off x="1723497" y="2618693"/>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091" name="Oval 8090">
                <a:extLst>
                  <a:ext uri="{FF2B5EF4-FFF2-40B4-BE49-F238E27FC236}">
                    <a16:creationId xmlns:a16="http://schemas.microsoft.com/office/drawing/2014/main" id="{C66293F1-24AC-328D-8AD6-4AA3E7C794DF}"/>
                  </a:ext>
                </a:extLst>
              </p:cNvPr>
              <p:cNvSpPr/>
              <p:nvPr/>
            </p:nvSpPr>
            <p:spPr>
              <a:xfrm>
                <a:off x="1798109" y="2428515"/>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092" name="Oval 8091">
                <a:extLst>
                  <a:ext uri="{FF2B5EF4-FFF2-40B4-BE49-F238E27FC236}">
                    <a16:creationId xmlns:a16="http://schemas.microsoft.com/office/drawing/2014/main" id="{58ABA150-70C2-0B10-A04C-C13144DCB0C4}"/>
                  </a:ext>
                </a:extLst>
              </p:cNvPr>
              <p:cNvSpPr/>
              <p:nvPr/>
            </p:nvSpPr>
            <p:spPr>
              <a:xfrm>
                <a:off x="1869871" y="2497795"/>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093" name="Oval 8092">
                <a:extLst>
                  <a:ext uri="{FF2B5EF4-FFF2-40B4-BE49-F238E27FC236}">
                    <a16:creationId xmlns:a16="http://schemas.microsoft.com/office/drawing/2014/main" id="{106D5A23-0F15-EF9E-90A4-A54A1E289C93}"/>
                  </a:ext>
                </a:extLst>
              </p:cNvPr>
              <p:cNvSpPr/>
              <p:nvPr/>
            </p:nvSpPr>
            <p:spPr>
              <a:xfrm>
                <a:off x="1946071" y="2421118"/>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094" name="Oval 8093">
                <a:extLst>
                  <a:ext uri="{FF2B5EF4-FFF2-40B4-BE49-F238E27FC236}">
                    <a16:creationId xmlns:a16="http://schemas.microsoft.com/office/drawing/2014/main" id="{B1D11A53-E5D0-8B60-01D2-7F770C69E735}"/>
                  </a:ext>
                </a:extLst>
              </p:cNvPr>
              <p:cNvSpPr/>
              <p:nvPr/>
            </p:nvSpPr>
            <p:spPr>
              <a:xfrm>
                <a:off x="2019097" y="2433246"/>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095" name="Oval 8094">
                <a:extLst>
                  <a:ext uri="{FF2B5EF4-FFF2-40B4-BE49-F238E27FC236}">
                    <a16:creationId xmlns:a16="http://schemas.microsoft.com/office/drawing/2014/main" id="{D59E636A-7523-1F80-E868-2AB2813CBA34}"/>
                  </a:ext>
                </a:extLst>
              </p:cNvPr>
              <p:cNvSpPr/>
              <p:nvPr/>
            </p:nvSpPr>
            <p:spPr>
              <a:xfrm>
                <a:off x="2095031" y="2558218"/>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096" name="Oval 8095">
                <a:extLst>
                  <a:ext uri="{FF2B5EF4-FFF2-40B4-BE49-F238E27FC236}">
                    <a16:creationId xmlns:a16="http://schemas.microsoft.com/office/drawing/2014/main" id="{2275082C-9D98-52B8-05F5-9BCB20408A66}"/>
                  </a:ext>
                </a:extLst>
              </p:cNvPr>
              <p:cNvSpPr/>
              <p:nvPr/>
            </p:nvSpPr>
            <p:spPr>
              <a:xfrm>
                <a:off x="2168055" y="2426455"/>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097" name="Oval 8096">
                <a:extLst>
                  <a:ext uri="{FF2B5EF4-FFF2-40B4-BE49-F238E27FC236}">
                    <a16:creationId xmlns:a16="http://schemas.microsoft.com/office/drawing/2014/main" id="{279F2E05-8102-136B-52D9-08BA24F8B55E}"/>
                  </a:ext>
                </a:extLst>
              </p:cNvPr>
              <p:cNvSpPr/>
              <p:nvPr/>
            </p:nvSpPr>
            <p:spPr>
              <a:xfrm>
                <a:off x="2242666" y="1990640"/>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098" name="Oval 8097">
                <a:extLst>
                  <a:ext uri="{FF2B5EF4-FFF2-40B4-BE49-F238E27FC236}">
                    <a16:creationId xmlns:a16="http://schemas.microsoft.com/office/drawing/2014/main" id="{2F3F015F-B3FE-4231-F00B-162E1BFEECF3}"/>
                  </a:ext>
                </a:extLst>
              </p:cNvPr>
              <p:cNvSpPr/>
              <p:nvPr/>
            </p:nvSpPr>
            <p:spPr>
              <a:xfrm>
                <a:off x="2312514" y="2317671"/>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099" name="Oval 8098">
                <a:extLst>
                  <a:ext uri="{FF2B5EF4-FFF2-40B4-BE49-F238E27FC236}">
                    <a16:creationId xmlns:a16="http://schemas.microsoft.com/office/drawing/2014/main" id="{6564A360-80CF-230B-F3B2-84438C0D595A}"/>
                  </a:ext>
                </a:extLst>
              </p:cNvPr>
              <p:cNvSpPr/>
              <p:nvPr/>
            </p:nvSpPr>
            <p:spPr>
              <a:xfrm>
                <a:off x="2389135" y="2468174"/>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100" name="Oval 8099">
                <a:extLst>
                  <a:ext uri="{FF2B5EF4-FFF2-40B4-BE49-F238E27FC236}">
                    <a16:creationId xmlns:a16="http://schemas.microsoft.com/office/drawing/2014/main" id="{863949BA-CABB-896F-FB7C-7B6CCB2460BC}"/>
                  </a:ext>
                </a:extLst>
              </p:cNvPr>
              <p:cNvSpPr/>
              <p:nvPr/>
            </p:nvSpPr>
            <p:spPr>
              <a:xfrm>
                <a:off x="2465334" y="2144029"/>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101" name="Oval 8100">
                <a:extLst>
                  <a:ext uri="{FF2B5EF4-FFF2-40B4-BE49-F238E27FC236}">
                    <a16:creationId xmlns:a16="http://schemas.microsoft.com/office/drawing/2014/main" id="{9B86DC6F-25F5-D46A-BBDB-394B615C48BE}"/>
                  </a:ext>
                </a:extLst>
              </p:cNvPr>
              <p:cNvSpPr/>
              <p:nvPr/>
            </p:nvSpPr>
            <p:spPr>
              <a:xfrm>
                <a:off x="2538359" y="2464225"/>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102" name="Oval 8101">
                <a:extLst>
                  <a:ext uri="{FF2B5EF4-FFF2-40B4-BE49-F238E27FC236}">
                    <a16:creationId xmlns:a16="http://schemas.microsoft.com/office/drawing/2014/main" id="{F0542155-71E5-8264-6F28-E73DA8141674}"/>
                  </a:ext>
                </a:extLst>
              </p:cNvPr>
              <p:cNvSpPr/>
              <p:nvPr/>
            </p:nvSpPr>
            <p:spPr>
              <a:xfrm>
                <a:off x="2609796" y="1990454"/>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103" name="Oval 8102">
                <a:extLst>
                  <a:ext uri="{FF2B5EF4-FFF2-40B4-BE49-F238E27FC236}">
                    <a16:creationId xmlns:a16="http://schemas.microsoft.com/office/drawing/2014/main" id="{D9A8B6AC-5E55-8C6F-33F4-5221DCB3F040}"/>
                  </a:ext>
                </a:extLst>
              </p:cNvPr>
              <p:cNvSpPr/>
              <p:nvPr/>
            </p:nvSpPr>
            <p:spPr>
              <a:xfrm>
                <a:off x="2687406" y="2464225"/>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104" name="Oval 8103">
                <a:extLst>
                  <a:ext uri="{FF2B5EF4-FFF2-40B4-BE49-F238E27FC236}">
                    <a16:creationId xmlns:a16="http://schemas.microsoft.com/office/drawing/2014/main" id="{ACA976C0-9EB6-B615-C7E2-B431997A4D76}"/>
                  </a:ext>
                </a:extLst>
              </p:cNvPr>
              <p:cNvSpPr/>
              <p:nvPr/>
            </p:nvSpPr>
            <p:spPr>
              <a:xfrm>
                <a:off x="2760432" y="2385453"/>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105" name="Oval 8104">
                <a:extLst>
                  <a:ext uri="{FF2B5EF4-FFF2-40B4-BE49-F238E27FC236}">
                    <a16:creationId xmlns:a16="http://schemas.microsoft.com/office/drawing/2014/main" id="{9BA9AA70-A814-F2D0-9097-AA65C7D1FBF0}"/>
                  </a:ext>
                </a:extLst>
              </p:cNvPr>
              <p:cNvSpPr/>
              <p:nvPr/>
            </p:nvSpPr>
            <p:spPr>
              <a:xfrm>
                <a:off x="2838221" y="2560247"/>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106" name="Oval 8105">
                <a:extLst>
                  <a:ext uri="{FF2B5EF4-FFF2-40B4-BE49-F238E27FC236}">
                    <a16:creationId xmlns:a16="http://schemas.microsoft.com/office/drawing/2014/main" id="{4DB8FF49-342D-1BF1-AF46-016C44B6A43E}"/>
                  </a:ext>
                </a:extLst>
              </p:cNvPr>
              <p:cNvSpPr/>
              <p:nvPr/>
            </p:nvSpPr>
            <p:spPr>
              <a:xfrm>
                <a:off x="2906483" y="2034900"/>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107" name="Oval 8106">
                <a:extLst>
                  <a:ext uri="{FF2B5EF4-FFF2-40B4-BE49-F238E27FC236}">
                    <a16:creationId xmlns:a16="http://schemas.microsoft.com/office/drawing/2014/main" id="{4D92BB18-5A09-E44B-3BC5-3C6F954A3BD9}"/>
                  </a:ext>
                </a:extLst>
              </p:cNvPr>
              <p:cNvSpPr/>
              <p:nvPr/>
            </p:nvSpPr>
            <p:spPr>
              <a:xfrm>
                <a:off x="2984269" y="2531423"/>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108" name="Oval 8107">
                <a:extLst>
                  <a:ext uri="{FF2B5EF4-FFF2-40B4-BE49-F238E27FC236}">
                    <a16:creationId xmlns:a16="http://schemas.microsoft.com/office/drawing/2014/main" id="{8E697044-EF0E-0C2D-3D1B-005F4B94E67C}"/>
                  </a:ext>
                </a:extLst>
              </p:cNvPr>
              <p:cNvSpPr/>
              <p:nvPr/>
            </p:nvSpPr>
            <p:spPr>
              <a:xfrm>
                <a:off x="3058734" y="2423398"/>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109" name="Oval 8108">
                <a:extLst>
                  <a:ext uri="{FF2B5EF4-FFF2-40B4-BE49-F238E27FC236}">
                    <a16:creationId xmlns:a16="http://schemas.microsoft.com/office/drawing/2014/main" id="{D2B1AF97-CAD2-B03B-E736-45140EA7B813}"/>
                  </a:ext>
                </a:extLst>
              </p:cNvPr>
              <p:cNvSpPr/>
              <p:nvPr/>
            </p:nvSpPr>
            <p:spPr>
              <a:xfrm>
                <a:off x="3132400" y="2214388"/>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110" name="Oval 8109">
                <a:extLst>
                  <a:ext uri="{FF2B5EF4-FFF2-40B4-BE49-F238E27FC236}">
                    <a16:creationId xmlns:a16="http://schemas.microsoft.com/office/drawing/2014/main" id="{52D49DF3-24E5-3DE5-2907-8C4637B4B6D8}"/>
                  </a:ext>
                </a:extLst>
              </p:cNvPr>
              <p:cNvSpPr/>
              <p:nvPr/>
            </p:nvSpPr>
            <p:spPr>
              <a:xfrm>
                <a:off x="3205396" y="2051792"/>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111" name="Oval 8110">
                <a:extLst>
                  <a:ext uri="{FF2B5EF4-FFF2-40B4-BE49-F238E27FC236}">
                    <a16:creationId xmlns:a16="http://schemas.microsoft.com/office/drawing/2014/main" id="{249C92ED-1FAB-FC0B-9878-5E818C90B5FB}"/>
                  </a:ext>
                </a:extLst>
              </p:cNvPr>
              <p:cNvSpPr/>
              <p:nvPr/>
            </p:nvSpPr>
            <p:spPr>
              <a:xfrm>
                <a:off x="3278982" y="2449495"/>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112" name="Oval 8111">
                <a:extLst>
                  <a:ext uri="{FF2B5EF4-FFF2-40B4-BE49-F238E27FC236}">
                    <a16:creationId xmlns:a16="http://schemas.microsoft.com/office/drawing/2014/main" id="{37EF396B-9ED6-CB7E-1FE0-FCDB0918C34D}"/>
                  </a:ext>
                </a:extLst>
              </p:cNvPr>
              <p:cNvSpPr/>
              <p:nvPr/>
            </p:nvSpPr>
            <p:spPr>
              <a:xfrm>
                <a:off x="3357303" y="2500005"/>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113" name="Oval 8112">
                <a:extLst>
                  <a:ext uri="{FF2B5EF4-FFF2-40B4-BE49-F238E27FC236}">
                    <a16:creationId xmlns:a16="http://schemas.microsoft.com/office/drawing/2014/main" id="{8C79F540-2E51-D55D-FCC9-8789201AA73B}"/>
                  </a:ext>
                </a:extLst>
              </p:cNvPr>
              <p:cNvSpPr/>
              <p:nvPr/>
            </p:nvSpPr>
            <p:spPr>
              <a:xfrm>
                <a:off x="3433526" y="2478390"/>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114" name="Oval 8113">
                <a:extLst>
                  <a:ext uri="{FF2B5EF4-FFF2-40B4-BE49-F238E27FC236}">
                    <a16:creationId xmlns:a16="http://schemas.microsoft.com/office/drawing/2014/main" id="{9F8F9B22-A98A-87D5-E1EF-6D54EAFBA824}"/>
                  </a:ext>
                </a:extLst>
              </p:cNvPr>
              <p:cNvSpPr/>
              <p:nvPr/>
            </p:nvSpPr>
            <p:spPr>
              <a:xfrm>
                <a:off x="3501133" y="2031317"/>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115" name="Oval 8114">
                <a:extLst>
                  <a:ext uri="{FF2B5EF4-FFF2-40B4-BE49-F238E27FC236}">
                    <a16:creationId xmlns:a16="http://schemas.microsoft.com/office/drawing/2014/main" id="{06275EDA-9B12-E9CA-9646-BD345356AA0B}"/>
                  </a:ext>
                </a:extLst>
              </p:cNvPr>
              <p:cNvSpPr/>
              <p:nvPr/>
            </p:nvSpPr>
            <p:spPr>
              <a:xfrm>
                <a:off x="3575745" y="2129291"/>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116" name="Oval 8115">
                <a:extLst>
                  <a:ext uri="{FF2B5EF4-FFF2-40B4-BE49-F238E27FC236}">
                    <a16:creationId xmlns:a16="http://schemas.microsoft.com/office/drawing/2014/main" id="{2C514086-739F-221E-214E-757B1078DA26}"/>
                  </a:ext>
                </a:extLst>
              </p:cNvPr>
              <p:cNvSpPr/>
              <p:nvPr/>
            </p:nvSpPr>
            <p:spPr>
              <a:xfrm>
                <a:off x="3798458" y="2049312"/>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117" name="Oval 8116">
                <a:extLst>
                  <a:ext uri="{FF2B5EF4-FFF2-40B4-BE49-F238E27FC236}">
                    <a16:creationId xmlns:a16="http://schemas.microsoft.com/office/drawing/2014/main" id="{36592834-1868-8F3A-8EC4-D66C90AC9A24}"/>
                  </a:ext>
                </a:extLst>
              </p:cNvPr>
              <p:cNvSpPr/>
              <p:nvPr/>
            </p:nvSpPr>
            <p:spPr>
              <a:xfrm>
                <a:off x="3877834" y="2195909"/>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118" name="Oval 8117">
                <a:extLst>
                  <a:ext uri="{FF2B5EF4-FFF2-40B4-BE49-F238E27FC236}">
                    <a16:creationId xmlns:a16="http://schemas.microsoft.com/office/drawing/2014/main" id="{DDE607F7-A6B9-20EF-409E-AD4C655B3E6D}"/>
                  </a:ext>
                </a:extLst>
              </p:cNvPr>
              <p:cNvSpPr/>
              <p:nvPr/>
            </p:nvSpPr>
            <p:spPr>
              <a:xfrm>
                <a:off x="3948146" y="2329768"/>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119" name="Oval 8118">
                <a:extLst>
                  <a:ext uri="{FF2B5EF4-FFF2-40B4-BE49-F238E27FC236}">
                    <a16:creationId xmlns:a16="http://schemas.microsoft.com/office/drawing/2014/main" id="{308F3CC5-9E5F-E7AF-FAB8-E6F49A0567FA}"/>
                  </a:ext>
                </a:extLst>
              </p:cNvPr>
              <p:cNvSpPr/>
              <p:nvPr/>
            </p:nvSpPr>
            <p:spPr>
              <a:xfrm>
                <a:off x="4022337" y="2307705"/>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120" name="Oval 8119">
                <a:extLst>
                  <a:ext uri="{FF2B5EF4-FFF2-40B4-BE49-F238E27FC236}">
                    <a16:creationId xmlns:a16="http://schemas.microsoft.com/office/drawing/2014/main" id="{A53FFE7B-6DCD-5000-530D-51F8AF1F1759}"/>
                  </a:ext>
                </a:extLst>
              </p:cNvPr>
              <p:cNvSpPr/>
              <p:nvPr/>
            </p:nvSpPr>
            <p:spPr>
              <a:xfrm>
                <a:off x="4093773" y="1727989"/>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121" name="Oval 8120">
                <a:extLst>
                  <a:ext uri="{FF2B5EF4-FFF2-40B4-BE49-F238E27FC236}">
                    <a16:creationId xmlns:a16="http://schemas.microsoft.com/office/drawing/2014/main" id="{5CA24E6A-033B-E4D9-898D-1A901ABC50B5}"/>
                  </a:ext>
                </a:extLst>
              </p:cNvPr>
              <p:cNvSpPr/>
              <p:nvPr/>
            </p:nvSpPr>
            <p:spPr>
              <a:xfrm>
                <a:off x="4171560" y="2105324"/>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122" name="Oval 8121">
                <a:extLst>
                  <a:ext uri="{FF2B5EF4-FFF2-40B4-BE49-F238E27FC236}">
                    <a16:creationId xmlns:a16="http://schemas.microsoft.com/office/drawing/2014/main" id="{EB173A4C-FC32-8E49-4569-3BB68AE1CF9E}"/>
                  </a:ext>
                </a:extLst>
              </p:cNvPr>
              <p:cNvSpPr/>
              <p:nvPr/>
            </p:nvSpPr>
            <p:spPr>
              <a:xfrm>
                <a:off x="4390635" y="1752358"/>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123" name="Oval 8122">
                <a:extLst>
                  <a:ext uri="{FF2B5EF4-FFF2-40B4-BE49-F238E27FC236}">
                    <a16:creationId xmlns:a16="http://schemas.microsoft.com/office/drawing/2014/main" id="{2A234886-C7B5-C5CB-4CB0-9BDD6D17FA90}"/>
                  </a:ext>
                </a:extLst>
              </p:cNvPr>
              <p:cNvSpPr/>
              <p:nvPr/>
            </p:nvSpPr>
            <p:spPr>
              <a:xfrm>
                <a:off x="4469421" y="2250997"/>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124" name="Oval 8123">
                <a:extLst>
                  <a:ext uri="{FF2B5EF4-FFF2-40B4-BE49-F238E27FC236}">
                    <a16:creationId xmlns:a16="http://schemas.microsoft.com/office/drawing/2014/main" id="{3A907E26-9CD3-E61A-2932-F2B3BE366CB8}"/>
                  </a:ext>
                </a:extLst>
              </p:cNvPr>
              <p:cNvSpPr/>
              <p:nvPr/>
            </p:nvSpPr>
            <p:spPr>
              <a:xfrm>
                <a:off x="4542444" y="2354024"/>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125" name="Oval 8124">
                <a:extLst>
                  <a:ext uri="{FF2B5EF4-FFF2-40B4-BE49-F238E27FC236}">
                    <a16:creationId xmlns:a16="http://schemas.microsoft.com/office/drawing/2014/main" id="{7BB320C6-8C2C-0056-5D30-98AA5CFA4E41}"/>
                  </a:ext>
                </a:extLst>
              </p:cNvPr>
              <p:cNvSpPr/>
              <p:nvPr/>
            </p:nvSpPr>
            <p:spPr>
              <a:xfrm>
                <a:off x="4618643" y="2397875"/>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126" name="Oval 8125">
                <a:extLst>
                  <a:ext uri="{FF2B5EF4-FFF2-40B4-BE49-F238E27FC236}">
                    <a16:creationId xmlns:a16="http://schemas.microsoft.com/office/drawing/2014/main" id="{2432FD40-BB3D-00C9-85E9-BCF269A48BD9}"/>
                  </a:ext>
                </a:extLst>
              </p:cNvPr>
              <p:cNvSpPr/>
              <p:nvPr/>
            </p:nvSpPr>
            <p:spPr>
              <a:xfrm>
                <a:off x="4763168" y="2302336"/>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127" name="Oval 8126">
                <a:extLst>
                  <a:ext uri="{FF2B5EF4-FFF2-40B4-BE49-F238E27FC236}">
                    <a16:creationId xmlns:a16="http://schemas.microsoft.com/office/drawing/2014/main" id="{61DB7BC4-63C2-94D4-C6FE-7D87F633A424}"/>
                  </a:ext>
                </a:extLst>
              </p:cNvPr>
              <p:cNvSpPr/>
              <p:nvPr/>
            </p:nvSpPr>
            <p:spPr>
              <a:xfrm>
                <a:off x="5361281" y="2304874"/>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sp>
            <p:nvSpPr>
              <p:cNvPr id="8128" name="Oval 8127">
                <a:extLst>
                  <a:ext uri="{FF2B5EF4-FFF2-40B4-BE49-F238E27FC236}">
                    <a16:creationId xmlns:a16="http://schemas.microsoft.com/office/drawing/2014/main" id="{FB2517C1-B7CC-A427-731C-A74F320D00E5}"/>
                  </a:ext>
                </a:extLst>
              </p:cNvPr>
              <p:cNvSpPr/>
              <p:nvPr/>
            </p:nvSpPr>
            <p:spPr>
              <a:xfrm>
                <a:off x="5437481" y="2420482"/>
                <a:ext cx="27432" cy="27432"/>
              </a:xfrm>
              <a:prstGeom prst="ellipse">
                <a:avLst/>
              </a:prstGeom>
              <a:solidFill>
                <a:srgbClr val="003B5C"/>
              </a:solidFill>
              <a:ln w="19050" cap="flat" cmpd="sng" algn="ctr">
                <a:solidFill>
                  <a:srgbClr val="003B5C"/>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normalizeH="0" baseline="0" noProof="0" dirty="0">
                  <a:ln>
                    <a:noFill/>
                  </a:ln>
                  <a:solidFill>
                    <a:srgbClr val="003C5E"/>
                  </a:solidFill>
                  <a:effectLst/>
                  <a:uLnTx/>
                  <a:uFillTx/>
                  <a:latin typeface="Source Sans Pro" panose="020B0503030403020204" pitchFamily="34" charset="0"/>
                </a:endParaRPr>
              </a:p>
            </p:txBody>
          </p:sp>
          <p:grpSp>
            <p:nvGrpSpPr>
              <p:cNvPr id="8129" name="Group 8128">
                <a:extLst>
                  <a:ext uri="{FF2B5EF4-FFF2-40B4-BE49-F238E27FC236}">
                    <a16:creationId xmlns:a16="http://schemas.microsoft.com/office/drawing/2014/main" id="{C69F7E49-89DB-D1E5-9E6E-726B8A45F9EB}"/>
                  </a:ext>
                </a:extLst>
              </p:cNvPr>
              <p:cNvGrpSpPr/>
              <p:nvPr/>
            </p:nvGrpSpPr>
            <p:grpSpPr>
              <a:xfrm>
                <a:off x="1203736" y="2510674"/>
                <a:ext cx="27432" cy="118872"/>
                <a:chOff x="2760105" y="1190291"/>
                <a:chExt cx="27432" cy="457200"/>
              </a:xfrm>
              <a:solidFill>
                <a:srgbClr val="003B5C"/>
              </a:solidFill>
            </p:grpSpPr>
            <p:cxnSp>
              <p:nvCxnSpPr>
                <p:cNvPr id="8254" name="Straight Connector 8253">
                  <a:extLst>
                    <a:ext uri="{FF2B5EF4-FFF2-40B4-BE49-F238E27FC236}">
                      <a16:creationId xmlns:a16="http://schemas.microsoft.com/office/drawing/2014/main" id="{B592DD0E-034C-D272-91F8-787ADDE16097}"/>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8255" name="Straight Connector 8254">
                  <a:extLst>
                    <a:ext uri="{FF2B5EF4-FFF2-40B4-BE49-F238E27FC236}">
                      <a16:creationId xmlns:a16="http://schemas.microsoft.com/office/drawing/2014/main" id="{549597DE-DEC2-F0C2-9F64-B139F67974A7}"/>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8256" name="Straight Connector 8255">
                  <a:extLst>
                    <a:ext uri="{FF2B5EF4-FFF2-40B4-BE49-F238E27FC236}">
                      <a16:creationId xmlns:a16="http://schemas.microsoft.com/office/drawing/2014/main" id="{DE863F45-A1CF-5FF6-F8C9-37BF092C5448}"/>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8130" name="Group 8129">
                <a:extLst>
                  <a:ext uri="{FF2B5EF4-FFF2-40B4-BE49-F238E27FC236}">
                    <a16:creationId xmlns:a16="http://schemas.microsoft.com/office/drawing/2014/main" id="{22D4218B-C07F-230D-C8B8-22D4FC1AC3F0}"/>
                  </a:ext>
                </a:extLst>
              </p:cNvPr>
              <p:cNvGrpSpPr/>
              <p:nvPr/>
            </p:nvGrpSpPr>
            <p:grpSpPr>
              <a:xfrm>
                <a:off x="1276699" y="2550159"/>
                <a:ext cx="27432" cy="128016"/>
                <a:chOff x="2760105" y="1190291"/>
                <a:chExt cx="27432" cy="457200"/>
              </a:xfrm>
              <a:solidFill>
                <a:srgbClr val="003B5C"/>
              </a:solidFill>
            </p:grpSpPr>
            <p:cxnSp>
              <p:nvCxnSpPr>
                <p:cNvPr id="8251" name="Straight Connector 8250">
                  <a:extLst>
                    <a:ext uri="{FF2B5EF4-FFF2-40B4-BE49-F238E27FC236}">
                      <a16:creationId xmlns:a16="http://schemas.microsoft.com/office/drawing/2014/main" id="{2F38F437-339D-97DD-6478-B38932497095}"/>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8252" name="Straight Connector 8251">
                  <a:extLst>
                    <a:ext uri="{FF2B5EF4-FFF2-40B4-BE49-F238E27FC236}">
                      <a16:creationId xmlns:a16="http://schemas.microsoft.com/office/drawing/2014/main" id="{84064028-E5D9-687A-243A-1534B7BCE259}"/>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8253" name="Straight Connector 8252">
                  <a:extLst>
                    <a:ext uri="{FF2B5EF4-FFF2-40B4-BE49-F238E27FC236}">
                      <a16:creationId xmlns:a16="http://schemas.microsoft.com/office/drawing/2014/main" id="{978FAD28-905B-3AFA-18C7-5F39BB13EFB2}"/>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8131" name="Group 8130">
                <a:extLst>
                  <a:ext uri="{FF2B5EF4-FFF2-40B4-BE49-F238E27FC236}">
                    <a16:creationId xmlns:a16="http://schemas.microsoft.com/office/drawing/2014/main" id="{82D809E8-9921-DB46-F458-898E6440EC3A}"/>
                  </a:ext>
                </a:extLst>
              </p:cNvPr>
              <p:cNvGrpSpPr/>
              <p:nvPr/>
            </p:nvGrpSpPr>
            <p:grpSpPr>
              <a:xfrm>
                <a:off x="1351803" y="2521596"/>
                <a:ext cx="27432" cy="146304"/>
                <a:chOff x="2760105" y="1190291"/>
                <a:chExt cx="27432" cy="457200"/>
              </a:xfrm>
              <a:solidFill>
                <a:srgbClr val="003B5C"/>
              </a:solidFill>
            </p:grpSpPr>
            <p:cxnSp>
              <p:nvCxnSpPr>
                <p:cNvPr id="8248" name="Straight Connector 8247">
                  <a:extLst>
                    <a:ext uri="{FF2B5EF4-FFF2-40B4-BE49-F238E27FC236}">
                      <a16:creationId xmlns:a16="http://schemas.microsoft.com/office/drawing/2014/main" id="{493775F6-6EDB-A0AF-A437-502BF2641D34}"/>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8249" name="Straight Connector 8248">
                  <a:extLst>
                    <a:ext uri="{FF2B5EF4-FFF2-40B4-BE49-F238E27FC236}">
                      <a16:creationId xmlns:a16="http://schemas.microsoft.com/office/drawing/2014/main" id="{FA0D5636-677A-C921-7401-9C3F8BD9EBF9}"/>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8250" name="Straight Connector 8249">
                  <a:extLst>
                    <a:ext uri="{FF2B5EF4-FFF2-40B4-BE49-F238E27FC236}">
                      <a16:creationId xmlns:a16="http://schemas.microsoft.com/office/drawing/2014/main" id="{F2B5C72D-E59A-8946-6884-0DD0D414858D}"/>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8132" name="Group 8131">
                <a:extLst>
                  <a:ext uri="{FF2B5EF4-FFF2-40B4-BE49-F238E27FC236}">
                    <a16:creationId xmlns:a16="http://schemas.microsoft.com/office/drawing/2014/main" id="{4169A45C-BCB3-C622-7427-998078D3C5F7}"/>
                  </a:ext>
                </a:extLst>
              </p:cNvPr>
              <p:cNvGrpSpPr/>
              <p:nvPr/>
            </p:nvGrpSpPr>
            <p:grpSpPr>
              <a:xfrm>
                <a:off x="1424644" y="2533648"/>
                <a:ext cx="27432" cy="164592"/>
                <a:chOff x="2760105" y="1190291"/>
                <a:chExt cx="27432" cy="457200"/>
              </a:xfrm>
              <a:solidFill>
                <a:srgbClr val="003B5C"/>
              </a:solidFill>
            </p:grpSpPr>
            <p:cxnSp>
              <p:nvCxnSpPr>
                <p:cNvPr id="8245" name="Straight Connector 8244">
                  <a:extLst>
                    <a:ext uri="{FF2B5EF4-FFF2-40B4-BE49-F238E27FC236}">
                      <a16:creationId xmlns:a16="http://schemas.microsoft.com/office/drawing/2014/main" id="{D0C2FE02-16AE-CEA8-E5F9-7FC2873447A0}"/>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8246" name="Straight Connector 8245">
                  <a:extLst>
                    <a:ext uri="{FF2B5EF4-FFF2-40B4-BE49-F238E27FC236}">
                      <a16:creationId xmlns:a16="http://schemas.microsoft.com/office/drawing/2014/main" id="{5C183CEA-DE2A-3CEF-2EAF-B2D93CA8602F}"/>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8247" name="Straight Connector 8246">
                  <a:extLst>
                    <a:ext uri="{FF2B5EF4-FFF2-40B4-BE49-F238E27FC236}">
                      <a16:creationId xmlns:a16="http://schemas.microsoft.com/office/drawing/2014/main" id="{88A5DC50-7FAA-94D9-6BCB-DAC695EB031F}"/>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8133" name="Group 8132">
                <a:extLst>
                  <a:ext uri="{FF2B5EF4-FFF2-40B4-BE49-F238E27FC236}">
                    <a16:creationId xmlns:a16="http://schemas.microsoft.com/office/drawing/2014/main" id="{DA057056-1754-9B28-F051-2151BA344483}"/>
                  </a:ext>
                </a:extLst>
              </p:cNvPr>
              <p:cNvGrpSpPr/>
              <p:nvPr/>
            </p:nvGrpSpPr>
            <p:grpSpPr>
              <a:xfrm>
                <a:off x="1498846" y="2518994"/>
                <a:ext cx="27432" cy="164592"/>
                <a:chOff x="2760105" y="1190291"/>
                <a:chExt cx="27432" cy="457200"/>
              </a:xfrm>
              <a:solidFill>
                <a:srgbClr val="003B5C"/>
              </a:solidFill>
            </p:grpSpPr>
            <p:cxnSp>
              <p:nvCxnSpPr>
                <p:cNvPr id="8242" name="Straight Connector 8241">
                  <a:extLst>
                    <a:ext uri="{FF2B5EF4-FFF2-40B4-BE49-F238E27FC236}">
                      <a16:creationId xmlns:a16="http://schemas.microsoft.com/office/drawing/2014/main" id="{E4688463-D683-A5FF-43AA-989457D2A17C}"/>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8243" name="Straight Connector 8242">
                  <a:extLst>
                    <a:ext uri="{FF2B5EF4-FFF2-40B4-BE49-F238E27FC236}">
                      <a16:creationId xmlns:a16="http://schemas.microsoft.com/office/drawing/2014/main" id="{5118FDE7-E2AB-EA36-DA19-2D2A50F77A3D}"/>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8244" name="Straight Connector 8243">
                  <a:extLst>
                    <a:ext uri="{FF2B5EF4-FFF2-40B4-BE49-F238E27FC236}">
                      <a16:creationId xmlns:a16="http://schemas.microsoft.com/office/drawing/2014/main" id="{54924353-BC02-5B36-4664-258BB9ADC22B}"/>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8134" name="Group 8133">
                <a:extLst>
                  <a:ext uri="{FF2B5EF4-FFF2-40B4-BE49-F238E27FC236}">
                    <a16:creationId xmlns:a16="http://schemas.microsoft.com/office/drawing/2014/main" id="{3A81983E-591A-8C83-5A12-31B16A9C292A}"/>
                  </a:ext>
                </a:extLst>
              </p:cNvPr>
              <p:cNvGrpSpPr/>
              <p:nvPr/>
            </p:nvGrpSpPr>
            <p:grpSpPr>
              <a:xfrm>
                <a:off x="1572908" y="2395082"/>
                <a:ext cx="27432" cy="283464"/>
                <a:chOff x="2760105" y="1190291"/>
                <a:chExt cx="27432" cy="457200"/>
              </a:xfrm>
              <a:solidFill>
                <a:srgbClr val="003B5C"/>
              </a:solidFill>
            </p:grpSpPr>
            <p:cxnSp>
              <p:nvCxnSpPr>
                <p:cNvPr id="8239" name="Straight Connector 8238">
                  <a:extLst>
                    <a:ext uri="{FF2B5EF4-FFF2-40B4-BE49-F238E27FC236}">
                      <a16:creationId xmlns:a16="http://schemas.microsoft.com/office/drawing/2014/main" id="{7821D63D-CA83-4A7C-FF1F-4B2B2D99E278}"/>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8240" name="Straight Connector 8239">
                  <a:extLst>
                    <a:ext uri="{FF2B5EF4-FFF2-40B4-BE49-F238E27FC236}">
                      <a16:creationId xmlns:a16="http://schemas.microsoft.com/office/drawing/2014/main" id="{7EF02148-7ECA-B942-8E3D-B95A3E0A9758}"/>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8241" name="Straight Connector 8240">
                  <a:extLst>
                    <a:ext uri="{FF2B5EF4-FFF2-40B4-BE49-F238E27FC236}">
                      <a16:creationId xmlns:a16="http://schemas.microsoft.com/office/drawing/2014/main" id="{23BFDCAD-A936-4000-0324-8BCD159DF64D}"/>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8135" name="Group 8134">
                <a:extLst>
                  <a:ext uri="{FF2B5EF4-FFF2-40B4-BE49-F238E27FC236}">
                    <a16:creationId xmlns:a16="http://schemas.microsoft.com/office/drawing/2014/main" id="{E3465134-4C3F-F89A-D1E9-408BB603CCC5}"/>
                  </a:ext>
                </a:extLst>
              </p:cNvPr>
              <p:cNvGrpSpPr/>
              <p:nvPr/>
            </p:nvGrpSpPr>
            <p:grpSpPr>
              <a:xfrm>
                <a:off x="1647477" y="2435526"/>
                <a:ext cx="27432" cy="219456"/>
                <a:chOff x="2760105" y="1190291"/>
                <a:chExt cx="27432" cy="457200"/>
              </a:xfrm>
              <a:solidFill>
                <a:srgbClr val="003B5C"/>
              </a:solidFill>
            </p:grpSpPr>
            <p:cxnSp>
              <p:nvCxnSpPr>
                <p:cNvPr id="8236" name="Straight Connector 8235">
                  <a:extLst>
                    <a:ext uri="{FF2B5EF4-FFF2-40B4-BE49-F238E27FC236}">
                      <a16:creationId xmlns:a16="http://schemas.microsoft.com/office/drawing/2014/main" id="{EAA7C07F-036F-364E-82FB-A6C710BEAACD}"/>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8237" name="Straight Connector 8236">
                  <a:extLst>
                    <a:ext uri="{FF2B5EF4-FFF2-40B4-BE49-F238E27FC236}">
                      <a16:creationId xmlns:a16="http://schemas.microsoft.com/office/drawing/2014/main" id="{DFF2AA0F-A8AC-1A93-B5EE-55157E7CA7F0}"/>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8238" name="Straight Connector 8237">
                  <a:extLst>
                    <a:ext uri="{FF2B5EF4-FFF2-40B4-BE49-F238E27FC236}">
                      <a16:creationId xmlns:a16="http://schemas.microsoft.com/office/drawing/2014/main" id="{77C83859-7126-A8D0-7BEA-556C6A0E1934}"/>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8136" name="Group 8135">
                <a:extLst>
                  <a:ext uri="{FF2B5EF4-FFF2-40B4-BE49-F238E27FC236}">
                    <a16:creationId xmlns:a16="http://schemas.microsoft.com/office/drawing/2014/main" id="{9E0B7784-F466-12C7-8AB9-8C6D15F79969}"/>
                  </a:ext>
                </a:extLst>
              </p:cNvPr>
              <p:cNvGrpSpPr/>
              <p:nvPr/>
            </p:nvGrpSpPr>
            <p:grpSpPr>
              <a:xfrm>
                <a:off x="1722906" y="2545711"/>
                <a:ext cx="27432" cy="210312"/>
                <a:chOff x="2760105" y="1190291"/>
                <a:chExt cx="27432" cy="457200"/>
              </a:xfrm>
              <a:solidFill>
                <a:srgbClr val="003B5C"/>
              </a:solidFill>
            </p:grpSpPr>
            <p:cxnSp>
              <p:nvCxnSpPr>
                <p:cNvPr id="8233" name="Straight Connector 8232">
                  <a:extLst>
                    <a:ext uri="{FF2B5EF4-FFF2-40B4-BE49-F238E27FC236}">
                      <a16:creationId xmlns:a16="http://schemas.microsoft.com/office/drawing/2014/main" id="{B3489129-D19D-5656-CA32-E2D7EA69C5C7}"/>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8234" name="Straight Connector 8233">
                  <a:extLst>
                    <a:ext uri="{FF2B5EF4-FFF2-40B4-BE49-F238E27FC236}">
                      <a16:creationId xmlns:a16="http://schemas.microsoft.com/office/drawing/2014/main" id="{19FEAF14-F6DF-B67D-8575-960B4E5FA038}"/>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8235" name="Straight Connector 8234">
                  <a:extLst>
                    <a:ext uri="{FF2B5EF4-FFF2-40B4-BE49-F238E27FC236}">
                      <a16:creationId xmlns:a16="http://schemas.microsoft.com/office/drawing/2014/main" id="{7314E5FD-7AD6-DC9A-2484-D1E6C01AC968}"/>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8137" name="Group 8136">
                <a:extLst>
                  <a:ext uri="{FF2B5EF4-FFF2-40B4-BE49-F238E27FC236}">
                    <a16:creationId xmlns:a16="http://schemas.microsoft.com/office/drawing/2014/main" id="{AB5AFF6F-26ED-2808-D408-51A7FE845B15}"/>
                  </a:ext>
                </a:extLst>
              </p:cNvPr>
              <p:cNvGrpSpPr/>
              <p:nvPr/>
            </p:nvGrpSpPr>
            <p:grpSpPr>
              <a:xfrm>
                <a:off x="1795946" y="2378955"/>
                <a:ext cx="27432" cy="128016"/>
                <a:chOff x="2760105" y="1190291"/>
                <a:chExt cx="27432" cy="457200"/>
              </a:xfrm>
              <a:solidFill>
                <a:srgbClr val="003B5C"/>
              </a:solidFill>
            </p:grpSpPr>
            <p:cxnSp>
              <p:nvCxnSpPr>
                <p:cNvPr id="8230" name="Straight Connector 8229">
                  <a:extLst>
                    <a:ext uri="{FF2B5EF4-FFF2-40B4-BE49-F238E27FC236}">
                      <a16:creationId xmlns:a16="http://schemas.microsoft.com/office/drawing/2014/main" id="{50B1633F-E1F9-068D-C9CC-6EFD01A6D8DB}"/>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8231" name="Straight Connector 8230">
                  <a:extLst>
                    <a:ext uri="{FF2B5EF4-FFF2-40B4-BE49-F238E27FC236}">
                      <a16:creationId xmlns:a16="http://schemas.microsoft.com/office/drawing/2014/main" id="{6917CD9B-4C78-BD02-4810-AEEA080B18F1}"/>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8232" name="Straight Connector 8231">
                  <a:extLst>
                    <a:ext uri="{FF2B5EF4-FFF2-40B4-BE49-F238E27FC236}">
                      <a16:creationId xmlns:a16="http://schemas.microsoft.com/office/drawing/2014/main" id="{6F58C581-79DA-0DE8-5BAB-C6AC675FA76F}"/>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8138" name="Group 8137">
                <a:extLst>
                  <a:ext uri="{FF2B5EF4-FFF2-40B4-BE49-F238E27FC236}">
                    <a16:creationId xmlns:a16="http://schemas.microsoft.com/office/drawing/2014/main" id="{A0C20890-DCBB-19BD-75CC-C28BD8B48878}"/>
                  </a:ext>
                </a:extLst>
              </p:cNvPr>
              <p:cNvGrpSpPr/>
              <p:nvPr/>
            </p:nvGrpSpPr>
            <p:grpSpPr>
              <a:xfrm>
                <a:off x="1869480" y="2440290"/>
                <a:ext cx="27432" cy="173736"/>
                <a:chOff x="2760105" y="1190291"/>
                <a:chExt cx="27432" cy="457200"/>
              </a:xfrm>
              <a:solidFill>
                <a:srgbClr val="003B5C"/>
              </a:solidFill>
            </p:grpSpPr>
            <p:cxnSp>
              <p:nvCxnSpPr>
                <p:cNvPr id="8227" name="Straight Connector 8226">
                  <a:extLst>
                    <a:ext uri="{FF2B5EF4-FFF2-40B4-BE49-F238E27FC236}">
                      <a16:creationId xmlns:a16="http://schemas.microsoft.com/office/drawing/2014/main" id="{87698E6F-2E45-FA8C-C702-E03E28AB6974}"/>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8228" name="Straight Connector 8227">
                  <a:extLst>
                    <a:ext uri="{FF2B5EF4-FFF2-40B4-BE49-F238E27FC236}">
                      <a16:creationId xmlns:a16="http://schemas.microsoft.com/office/drawing/2014/main" id="{F69D5271-EB0D-005E-2272-D1E7B678E662}"/>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8229" name="Straight Connector 8228">
                  <a:extLst>
                    <a:ext uri="{FF2B5EF4-FFF2-40B4-BE49-F238E27FC236}">
                      <a16:creationId xmlns:a16="http://schemas.microsoft.com/office/drawing/2014/main" id="{36EA2586-491D-39B3-B56C-D51A66D497D1}"/>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8139" name="Group 8138">
                <a:extLst>
                  <a:ext uri="{FF2B5EF4-FFF2-40B4-BE49-F238E27FC236}">
                    <a16:creationId xmlns:a16="http://schemas.microsoft.com/office/drawing/2014/main" id="{968AD8A2-4CF8-F257-A804-24C2C8938964}"/>
                  </a:ext>
                </a:extLst>
              </p:cNvPr>
              <p:cNvGrpSpPr/>
              <p:nvPr/>
            </p:nvGrpSpPr>
            <p:grpSpPr>
              <a:xfrm>
                <a:off x="1943908" y="2302336"/>
                <a:ext cx="27432" cy="265176"/>
                <a:chOff x="2760105" y="1190291"/>
                <a:chExt cx="27432" cy="457200"/>
              </a:xfrm>
              <a:solidFill>
                <a:srgbClr val="003B5C"/>
              </a:solidFill>
            </p:grpSpPr>
            <p:cxnSp>
              <p:nvCxnSpPr>
                <p:cNvPr id="8224" name="Straight Connector 8223">
                  <a:extLst>
                    <a:ext uri="{FF2B5EF4-FFF2-40B4-BE49-F238E27FC236}">
                      <a16:creationId xmlns:a16="http://schemas.microsoft.com/office/drawing/2014/main" id="{4DB0C3EA-0419-06C4-3616-23467B6119E5}"/>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8225" name="Straight Connector 8224">
                  <a:extLst>
                    <a:ext uri="{FF2B5EF4-FFF2-40B4-BE49-F238E27FC236}">
                      <a16:creationId xmlns:a16="http://schemas.microsoft.com/office/drawing/2014/main" id="{7812F379-D9CC-DA32-D6B7-6B2986E5D9EA}"/>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8226" name="Straight Connector 8225">
                  <a:extLst>
                    <a:ext uri="{FF2B5EF4-FFF2-40B4-BE49-F238E27FC236}">
                      <a16:creationId xmlns:a16="http://schemas.microsoft.com/office/drawing/2014/main" id="{6AA53967-01C3-F125-7319-B8F722D7BC28}"/>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8140" name="Group 8139">
                <a:extLst>
                  <a:ext uri="{FF2B5EF4-FFF2-40B4-BE49-F238E27FC236}">
                    <a16:creationId xmlns:a16="http://schemas.microsoft.com/office/drawing/2014/main" id="{12812783-5DEE-7110-058E-EC72AA2D86B8}"/>
                  </a:ext>
                </a:extLst>
              </p:cNvPr>
              <p:cNvGrpSpPr/>
              <p:nvPr/>
            </p:nvGrpSpPr>
            <p:grpSpPr>
              <a:xfrm>
                <a:off x="2019519" y="2277798"/>
                <a:ext cx="27432" cy="338328"/>
                <a:chOff x="2760105" y="1190291"/>
                <a:chExt cx="27432" cy="457200"/>
              </a:xfrm>
              <a:solidFill>
                <a:srgbClr val="003B5C"/>
              </a:solidFill>
            </p:grpSpPr>
            <p:cxnSp>
              <p:nvCxnSpPr>
                <p:cNvPr id="8221" name="Straight Connector 8220">
                  <a:extLst>
                    <a:ext uri="{FF2B5EF4-FFF2-40B4-BE49-F238E27FC236}">
                      <a16:creationId xmlns:a16="http://schemas.microsoft.com/office/drawing/2014/main" id="{B0BF317F-3CEE-F657-9218-EBF5651A24BA}"/>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8222" name="Straight Connector 8221">
                  <a:extLst>
                    <a:ext uri="{FF2B5EF4-FFF2-40B4-BE49-F238E27FC236}">
                      <a16:creationId xmlns:a16="http://schemas.microsoft.com/office/drawing/2014/main" id="{74F45A87-F10F-FC8E-7FC2-C465DB775F12}"/>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8223" name="Straight Connector 8222">
                  <a:extLst>
                    <a:ext uri="{FF2B5EF4-FFF2-40B4-BE49-F238E27FC236}">
                      <a16:creationId xmlns:a16="http://schemas.microsoft.com/office/drawing/2014/main" id="{4D1CF303-88BB-904E-25F9-3EAFB30A68C9}"/>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8141" name="Group 8140">
                <a:extLst>
                  <a:ext uri="{FF2B5EF4-FFF2-40B4-BE49-F238E27FC236}">
                    <a16:creationId xmlns:a16="http://schemas.microsoft.com/office/drawing/2014/main" id="{C95F9D5A-0BF6-BEC8-8EC8-3B7F03779BC2}"/>
                  </a:ext>
                </a:extLst>
              </p:cNvPr>
              <p:cNvGrpSpPr/>
              <p:nvPr/>
            </p:nvGrpSpPr>
            <p:grpSpPr>
              <a:xfrm>
                <a:off x="2094455" y="2463686"/>
                <a:ext cx="27432" cy="201168"/>
                <a:chOff x="2760105" y="1190291"/>
                <a:chExt cx="27432" cy="457200"/>
              </a:xfrm>
              <a:solidFill>
                <a:srgbClr val="003B5C"/>
              </a:solidFill>
            </p:grpSpPr>
            <p:cxnSp>
              <p:nvCxnSpPr>
                <p:cNvPr id="8218" name="Straight Connector 8217">
                  <a:extLst>
                    <a:ext uri="{FF2B5EF4-FFF2-40B4-BE49-F238E27FC236}">
                      <a16:creationId xmlns:a16="http://schemas.microsoft.com/office/drawing/2014/main" id="{7F98CC9C-FAD2-A6E9-4ADF-D94A37CB5422}"/>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8219" name="Straight Connector 8218">
                  <a:extLst>
                    <a:ext uri="{FF2B5EF4-FFF2-40B4-BE49-F238E27FC236}">
                      <a16:creationId xmlns:a16="http://schemas.microsoft.com/office/drawing/2014/main" id="{884C5B91-EA95-8F97-5124-F64B0362BC3D}"/>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8220" name="Straight Connector 8219">
                  <a:extLst>
                    <a:ext uri="{FF2B5EF4-FFF2-40B4-BE49-F238E27FC236}">
                      <a16:creationId xmlns:a16="http://schemas.microsoft.com/office/drawing/2014/main" id="{FE3710BD-A6A0-A60B-C933-450BB694827B}"/>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8142" name="Group 8141">
                <a:extLst>
                  <a:ext uri="{FF2B5EF4-FFF2-40B4-BE49-F238E27FC236}">
                    <a16:creationId xmlns:a16="http://schemas.microsoft.com/office/drawing/2014/main" id="{FFD27603-640B-4CA7-1475-CDD7ED0E3AD6}"/>
                  </a:ext>
                </a:extLst>
              </p:cNvPr>
              <p:cNvGrpSpPr/>
              <p:nvPr/>
            </p:nvGrpSpPr>
            <p:grpSpPr>
              <a:xfrm>
                <a:off x="2167208" y="2380854"/>
                <a:ext cx="27432" cy="128016"/>
                <a:chOff x="2760105" y="1190291"/>
                <a:chExt cx="27432" cy="457200"/>
              </a:xfrm>
              <a:solidFill>
                <a:srgbClr val="003B5C"/>
              </a:solidFill>
            </p:grpSpPr>
            <p:cxnSp>
              <p:nvCxnSpPr>
                <p:cNvPr id="8215" name="Straight Connector 8214">
                  <a:extLst>
                    <a:ext uri="{FF2B5EF4-FFF2-40B4-BE49-F238E27FC236}">
                      <a16:creationId xmlns:a16="http://schemas.microsoft.com/office/drawing/2014/main" id="{F4906068-4382-BE14-9DEA-A16C0FAB841E}"/>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8216" name="Straight Connector 8215">
                  <a:extLst>
                    <a:ext uri="{FF2B5EF4-FFF2-40B4-BE49-F238E27FC236}">
                      <a16:creationId xmlns:a16="http://schemas.microsoft.com/office/drawing/2014/main" id="{B59B4043-539B-B00A-87C7-10B496A755D5}"/>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8217" name="Straight Connector 8216">
                  <a:extLst>
                    <a:ext uri="{FF2B5EF4-FFF2-40B4-BE49-F238E27FC236}">
                      <a16:creationId xmlns:a16="http://schemas.microsoft.com/office/drawing/2014/main" id="{42AF6A9A-302A-1732-5947-4D14A2BD091D}"/>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8143" name="Group 8142">
                <a:extLst>
                  <a:ext uri="{FF2B5EF4-FFF2-40B4-BE49-F238E27FC236}">
                    <a16:creationId xmlns:a16="http://schemas.microsoft.com/office/drawing/2014/main" id="{E04005D4-7F6D-1ACA-7CFF-E9B0D4994E71}"/>
                  </a:ext>
                </a:extLst>
              </p:cNvPr>
              <p:cNvGrpSpPr/>
              <p:nvPr/>
            </p:nvGrpSpPr>
            <p:grpSpPr>
              <a:xfrm>
                <a:off x="2243678" y="1826170"/>
                <a:ext cx="27432" cy="356616"/>
                <a:chOff x="2760105" y="1190291"/>
                <a:chExt cx="27432" cy="457200"/>
              </a:xfrm>
              <a:solidFill>
                <a:srgbClr val="003B5C"/>
              </a:solidFill>
            </p:grpSpPr>
            <p:cxnSp>
              <p:nvCxnSpPr>
                <p:cNvPr id="8212" name="Straight Connector 8211">
                  <a:extLst>
                    <a:ext uri="{FF2B5EF4-FFF2-40B4-BE49-F238E27FC236}">
                      <a16:creationId xmlns:a16="http://schemas.microsoft.com/office/drawing/2014/main" id="{28FD3AC1-B88A-EDF1-AF08-A0E1AB7ECAFC}"/>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8213" name="Straight Connector 8212">
                  <a:extLst>
                    <a:ext uri="{FF2B5EF4-FFF2-40B4-BE49-F238E27FC236}">
                      <a16:creationId xmlns:a16="http://schemas.microsoft.com/office/drawing/2014/main" id="{E57FE953-003F-9E89-57A6-38B36998C62C}"/>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8214" name="Straight Connector 8213">
                  <a:extLst>
                    <a:ext uri="{FF2B5EF4-FFF2-40B4-BE49-F238E27FC236}">
                      <a16:creationId xmlns:a16="http://schemas.microsoft.com/office/drawing/2014/main" id="{B01D1DEE-5F61-24B6-C7BB-0618F34583F7}"/>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8144" name="Group 8143">
                <a:extLst>
                  <a:ext uri="{FF2B5EF4-FFF2-40B4-BE49-F238E27FC236}">
                    <a16:creationId xmlns:a16="http://schemas.microsoft.com/office/drawing/2014/main" id="{C585FF2C-2D77-7606-92EB-0A733499DF06}"/>
                  </a:ext>
                </a:extLst>
              </p:cNvPr>
              <p:cNvGrpSpPr/>
              <p:nvPr/>
            </p:nvGrpSpPr>
            <p:grpSpPr>
              <a:xfrm>
                <a:off x="2312225" y="2182259"/>
                <a:ext cx="27432" cy="320040"/>
                <a:chOff x="2760105" y="1190291"/>
                <a:chExt cx="27432" cy="457200"/>
              </a:xfrm>
              <a:solidFill>
                <a:srgbClr val="003B5C"/>
              </a:solidFill>
            </p:grpSpPr>
            <p:cxnSp>
              <p:nvCxnSpPr>
                <p:cNvPr id="8209" name="Straight Connector 8208">
                  <a:extLst>
                    <a:ext uri="{FF2B5EF4-FFF2-40B4-BE49-F238E27FC236}">
                      <a16:creationId xmlns:a16="http://schemas.microsoft.com/office/drawing/2014/main" id="{B6D2B842-1E24-3410-6CFD-B7D8152F1AFF}"/>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8210" name="Straight Connector 8209">
                  <a:extLst>
                    <a:ext uri="{FF2B5EF4-FFF2-40B4-BE49-F238E27FC236}">
                      <a16:creationId xmlns:a16="http://schemas.microsoft.com/office/drawing/2014/main" id="{C4C54B7E-93E1-B45D-FA7E-8614A2CB34B3}"/>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8211" name="Straight Connector 8210">
                  <a:extLst>
                    <a:ext uri="{FF2B5EF4-FFF2-40B4-BE49-F238E27FC236}">
                      <a16:creationId xmlns:a16="http://schemas.microsoft.com/office/drawing/2014/main" id="{1D9BD749-5836-D9AF-4BED-C4DAD6F7C03D}"/>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8145" name="Group 8144">
                <a:extLst>
                  <a:ext uri="{FF2B5EF4-FFF2-40B4-BE49-F238E27FC236}">
                    <a16:creationId xmlns:a16="http://schemas.microsoft.com/office/drawing/2014/main" id="{F09C662A-DC69-C0EF-4E38-0A61F1724CDC}"/>
                  </a:ext>
                </a:extLst>
              </p:cNvPr>
              <p:cNvGrpSpPr/>
              <p:nvPr/>
            </p:nvGrpSpPr>
            <p:grpSpPr>
              <a:xfrm>
                <a:off x="2388759" y="2385499"/>
                <a:ext cx="27432" cy="192024"/>
                <a:chOff x="2760105" y="1190291"/>
                <a:chExt cx="27432" cy="457200"/>
              </a:xfrm>
              <a:solidFill>
                <a:srgbClr val="003B5C"/>
              </a:solidFill>
            </p:grpSpPr>
            <p:cxnSp>
              <p:nvCxnSpPr>
                <p:cNvPr id="8206" name="Straight Connector 8205">
                  <a:extLst>
                    <a:ext uri="{FF2B5EF4-FFF2-40B4-BE49-F238E27FC236}">
                      <a16:creationId xmlns:a16="http://schemas.microsoft.com/office/drawing/2014/main" id="{8C59F70C-565F-C90B-E983-9E3FB83F5ED5}"/>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8207" name="Straight Connector 8206">
                  <a:extLst>
                    <a:ext uri="{FF2B5EF4-FFF2-40B4-BE49-F238E27FC236}">
                      <a16:creationId xmlns:a16="http://schemas.microsoft.com/office/drawing/2014/main" id="{7AA24683-F3C5-AD43-B2A2-301A052B1AFE}"/>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8208" name="Straight Connector 8207">
                  <a:extLst>
                    <a:ext uri="{FF2B5EF4-FFF2-40B4-BE49-F238E27FC236}">
                      <a16:creationId xmlns:a16="http://schemas.microsoft.com/office/drawing/2014/main" id="{676FAEA7-C88C-A56B-09C9-E20A8D8583CB}"/>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8146" name="Group 8145">
                <a:extLst>
                  <a:ext uri="{FF2B5EF4-FFF2-40B4-BE49-F238E27FC236}">
                    <a16:creationId xmlns:a16="http://schemas.microsoft.com/office/drawing/2014/main" id="{98632BE3-8484-D4AB-5327-0E8221B7D527}"/>
                  </a:ext>
                </a:extLst>
              </p:cNvPr>
              <p:cNvGrpSpPr/>
              <p:nvPr/>
            </p:nvGrpSpPr>
            <p:grpSpPr>
              <a:xfrm>
                <a:off x="2464465" y="1910278"/>
                <a:ext cx="27432" cy="493776"/>
                <a:chOff x="2760105" y="1190291"/>
                <a:chExt cx="27432" cy="457200"/>
              </a:xfrm>
              <a:solidFill>
                <a:srgbClr val="003B5C"/>
              </a:solidFill>
            </p:grpSpPr>
            <p:cxnSp>
              <p:nvCxnSpPr>
                <p:cNvPr id="8203" name="Straight Connector 8202">
                  <a:extLst>
                    <a:ext uri="{FF2B5EF4-FFF2-40B4-BE49-F238E27FC236}">
                      <a16:creationId xmlns:a16="http://schemas.microsoft.com/office/drawing/2014/main" id="{11A32999-1753-FF63-2612-076ABC870DBA}"/>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8204" name="Straight Connector 8203">
                  <a:extLst>
                    <a:ext uri="{FF2B5EF4-FFF2-40B4-BE49-F238E27FC236}">
                      <a16:creationId xmlns:a16="http://schemas.microsoft.com/office/drawing/2014/main" id="{F43C051D-C28C-44E7-8838-1EEB14F66240}"/>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8205" name="Straight Connector 8204">
                  <a:extLst>
                    <a:ext uri="{FF2B5EF4-FFF2-40B4-BE49-F238E27FC236}">
                      <a16:creationId xmlns:a16="http://schemas.microsoft.com/office/drawing/2014/main" id="{71DF5EBD-3E0D-5868-6A8F-FCA65DF99864}"/>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8147" name="Group 8146">
                <a:extLst>
                  <a:ext uri="{FF2B5EF4-FFF2-40B4-BE49-F238E27FC236}">
                    <a16:creationId xmlns:a16="http://schemas.microsoft.com/office/drawing/2014/main" id="{4AA84CB2-E549-B7D2-7CEB-99C5224AFBBE}"/>
                  </a:ext>
                </a:extLst>
              </p:cNvPr>
              <p:cNvGrpSpPr/>
              <p:nvPr/>
            </p:nvGrpSpPr>
            <p:grpSpPr>
              <a:xfrm>
                <a:off x="2538940" y="2344345"/>
                <a:ext cx="27432" cy="310896"/>
                <a:chOff x="2760105" y="1190291"/>
                <a:chExt cx="27432" cy="457200"/>
              </a:xfrm>
              <a:solidFill>
                <a:srgbClr val="003B5C"/>
              </a:solidFill>
            </p:grpSpPr>
            <p:cxnSp>
              <p:nvCxnSpPr>
                <p:cNvPr id="8200" name="Straight Connector 8199">
                  <a:extLst>
                    <a:ext uri="{FF2B5EF4-FFF2-40B4-BE49-F238E27FC236}">
                      <a16:creationId xmlns:a16="http://schemas.microsoft.com/office/drawing/2014/main" id="{F56B3845-9F45-858E-5947-FB0BE0A06083}"/>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8201" name="Straight Connector 8200">
                  <a:extLst>
                    <a:ext uri="{FF2B5EF4-FFF2-40B4-BE49-F238E27FC236}">
                      <a16:creationId xmlns:a16="http://schemas.microsoft.com/office/drawing/2014/main" id="{9FC1681E-CADB-4298-1F05-3C7142DAF59A}"/>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8202" name="Straight Connector 8201">
                  <a:extLst>
                    <a:ext uri="{FF2B5EF4-FFF2-40B4-BE49-F238E27FC236}">
                      <a16:creationId xmlns:a16="http://schemas.microsoft.com/office/drawing/2014/main" id="{7015A6AB-CD09-CE09-B7CE-E853E77FE071}"/>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8148" name="Group 8147">
                <a:extLst>
                  <a:ext uri="{FF2B5EF4-FFF2-40B4-BE49-F238E27FC236}">
                    <a16:creationId xmlns:a16="http://schemas.microsoft.com/office/drawing/2014/main" id="{275550D3-F787-B695-BC11-39A8D4E7DDA8}"/>
                  </a:ext>
                </a:extLst>
              </p:cNvPr>
              <p:cNvGrpSpPr/>
              <p:nvPr/>
            </p:nvGrpSpPr>
            <p:grpSpPr>
              <a:xfrm>
                <a:off x="2609702" y="1795161"/>
                <a:ext cx="27432" cy="411480"/>
                <a:chOff x="2760105" y="1190291"/>
                <a:chExt cx="27432" cy="457200"/>
              </a:xfrm>
              <a:solidFill>
                <a:srgbClr val="003B5C"/>
              </a:solidFill>
            </p:grpSpPr>
            <p:cxnSp>
              <p:nvCxnSpPr>
                <p:cNvPr id="8197" name="Straight Connector 8196">
                  <a:extLst>
                    <a:ext uri="{FF2B5EF4-FFF2-40B4-BE49-F238E27FC236}">
                      <a16:creationId xmlns:a16="http://schemas.microsoft.com/office/drawing/2014/main" id="{3C557B85-3727-1F62-576A-D16478A70FA9}"/>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8198" name="Straight Connector 8197">
                  <a:extLst>
                    <a:ext uri="{FF2B5EF4-FFF2-40B4-BE49-F238E27FC236}">
                      <a16:creationId xmlns:a16="http://schemas.microsoft.com/office/drawing/2014/main" id="{85A234F2-1801-74D9-7063-6C9A99E85E70}"/>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8199" name="Straight Connector 8198">
                  <a:extLst>
                    <a:ext uri="{FF2B5EF4-FFF2-40B4-BE49-F238E27FC236}">
                      <a16:creationId xmlns:a16="http://schemas.microsoft.com/office/drawing/2014/main" id="{F96F6F92-3DA4-E8E5-3DA5-123274ABD39F}"/>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8149" name="Group 8148">
                <a:extLst>
                  <a:ext uri="{FF2B5EF4-FFF2-40B4-BE49-F238E27FC236}">
                    <a16:creationId xmlns:a16="http://schemas.microsoft.com/office/drawing/2014/main" id="{CA431ED0-B3BD-AF1B-F067-14608374A792}"/>
                  </a:ext>
                </a:extLst>
              </p:cNvPr>
              <p:cNvGrpSpPr/>
              <p:nvPr/>
            </p:nvGrpSpPr>
            <p:grpSpPr>
              <a:xfrm>
                <a:off x="2685500" y="2412931"/>
                <a:ext cx="27432" cy="146304"/>
                <a:chOff x="2760105" y="1190291"/>
                <a:chExt cx="27432" cy="457200"/>
              </a:xfrm>
              <a:solidFill>
                <a:srgbClr val="003B5C"/>
              </a:solidFill>
            </p:grpSpPr>
            <p:cxnSp>
              <p:nvCxnSpPr>
                <p:cNvPr id="8194" name="Straight Connector 8193">
                  <a:extLst>
                    <a:ext uri="{FF2B5EF4-FFF2-40B4-BE49-F238E27FC236}">
                      <a16:creationId xmlns:a16="http://schemas.microsoft.com/office/drawing/2014/main" id="{8DA64BC4-FA84-A4AD-E8D0-6E5CECF5ED6F}"/>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8195" name="Straight Connector 8194">
                  <a:extLst>
                    <a:ext uri="{FF2B5EF4-FFF2-40B4-BE49-F238E27FC236}">
                      <a16:creationId xmlns:a16="http://schemas.microsoft.com/office/drawing/2014/main" id="{94E9E105-CBEC-480E-F164-6FDEAFD9AC5F}"/>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8196" name="Straight Connector 8195">
                  <a:extLst>
                    <a:ext uri="{FF2B5EF4-FFF2-40B4-BE49-F238E27FC236}">
                      <a16:creationId xmlns:a16="http://schemas.microsoft.com/office/drawing/2014/main" id="{7DD3F21B-65BF-7863-8DC2-B8D02DC31015}"/>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8150" name="Group 8149">
                <a:extLst>
                  <a:ext uri="{FF2B5EF4-FFF2-40B4-BE49-F238E27FC236}">
                    <a16:creationId xmlns:a16="http://schemas.microsoft.com/office/drawing/2014/main" id="{F8000B01-E9AF-EE48-4CCC-D176BA2536FB}"/>
                  </a:ext>
                </a:extLst>
              </p:cNvPr>
              <p:cNvGrpSpPr/>
              <p:nvPr/>
            </p:nvGrpSpPr>
            <p:grpSpPr>
              <a:xfrm>
                <a:off x="2761096" y="2114411"/>
                <a:ext cx="27432" cy="576072"/>
                <a:chOff x="2760105" y="1190291"/>
                <a:chExt cx="27432" cy="457200"/>
              </a:xfrm>
              <a:solidFill>
                <a:srgbClr val="003B5C"/>
              </a:solidFill>
            </p:grpSpPr>
            <p:cxnSp>
              <p:nvCxnSpPr>
                <p:cNvPr id="8191" name="Straight Connector 8190">
                  <a:extLst>
                    <a:ext uri="{FF2B5EF4-FFF2-40B4-BE49-F238E27FC236}">
                      <a16:creationId xmlns:a16="http://schemas.microsoft.com/office/drawing/2014/main" id="{F34DC778-288C-B810-06D0-48D8D60E3A5F}"/>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8192" name="Straight Connector 8191">
                  <a:extLst>
                    <a:ext uri="{FF2B5EF4-FFF2-40B4-BE49-F238E27FC236}">
                      <a16:creationId xmlns:a16="http://schemas.microsoft.com/office/drawing/2014/main" id="{A582A753-5E1A-1E21-74BE-617CE31B3824}"/>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8193" name="Straight Connector 8192">
                  <a:extLst>
                    <a:ext uri="{FF2B5EF4-FFF2-40B4-BE49-F238E27FC236}">
                      <a16:creationId xmlns:a16="http://schemas.microsoft.com/office/drawing/2014/main" id="{01167A49-BEAE-E737-9373-926E77B65975}"/>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8151" name="Group 8150">
                <a:extLst>
                  <a:ext uri="{FF2B5EF4-FFF2-40B4-BE49-F238E27FC236}">
                    <a16:creationId xmlns:a16="http://schemas.microsoft.com/office/drawing/2014/main" id="{049B47D5-79F0-2B98-0976-871C8F9DB066}"/>
                  </a:ext>
                </a:extLst>
              </p:cNvPr>
              <p:cNvGrpSpPr/>
              <p:nvPr/>
            </p:nvGrpSpPr>
            <p:grpSpPr>
              <a:xfrm>
                <a:off x="2835598" y="2387850"/>
                <a:ext cx="27432" cy="365760"/>
                <a:chOff x="2760105" y="1190291"/>
                <a:chExt cx="27432" cy="457200"/>
              </a:xfrm>
              <a:solidFill>
                <a:srgbClr val="003B5C"/>
              </a:solidFill>
            </p:grpSpPr>
            <p:cxnSp>
              <p:nvCxnSpPr>
                <p:cNvPr id="8188" name="Straight Connector 8187">
                  <a:extLst>
                    <a:ext uri="{FF2B5EF4-FFF2-40B4-BE49-F238E27FC236}">
                      <a16:creationId xmlns:a16="http://schemas.microsoft.com/office/drawing/2014/main" id="{79F938C3-DE31-1334-F4BB-0FD3F307D0E2}"/>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8189" name="Straight Connector 8188">
                  <a:extLst>
                    <a:ext uri="{FF2B5EF4-FFF2-40B4-BE49-F238E27FC236}">
                      <a16:creationId xmlns:a16="http://schemas.microsoft.com/office/drawing/2014/main" id="{25DE0E70-9F43-5997-713D-C3E77D09B0E1}"/>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8190" name="Straight Connector 8189">
                  <a:extLst>
                    <a:ext uri="{FF2B5EF4-FFF2-40B4-BE49-F238E27FC236}">
                      <a16:creationId xmlns:a16="http://schemas.microsoft.com/office/drawing/2014/main" id="{69BE2614-34C4-E852-9AD6-6C85FD3F694C}"/>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8152" name="Group 8151">
                <a:extLst>
                  <a:ext uri="{FF2B5EF4-FFF2-40B4-BE49-F238E27FC236}">
                    <a16:creationId xmlns:a16="http://schemas.microsoft.com/office/drawing/2014/main" id="{CE753D61-F38A-222E-1BC3-ACEB4A90EEC2}"/>
                  </a:ext>
                </a:extLst>
              </p:cNvPr>
              <p:cNvGrpSpPr/>
              <p:nvPr/>
            </p:nvGrpSpPr>
            <p:grpSpPr>
              <a:xfrm>
                <a:off x="2905820" y="1815261"/>
                <a:ext cx="27432" cy="448056"/>
                <a:chOff x="2760105" y="1190291"/>
                <a:chExt cx="27432" cy="457200"/>
              </a:xfrm>
              <a:solidFill>
                <a:srgbClr val="003B5C"/>
              </a:solidFill>
            </p:grpSpPr>
            <p:cxnSp>
              <p:nvCxnSpPr>
                <p:cNvPr id="8185" name="Straight Connector 8184">
                  <a:extLst>
                    <a:ext uri="{FF2B5EF4-FFF2-40B4-BE49-F238E27FC236}">
                      <a16:creationId xmlns:a16="http://schemas.microsoft.com/office/drawing/2014/main" id="{1A9F2B0B-B248-6849-B65F-DFFF0EA620B4}"/>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8186" name="Straight Connector 8185">
                  <a:extLst>
                    <a:ext uri="{FF2B5EF4-FFF2-40B4-BE49-F238E27FC236}">
                      <a16:creationId xmlns:a16="http://schemas.microsoft.com/office/drawing/2014/main" id="{E919FAEE-CF93-D68A-9DB0-7CC49837507B}"/>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8187" name="Straight Connector 8186">
                  <a:extLst>
                    <a:ext uri="{FF2B5EF4-FFF2-40B4-BE49-F238E27FC236}">
                      <a16:creationId xmlns:a16="http://schemas.microsoft.com/office/drawing/2014/main" id="{6B845B0A-6335-AEE8-6340-213F72C098C8}"/>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8153" name="Group 8152">
                <a:extLst>
                  <a:ext uri="{FF2B5EF4-FFF2-40B4-BE49-F238E27FC236}">
                    <a16:creationId xmlns:a16="http://schemas.microsoft.com/office/drawing/2014/main" id="{1287BA17-E9E9-4D9E-8800-45C0A3A74D70}"/>
                  </a:ext>
                </a:extLst>
              </p:cNvPr>
              <p:cNvGrpSpPr/>
              <p:nvPr/>
            </p:nvGrpSpPr>
            <p:grpSpPr>
              <a:xfrm>
                <a:off x="3203235" y="1830149"/>
                <a:ext cx="27432" cy="457200"/>
                <a:chOff x="2760105" y="1190291"/>
                <a:chExt cx="27432" cy="457200"/>
              </a:xfrm>
              <a:solidFill>
                <a:srgbClr val="003B5C"/>
              </a:solidFill>
            </p:grpSpPr>
            <p:cxnSp>
              <p:nvCxnSpPr>
                <p:cNvPr id="8182" name="Straight Connector 8181">
                  <a:extLst>
                    <a:ext uri="{FF2B5EF4-FFF2-40B4-BE49-F238E27FC236}">
                      <a16:creationId xmlns:a16="http://schemas.microsoft.com/office/drawing/2014/main" id="{5F2C28DB-FD36-2228-301A-EAC1F44E6604}"/>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8183" name="Straight Connector 8182">
                  <a:extLst>
                    <a:ext uri="{FF2B5EF4-FFF2-40B4-BE49-F238E27FC236}">
                      <a16:creationId xmlns:a16="http://schemas.microsoft.com/office/drawing/2014/main" id="{8940D945-58B4-4135-0483-D317379CC313}"/>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8184" name="Straight Connector 8183">
                  <a:extLst>
                    <a:ext uri="{FF2B5EF4-FFF2-40B4-BE49-F238E27FC236}">
                      <a16:creationId xmlns:a16="http://schemas.microsoft.com/office/drawing/2014/main" id="{3A6D25C2-C46C-B9DE-714C-BB4FE91681BC}"/>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8154" name="Group 8153">
                <a:extLst>
                  <a:ext uri="{FF2B5EF4-FFF2-40B4-BE49-F238E27FC236}">
                    <a16:creationId xmlns:a16="http://schemas.microsoft.com/office/drawing/2014/main" id="{85AB9695-7392-AD73-98A9-7675CC34D3A3}"/>
                  </a:ext>
                </a:extLst>
              </p:cNvPr>
              <p:cNvGrpSpPr/>
              <p:nvPr/>
            </p:nvGrpSpPr>
            <p:grpSpPr>
              <a:xfrm>
                <a:off x="3278548" y="2366152"/>
                <a:ext cx="27432" cy="201168"/>
                <a:chOff x="2760105" y="1190291"/>
                <a:chExt cx="27432" cy="457200"/>
              </a:xfrm>
              <a:solidFill>
                <a:srgbClr val="003B5C"/>
              </a:solidFill>
            </p:grpSpPr>
            <p:cxnSp>
              <p:nvCxnSpPr>
                <p:cNvPr id="8179" name="Straight Connector 8178">
                  <a:extLst>
                    <a:ext uri="{FF2B5EF4-FFF2-40B4-BE49-F238E27FC236}">
                      <a16:creationId xmlns:a16="http://schemas.microsoft.com/office/drawing/2014/main" id="{989D37DC-6E82-4C5D-467C-4973A3FAD40E}"/>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8180" name="Straight Connector 8179">
                  <a:extLst>
                    <a:ext uri="{FF2B5EF4-FFF2-40B4-BE49-F238E27FC236}">
                      <a16:creationId xmlns:a16="http://schemas.microsoft.com/office/drawing/2014/main" id="{1E1B549B-A627-1020-A3E4-37EDCD2289A7}"/>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8181" name="Straight Connector 8180">
                  <a:extLst>
                    <a:ext uri="{FF2B5EF4-FFF2-40B4-BE49-F238E27FC236}">
                      <a16:creationId xmlns:a16="http://schemas.microsoft.com/office/drawing/2014/main" id="{E128191F-0647-D04A-A9F5-AB86261363AA}"/>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8155" name="Group 8154">
                <a:extLst>
                  <a:ext uri="{FF2B5EF4-FFF2-40B4-BE49-F238E27FC236}">
                    <a16:creationId xmlns:a16="http://schemas.microsoft.com/office/drawing/2014/main" id="{A1FFE552-5315-79B5-82F2-47884E448E41}"/>
                  </a:ext>
                </a:extLst>
              </p:cNvPr>
              <p:cNvGrpSpPr/>
              <p:nvPr/>
            </p:nvGrpSpPr>
            <p:grpSpPr>
              <a:xfrm>
                <a:off x="3502148" y="1926446"/>
                <a:ext cx="27432" cy="219456"/>
                <a:chOff x="2760105" y="1190291"/>
                <a:chExt cx="27432" cy="457200"/>
              </a:xfrm>
              <a:solidFill>
                <a:srgbClr val="003B5C"/>
              </a:solidFill>
            </p:grpSpPr>
            <p:cxnSp>
              <p:nvCxnSpPr>
                <p:cNvPr id="8176" name="Straight Connector 8175">
                  <a:extLst>
                    <a:ext uri="{FF2B5EF4-FFF2-40B4-BE49-F238E27FC236}">
                      <a16:creationId xmlns:a16="http://schemas.microsoft.com/office/drawing/2014/main" id="{C40C1AF8-C61F-4BE5-5C74-EEA6E5C9BFE2}"/>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8177" name="Straight Connector 8176">
                  <a:extLst>
                    <a:ext uri="{FF2B5EF4-FFF2-40B4-BE49-F238E27FC236}">
                      <a16:creationId xmlns:a16="http://schemas.microsoft.com/office/drawing/2014/main" id="{BE86C379-2B83-28D9-D156-461C20F44B7B}"/>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8178" name="Straight Connector 8177">
                  <a:extLst>
                    <a:ext uri="{FF2B5EF4-FFF2-40B4-BE49-F238E27FC236}">
                      <a16:creationId xmlns:a16="http://schemas.microsoft.com/office/drawing/2014/main" id="{C659AA93-97FE-4A53-4854-6807E130F175}"/>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8156" name="Group 8155">
                <a:extLst>
                  <a:ext uri="{FF2B5EF4-FFF2-40B4-BE49-F238E27FC236}">
                    <a16:creationId xmlns:a16="http://schemas.microsoft.com/office/drawing/2014/main" id="{D548F8C4-3842-5319-F04A-E474DC0CFBB0}"/>
                  </a:ext>
                </a:extLst>
              </p:cNvPr>
              <p:cNvGrpSpPr/>
              <p:nvPr/>
            </p:nvGrpSpPr>
            <p:grpSpPr>
              <a:xfrm>
                <a:off x="3576758" y="2052408"/>
                <a:ext cx="27432" cy="201168"/>
                <a:chOff x="2760105" y="1190291"/>
                <a:chExt cx="27432" cy="457200"/>
              </a:xfrm>
              <a:solidFill>
                <a:srgbClr val="003B5C"/>
              </a:solidFill>
            </p:grpSpPr>
            <p:cxnSp>
              <p:nvCxnSpPr>
                <p:cNvPr id="8173" name="Straight Connector 8172">
                  <a:extLst>
                    <a:ext uri="{FF2B5EF4-FFF2-40B4-BE49-F238E27FC236}">
                      <a16:creationId xmlns:a16="http://schemas.microsoft.com/office/drawing/2014/main" id="{876F9731-0695-5798-0670-3A0E19D2FF1A}"/>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8174" name="Straight Connector 8173">
                  <a:extLst>
                    <a:ext uri="{FF2B5EF4-FFF2-40B4-BE49-F238E27FC236}">
                      <a16:creationId xmlns:a16="http://schemas.microsoft.com/office/drawing/2014/main" id="{BE5F8DEA-45FF-FDCD-CD75-50DAEE19C7B9}"/>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8175" name="Straight Connector 8174">
                  <a:extLst>
                    <a:ext uri="{FF2B5EF4-FFF2-40B4-BE49-F238E27FC236}">
                      <a16:creationId xmlns:a16="http://schemas.microsoft.com/office/drawing/2014/main" id="{93033D92-E2AC-2838-134F-278D990E686C}"/>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8157" name="Group 8156">
                <a:extLst>
                  <a:ext uri="{FF2B5EF4-FFF2-40B4-BE49-F238E27FC236}">
                    <a16:creationId xmlns:a16="http://schemas.microsoft.com/office/drawing/2014/main" id="{288DCC17-203D-5803-73C5-9BB440F2C3AE}"/>
                  </a:ext>
                </a:extLst>
              </p:cNvPr>
              <p:cNvGrpSpPr/>
              <p:nvPr/>
            </p:nvGrpSpPr>
            <p:grpSpPr>
              <a:xfrm>
                <a:off x="3797885" y="1621389"/>
                <a:ext cx="27432" cy="877824"/>
                <a:chOff x="2760105" y="1190291"/>
                <a:chExt cx="27432" cy="457200"/>
              </a:xfrm>
              <a:solidFill>
                <a:srgbClr val="003B5C"/>
              </a:solidFill>
            </p:grpSpPr>
            <p:cxnSp>
              <p:nvCxnSpPr>
                <p:cNvPr id="8170" name="Straight Connector 8169">
                  <a:extLst>
                    <a:ext uri="{FF2B5EF4-FFF2-40B4-BE49-F238E27FC236}">
                      <a16:creationId xmlns:a16="http://schemas.microsoft.com/office/drawing/2014/main" id="{B5789684-7224-EEEB-4A47-208D84FA83EA}"/>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8171" name="Straight Connector 8170">
                  <a:extLst>
                    <a:ext uri="{FF2B5EF4-FFF2-40B4-BE49-F238E27FC236}">
                      <a16:creationId xmlns:a16="http://schemas.microsoft.com/office/drawing/2014/main" id="{0568E0B6-F618-9472-86D1-81769FAAFA2A}"/>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8172" name="Straight Connector 8171">
                  <a:extLst>
                    <a:ext uri="{FF2B5EF4-FFF2-40B4-BE49-F238E27FC236}">
                      <a16:creationId xmlns:a16="http://schemas.microsoft.com/office/drawing/2014/main" id="{2A23DE40-2E55-5381-2269-F333C1229049}"/>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8158" name="Group 8157">
                <a:extLst>
                  <a:ext uri="{FF2B5EF4-FFF2-40B4-BE49-F238E27FC236}">
                    <a16:creationId xmlns:a16="http://schemas.microsoft.com/office/drawing/2014/main" id="{7272D033-2B13-D368-5FA7-25B942754B6E}"/>
                  </a:ext>
                </a:extLst>
              </p:cNvPr>
              <p:cNvGrpSpPr/>
              <p:nvPr/>
            </p:nvGrpSpPr>
            <p:grpSpPr>
              <a:xfrm>
                <a:off x="3877081" y="2099275"/>
                <a:ext cx="27432" cy="219456"/>
                <a:chOff x="2760105" y="1190291"/>
                <a:chExt cx="27432" cy="457200"/>
              </a:xfrm>
              <a:solidFill>
                <a:srgbClr val="003B5C"/>
              </a:solidFill>
            </p:grpSpPr>
            <p:cxnSp>
              <p:nvCxnSpPr>
                <p:cNvPr id="8167" name="Straight Connector 8166">
                  <a:extLst>
                    <a:ext uri="{FF2B5EF4-FFF2-40B4-BE49-F238E27FC236}">
                      <a16:creationId xmlns:a16="http://schemas.microsoft.com/office/drawing/2014/main" id="{DDAB0711-032F-8803-1268-4C3CD002FDB0}"/>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8168" name="Straight Connector 8167">
                  <a:extLst>
                    <a:ext uri="{FF2B5EF4-FFF2-40B4-BE49-F238E27FC236}">
                      <a16:creationId xmlns:a16="http://schemas.microsoft.com/office/drawing/2014/main" id="{06D416B6-1958-7DF5-BEF7-F28C1B26A410}"/>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8169" name="Straight Connector 8168">
                  <a:extLst>
                    <a:ext uri="{FF2B5EF4-FFF2-40B4-BE49-F238E27FC236}">
                      <a16:creationId xmlns:a16="http://schemas.microsoft.com/office/drawing/2014/main" id="{521EF1CF-20E2-60C2-EF76-BD5C8363EF61}"/>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8159" name="Group 8158">
                <a:extLst>
                  <a:ext uri="{FF2B5EF4-FFF2-40B4-BE49-F238E27FC236}">
                    <a16:creationId xmlns:a16="http://schemas.microsoft.com/office/drawing/2014/main" id="{B1073525-2CD2-0208-2E1C-DD08E1BA2B31}"/>
                  </a:ext>
                </a:extLst>
              </p:cNvPr>
              <p:cNvGrpSpPr/>
              <p:nvPr/>
            </p:nvGrpSpPr>
            <p:grpSpPr>
              <a:xfrm>
                <a:off x="4466723" y="2211340"/>
                <a:ext cx="27432" cy="109728"/>
                <a:chOff x="2760105" y="1190291"/>
                <a:chExt cx="27432" cy="457200"/>
              </a:xfrm>
              <a:solidFill>
                <a:srgbClr val="003B5C"/>
              </a:solidFill>
            </p:grpSpPr>
            <p:cxnSp>
              <p:nvCxnSpPr>
                <p:cNvPr id="8164" name="Straight Connector 8163">
                  <a:extLst>
                    <a:ext uri="{FF2B5EF4-FFF2-40B4-BE49-F238E27FC236}">
                      <a16:creationId xmlns:a16="http://schemas.microsoft.com/office/drawing/2014/main" id="{2BA104D4-605F-C1CE-C65B-2988F15CA17C}"/>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8165" name="Straight Connector 8164">
                  <a:extLst>
                    <a:ext uri="{FF2B5EF4-FFF2-40B4-BE49-F238E27FC236}">
                      <a16:creationId xmlns:a16="http://schemas.microsoft.com/office/drawing/2014/main" id="{F07AC00F-5488-EA56-13A0-4F7375A6F70A}"/>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8166" name="Straight Connector 8165">
                  <a:extLst>
                    <a:ext uri="{FF2B5EF4-FFF2-40B4-BE49-F238E27FC236}">
                      <a16:creationId xmlns:a16="http://schemas.microsoft.com/office/drawing/2014/main" id="{796843C3-A88B-620C-2ABB-5E2226A4D1E9}"/>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nvGrpSpPr>
              <p:cNvPr id="8160" name="Group 8159">
                <a:extLst>
                  <a:ext uri="{FF2B5EF4-FFF2-40B4-BE49-F238E27FC236}">
                    <a16:creationId xmlns:a16="http://schemas.microsoft.com/office/drawing/2014/main" id="{F476D30E-CFEE-D5B2-048C-F3293816CD8D}"/>
                  </a:ext>
                </a:extLst>
              </p:cNvPr>
              <p:cNvGrpSpPr/>
              <p:nvPr/>
            </p:nvGrpSpPr>
            <p:grpSpPr>
              <a:xfrm>
                <a:off x="4763916" y="2276492"/>
                <a:ext cx="27432" cy="64008"/>
                <a:chOff x="2760105" y="1190291"/>
                <a:chExt cx="27432" cy="457200"/>
              </a:xfrm>
              <a:solidFill>
                <a:srgbClr val="003B5C"/>
              </a:solidFill>
            </p:grpSpPr>
            <p:cxnSp>
              <p:nvCxnSpPr>
                <p:cNvPr id="8161" name="Straight Connector 8160">
                  <a:extLst>
                    <a:ext uri="{FF2B5EF4-FFF2-40B4-BE49-F238E27FC236}">
                      <a16:creationId xmlns:a16="http://schemas.microsoft.com/office/drawing/2014/main" id="{56CCFC53-9D82-026F-4DC2-D6AD62F5357C}"/>
                    </a:ext>
                  </a:extLst>
                </p:cNvPr>
                <p:cNvCxnSpPr>
                  <a:cxnSpLocks/>
                </p:cNvCxnSpPr>
                <p:nvPr/>
              </p:nvCxnSpPr>
              <p:spPr>
                <a:xfrm>
                  <a:off x="2773821" y="1190291"/>
                  <a:ext cx="0" cy="457200"/>
                </a:xfrm>
                <a:prstGeom prst="line">
                  <a:avLst/>
                </a:prstGeom>
                <a:grpFill/>
                <a:ln w="6350" cap="flat" cmpd="sng" algn="ctr">
                  <a:solidFill>
                    <a:srgbClr val="003B5C"/>
                  </a:solidFill>
                  <a:prstDash val="solid"/>
                  <a:miter lim="800000"/>
                </a:ln>
                <a:effectLst/>
              </p:spPr>
            </p:cxnSp>
            <p:cxnSp>
              <p:nvCxnSpPr>
                <p:cNvPr id="8162" name="Straight Connector 8161">
                  <a:extLst>
                    <a:ext uri="{FF2B5EF4-FFF2-40B4-BE49-F238E27FC236}">
                      <a16:creationId xmlns:a16="http://schemas.microsoft.com/office/drawing/2014/main" id="{7DB9CF7A-97C2-876D-720E-2723F0C0BF17}"/>
                    </a:ext>
                  </a:extLst>
                </p:cNvPr>
                <p:cNvCxnSpPr>
                  <a:cxnSpLocks/>
                </p:cNvCxnSpPr>
                <p:nvPr/>
              </p:nvCxnSpPr>
              <p:spPr>
                <a:xfrm flipH="1">
                  <a:off x="2760105" y="1190291"/>
                  <a:ext cx="27432" cy="0"/>
                </a:xfrm>
                <a:prstGeom prst="line">
                  <a:avLst/>
                </a:prstGeom>
                <a:grpFill/>
                <a:ln w="6350" cap="flat" cmpd="sng" algn="ctr">
                  <a:solidFill>
                    <a:srgbClr val="003B5C"/>
                  </a:solidFill>
                  <a:prstDash val="solid"/>
                  <a:miter lim="800000"/>
                </a:ln>
                <a:effectLst/>
              </p:spPr>
            </p:cxnSp>
            <p:cxnSp>
              <p:nvCxnSpPr>
                <p:cNvPr id="8163" name="Straight Connector 8162">
                  <a:extLst>
                    <a:ext uri="{FF2B5EF4-FFF2-40B4-BE49-F238E27FC236}">
                      <a16:creationId xmlns:a16="http://schemas.microsoft.com/office/drawing/2014/main" id="{E51F480C-2DA2-1F70-CAF2-BA5BB69CC9FB}"/>
                    </a:ext>
                  </a:extLst>
                </p:cNvPr>
                <p:cNvCxnSpPr>
                  <a:cxnSpLocks/>
                </p:cNvCxnSpPr>
                <p:nvPr/>
              </p:nvCxnSpPr>
              <p:spPr>
                <a:xfrm flipH="1">
                  <a:off x="2760105" y="1647491"/>
                  <a:ext cx="27432" cy="0"/>
                </a:xfrm>
                <a:prstGeom prst="line">
                  <a:avLst/>
                </a:prstGeom>
                <a:grpFill/>
                <a:ln w="6350" cap="flat" cmpd="sng" algn="ctr">
                  <a:solidFill>
                    <a:srgbClr val="003B5C"/>
                  </a:solidFill>
                  <a:prstDash val="solid"/>
                  <a:miter lim="800000"/>
                </a:ln>
                <a:effectLst/>
              </p:spPr>
            </p:cxnSp>
          </p:grpSp>
        </p:grpSp>
        <p:sp>
          <p:nvSpPr>
            <p:cNvPr id="8034" name="Rectangle 8033">
              <a:extLst>
                <a:ext uri="{FF2B5EF4-FFF2-40B4-BE49-F238E27FC236}">
                  <a16:creationId xmlns:a16="http://schemas.microsoft.com/office/drawing/2014/main" id="{4869766B-B456-CC99-9240-1818270FACB6}"/>
                </a:ext>
              </a:extLst>
            </p:cNvPr>
            <p:cNvSpPr/>
            <p:nvPr/>
          </p:nvSpPr>
          <p:spPr>
            <a:xfrm>
              <a:off x="21699493" y="14514668"/>
              <a:ext cx="2042267" cy="274320"/>
            </a:xfrm>
            <a:prstGeom prst="rect">
              <a:avLst/>
            </a:prstGeom>
            <a:solidFill>
              <a:sysClr val="window" lastClr="FFFFFF"/>
            </a:solidFill>
            <a:ln w="19050"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normalizeH="0" baseline="0" noProof="0" dirty="0">
                  <a:ln>
                    <a:noFill/>
                  </a:ln>
                  <a:solidFill>
                    <a:srgbClr val="003C5E"/>
                  </a:solidFill>
                  <a:effectLst/>
                  <a:uLnTx/>
                  <a:uFillTx/>
                  <a:latin typeface="Source Sans Pro" panose="020B0503030403020204" pitchFamily="34" charset="0"/>
                  <a:ea typeface="Source Sans Pro" panose="020B0503030403020204" pitchFamily="34" charset="0"/>
                </a:rPr>
                <a:t>Imetelstat (n=24)</a:t>
              </a:r>
            </a:p>
          </p:txBody>
        </p:sp>
        <p:grpSp>
          <p:nvGrpSpPr>
            <p:cNvPr id="8035" name="Group 8034">
              <a:extLst>
                <a:ext uri="{FF2B5EF4-FFF2-40B4-BE49-F238E27FC236}">
                  <a16:creationId xmlns:a16="http://schemas.microsoft.com/office/drawing/2014/main" id="{997339C4-301C-222C-5699-DF2013B2BD99}"/>
                </a:ext>
              </a:extLst>
            </p:cNvPr>
            <p:cNvGrpSpPr/>
            <p:nvPr/>
          </p:nvGrpSpPr>
          <p:grpSpPr>
            <a:xfrm>
              <a:off x="21849615" y="14729195"/>
              <a:ext cx="7426966" cy="1852507"/>
              <a:chOff x="3677843" y="938458"/>
              <a:chExt cx="4302211" cy="1073099"/>
            </a:xfrm>
          </p:grpSpPr>
          <p:cxnSp>
            <p:nvCxnSpPr>
              <p:cNvPr id="8036" name="Straight Connector 8035">
                <a:extLst>
                  <a:ext uri="{FF2B5EF4-FFF2-40B4-BE49-F238E27FC236}">
                    <a16:creationId xmlns:a16="http://schemas.microsoft.com/office/drawing/2014/main" id="{4ADC6A25-7AA1-CBF1-368A-7AAAE7A891D4}"/>
                  </a:ext>
                </a:extLst>
              </p:cNvPr>
              <p:cNvCxnSpPr>
                <a:cxnSpLocks/>
              </p:cNvCxnSpPr>
              <p:nvPr/>
            </p:nvCxnSpPr>
            <p:spPr>
              <a:xfrm flipH="1">
                <a:off x="3677843" y="1746762"/>
                <a:ext cx="75559" cy="264795"/>
              </a:xfrm>
              <a:prstGeom prst="line">
                <a:avLst/>
              </a:prstGeom>
              <a:noFill/>
              <a:ln w="6350" cap="flat" cmpd="sng" algn="ctr">
                <a:solidFill>
                  <a:srgbClr val="003B5C"/>
                </a:solidFill>
                <a:prstDash val="solid"/>
                <a:miter lim="800000"/>
              </a:ln>
              <a:effectLst/>
            </p:spPr>
          </p:cxnSp>
          <p:cxnSp>
            <p:nvCxnSpPr>
              <p:cNvPr id="8037" name="Straight Connector 8036">
                <a:extLst>
                  <a:ext uri="{FF2B5EF4-FFF2-40B4-BE49-F238E27FC236}">
                    <a16:creationId xmlns:a16="http://schemas.microsoft.com/office/drawing/2014/main" id="{593409A6-DCC6-5226-CF82-D167BC81F710}"/>
                  </a:ext>
                </a:extLst>
              </p:cNvPr>
              <p:cNvCxnSpPr>
                <a:cxnSpLocks/>
              </p:cNvCxnSpPr>
              <p:nvPr/>
            </p:nvCxnSpPr>
            <p:spPr>
              <a:xfrm flipH="1" flipV="1">
                <a:off x="3743703" y="1750779"/>
                <a:ext cx="86030" cy="60034"/>
              </a:xfrm>
              <a:prstGeom prst="line">
                <a:avLst/>
              </a:prstGeom>
              <a:noFill/>
              <a:ln w="6350" cap="flat" cmpd="sng" algn="ctr">
                <a:solidFill>
                  <a:srgbClr val="003B5C"/>
                </a:solidFill>
                <a:prstDash val="solid"/>
                <a:miter lim="800000"/>
              </a:ln>
              <a:effectLst/>
            </p:spPr>
          </p:cxnSp>
          <p:cxnSp>
            <p:nvCxnSpPr>
              <p:cNvPr id="8038" name="Straight Connector 8037">
                <a:extLst>
                  <a:ext uri="{FF2B5EF4-FFF2-40B4-BE49-F238E27FC236}">
                    <a16:creationId xmlns:a16="http://schemas.microsoft.com/office/drawing/2014/main" id="{5EB79CBD-47A1-C389-2449-22B4538F19A0}"/>
                  </a:ext>
                </a:extLst>
              </p:cNvPr>
              <p:cNvCxnSpPr>
                <a:cxnSpLocks/>
              </p:cNvCxnSpPr>
              <p:nvPr/>
            </p:nvCxnSpPr>
            <p:spPr>
              <a:xfrm flipH="1">
                <a:off x="3825379" y="1785913"/>
                <a:ext cx="63450" cy="16730"/>
              </a:xfrm>
              <a:prstGeom prst="line">
                <a:avLst/>
              </a:prstGeom>
              <a:noFill/>
              <a:ln w="6350" cap="flat" cmpd="sng" algn="ctr">
                <a:solidFill>
                  <a:srgbClr val="003B5C"/>
                </a:solidFill>
                <a:prstDash val="solid"/>
                <a:miter lim="800000"/>
              </a:ln>
              <a:effectLst/>
            </p:spPr>
          </p:cxnSp>
          <p:cxnSp>
            <p:nvCxnSpPr>
              <p:cNvPr id="8039" name="Straight Connector 8038">
                <a:extLst>
                  <a:ext uri="{FF2B5EF4-FFF2-40B4-BE49-F238E27FC236}">
                    <a16:creationId xmlns:a16="http://schemas.microsoft.com/office/drawing/2014/main" id="{FFBF8DFF-37D9-6D0B-BC84-EADA3E950072}"/>
                  </a:ext>
                </a:extLst>
              </p:cNvPr>
              <p:cNvCxnSpPr>
                <a:cxnSpLocks/>
              </p:cNvCxnSpPr>
              <p:nvPr/>
            </p:nvCxnSpPr>
            <p:spPr>
              <a:xfrm flipH="1" flipV="1">
                <a:off x="3896339" y="1785913"/>
                <a:ext cx="92947" cy="16186"/>
              </a:xfrm>
              <a:prstGeom prst="line">
                <a:avLst/>
              </a:prstGeom>
              <a:noFill/>
              <a:ln w="6350" cap="flat" cmpd="sng" algn="ctr">
                <a:solidFill>
                  <a:srgbClr val="003B5C"/>
                </a:solidFill>
                <a:prstDash val="solid"/>
                <a:miter lim="800000"/>
              </a:ln>
              <a:effectLst/>
            </p:spPr>
          </p:cxnSp>
          <p:cxnSp>
            <p:nvCxnSpPr>
              <p:cNvPr id="8040" name="Straight Connector 8039">
                <a:extLst>
                  <a:ext uri="{FF2B5EF4-FFF2-40B4-BE49-F238E27FC236}">
                    <a16:creationId xmlns:a16="http://schemas.microsoft.com/office/drawing/2014/main" id="{E50D7E25-205C-1E3B-83A4-297B6719079C}"/>
                  </a:ext>
                </a:extLst>
              </p:cNvPr>
              <p:cNvCxnSpPr>
                <a:cxnSpLocks/>
              </p:cNvCxnSpPr>
              <p:nvPr/>
            </p:nvCxnSpPr>
            <p:spPr>
              <a:xfrm flipH="1">
                <a:off x="3974225" y="1785913"/>
                <a:ext cx="89449" cy="13716"/>
              </a:xfrm>
              <a:prstGeom prst="line">
                <a:avLst/>
              </a:prstGeom>
              <a:noFill/>
              <a:ln w="6350" cap="flat" cmpd="sng" algn="ctr">
                <a:solidFill>
                  <a:srgbClr val="003B5C"/>
                </a:solidFill>
                <a:prstDash val="solid"/>
                <a:miter lim="800000"/>
              </a:ln>
              <a:effectLst/>
            </p:spPr>
          </p:cxnSp>
          <p:cxnSp>
            <p:nvCxnSpPr>
              <p:cNvPr id="8041" name="Straight Connector 8040">
                <a:extLst>
                  <a:ext uri="{FF2B5EF4-FFF2-40B4-BE49-F238E27FC236}">
                    <a16:creationId xmlns:a16="http://schemas.microsoft.com/office/drawing/2014/main" id="{A7E1F438-F439-D4DF-D117-D93735E44D5B}"/>
                  </a:ext>
                </a:extLst>
              </p:cNvPr>
              <p:cNvCxnSpPr>
                <a:cxnSpLocks/>
              </p:cNvCxnSpPr>
              <p:nvPr/>
            </p:nvCxnSpPr>
            <p:spPr>
              <a:xfrm flipH="1">
                <a:off x="4040259" y="1729491"/>
                <a:ext cx="77918" cy="66121"/>
              </a:xfrm>
              <a:prstGeom prst="line">
                <a:avLst/>
              </a:prstGeom>
              <a:noFill/>
              <a:ln w="6350" cap="flat" cmpd="sng" algn="ctr">
                <a:solidFill>
                  <a:srgbClr val="003B5C"/>
                </a:solidFill>
                <a:prstDash val="solid"/>
                <a:miter lim="800000"/>
              </a:ln>
              <a:effectLst/>
            </p:spPr>
          </p:cxnSp>
          <p:cxnSp>
            <p:nvCxnSpPr>
              <p:cNvPr id="8042" name="Straight Connector 8041">
                <a:extLst>
                  <a:ext uri="{FF2B5EF4-FFF2-40B4-BE49-F238E27FC236}">
                    <a16:creationId xmlns:a16="http://schemas.microsoft.com/office/drawing/2014/main" id="{AFA7DD97-8257-37AB-8D5A-4768B7FF3B68}"/>
                  </a:ext>
                </a:extLst>
              </p:cNvPr>
              <p:cNvCxnSpPr>
                <a:cxnSpLocks/>
              </p:cNvCxnSpPr>
              <p:nvPr/>
            </p:nvCxnSpPr>
            <p:spPr>
              <a:xfrm flipH="1" flipV="1">
                <a:off x="4127131" y="1720539"/>
                <a:ext cx="73463" cy="13446"/>
              </a:xfrm>
              <a:prstGeom prst="line">
                <a:avLst/>
              </a:prstGeom>
              <a:noFill/>
              <a:ln w="6350" cap="flat" cmpd="sng" algn="ctr">
                <a:solidFill>
                  <a:srgbClr val="003B5C"/>
                </a:solidFill>
                <a:prstDash val="solid"/>
                <a:miter lim="800000"/>
              </a:ln>
              <a:effectLst/>
            </p:spPr>
          </p:cxnSp>
          <p:cxnSp>
            <p:nvCxnSpPr>
              <p:cNvPr id="8043" name="Straight Connector 8042">
                <a:extLst>
                  <a:ext uri="{FF2B5EF4-FFF2-40B4-BE49-F238E27FC236}">
                    <a16:creationId xmlns:a16="http://schemas.microsoft.com/office/drawing/2014/main" id="{919484DA-E1C1-0BE6-6541-0EC6EBF42BD5}"/>
                  </a:ext>
                </a:extLst>
              </p:cNvPr>
              <p:cNvCxnSpPr>
                <a:cxnSpLocks/>
              </p:cNvCxnSpPr>
              <p:nvPr/>
            </p:nvCxnSpPr>
            <p:spPr>
              <a:xfrm flipH="1" flipV="1">
                <a:off x="4195717" y="1737813"/>
                <a:ext cx="74835" cy="93578"/>
              </a:xfrm>
              <a:prstGeom prst="line">
                <a:avLst/>
              </a:prstGeom>
              <a:noFill/>
              <a:ln w="6350" cap="flat" cmpd="sng" algn="ctr">
                <a:solidFill>
                  <a:srgbClr val="003B5C"/>
                </a:solidFill>
                <a:prstDash val="solid"/>
                <a:miter lim="800000"/>
              </a:ln>
              <a:effectLst/>
            </p:spPr>
          </p:cxnSp>
          <p:cxnSp>
            <p:nvCxnSpPr>
              <p:cNvPr id="8044" name="Straight Connector 8043">
                <a:extLst>
                  <a:ext uri="{FF2B5EF4-FFF2-40B4-BE49-F238E27FC236}">
                    <a16:creationId xmlns:a16="http://schemas.microsoft.com/office/drawing/2014/main" id="{45B3968C-96F0-80D7-1DC4-388C7D8C05B1}"/>
                  </a:ext>
                </a:extLst>
              </p:cNvPr>
              <p:cNvCxnSpPr>
                <a:cxnSpLocks/>
              </p:cNvCxnSpPr>
              <p:nvPr/>
            </p:nvCxnSpPr>
            <p:spPr>
              <a:xfrm flipV="1">
                <a:off x="4275720" y="1640474"/>
                <a:ext cx="65532" cy="191169"/>
              </a:xfrm>
              <a:prstGeom prst="line">
                <a:avLst/>
              </a:prstGeom>
              <a:noFill/>
              <a:ln w="6350" cap="flat" cmpd="sng" algn="ctr">
                <a:solidFill>
                  <a:srgbClr val="003B5C"/>
                </a:solidFill>
                <a:prstDash val="solid"/>
                <a:miter lim="800000"/>
              </a:ln>
              <a:effectLst/>
            </p:spPr>
          </p:cxnSp>
          <p:cxnSp>
            <p:nvCxnSpPr>
              <p:cNvPr id="8045" name="Straight Connector 8044">
                <a:extLst>
                  <a:ext uri="{FF2B5EF4-FFF2-40B4-BE49-F238E27FC236}">
                    <a16:creationId xmlns:a16="http://schemas.microsoft.com/office/drawing/2014/main" id="{A8C9F262-BF0A-396E-AB0E-CA4153FEFCA5}"/>
                  </a:ext>
                </a:extLst>
              </p:cNvPr>
              <p:cNvCxnSpPr>
                <a:cxnSpLocks/>
              </p:cNvCxnSpPr>
              <p:nvPr/>
            </p:nvCxnSpPr>
            <p:spPr>
              <a:xfrm>
                <a:off x="4347139" y="1627395"/>
                <a:ext cx="69222" cy="81612"/>
              </a:xfrm>
              <a:prstGeom prst="line">
                <a:avLst/>
              </a:prstGeom>
              <a:noFill/>
              <a:ln w="6350" cap="flat" cmpd="sng" algn="ctr">
                <a:solidFill>
                  <a:srgbClr val="003B5C"/>
                </a:solidFill>
                <a:prstDash val="solid"/>
                <a:miter lim="800000"/>
              </a:ln>
              <a:effectLst/>
            </p:spPr>
          </p:cxnSp>
          <p:cxnSp>
            <p:nvCxnSpPr>
              <p:cNvPr id="8046" name="Straight Connector 8045">
                <a:extLst>
                  <a:ext uri="{FF2B5EF4-FFF2-40B4-BE49-F238E27FC236}">
                    <a16:creationId xmlns:a16="http://schemas.microsoft.com/office/drawing/2014/main" id="{C50BE309-FFAE-B731-905F-8E3B005404C9}"/>
                  </a:ext>
                </a:extLst>
              </p:cNvPr>
              <p:cNvCxnSpPr>
                <a:cxnSpLocks/>
              </p:cNvCxnSpPr>
              <p:nvPr/>
            </p:nvCxnSpPr>
            <p:spPr>
              <a:xfrm flipV="1">
                <a:off x="4417504" y="1613679"/>
                <a:ext cx="79649" cy="101178"/>
              </a:xfrm>
              <a:prstGeom prst="line">
                <a:avLst/>
              </a:prstGeom>
              <a:noFill/>
              <a:ln w="6350" cap="flat" cmpd="sng" algn="ctr">
                <a:solidFill>
                  <a:srgbClr val="003B5C"/>
                </a:solidFill>
                <a:prstDash val="solid"/>
                <a:miter lim="800000"/>
              </a:ln>
              <a:effectLst/>
            </p:spPr>
          </p:cxnSp>
          <p:cxnSp>
            <p:nvCxnSpPr>
              <p:cNvPr id="8047" name="Straight Connector 8046">
                <a:extLst>
                  <a:ext uri="{FF2B5EF4-FFF2-40B4-BE49-F238E27FC236}">
                    <a16:creationId xmlns:a16="http://schemas.microsoft.com/office/drawing/2014/main" id="{65045206-8776-6774-FA75-B48D10854792}"/>
                  </a:ext>
                </a:extLst>
              </p:cNvPr>
              <p:cNvCxnSpPr>
                <a:cxnSpLocks/>
              </p:cNvCxnSpPr>
              <p:nvPr/>
            </p:nvCxnSpPr>
            <p:spPr>
              <a:xfrm>
                <a:off x="4494197" y="1621170"/>
                <a:ext cx="76217" cy="15924"/>
              </a:xfrm>
              <a:prstGeom prst="line">
                <a:avLst/>
              </a:prstGeom>
              <a:noFill/>
              <a:ln w="6350" cap="flat" cmpd="sng" algn="ctr">
                <a:solidFill>
                  <a:srgbClr val="003B5C"/>
                </a:solidFill>
                <a:prstDash val="solid"/>
                <a:miter lim="800000"/>
              </a:ln>
              <a:effectLst/>
            </p:spPr>
          </p:cxnSp>
          <p:cxnSp>
            <p:nvCxnSpPr>
              <p:cNvPr id="8048" name="Straight Connector 8047">
                <a:extLst>
                  <a:ext uri="{FF2B5EF4-FFF2-40B4-BE49-F238E27FC236}">
                    <a16:creationId xmlns:a16="http://schemas.microsoft.com/office/drawing/2014/main" id="{70A62644-D731-16C7-EB89-9BF38F38621B}"/>
                  </a:ext>
                </a:extLst>
              </p:cNvPr>
              <p:cNvCxnSpPr>
                <a:cxnSpLocks/>
              </p:cNvCxnSpPr>
              <p:nvPr/>
            </p:nvCxnSpPr>
            <p:spPr>
              <a:xfrm>
                <a:off x="4570395" y="1640242"/>
                <a:ext cx="84001" cy="129935"/>
              </a:xfrm>
              <a:prstGeom prst="line">
                <a:avLst/>
              </a:prstGeom>
              <a:noFill/>
              <a:ln w="6350" cap="flat" cmpd="sng" algn="ctr">
                <a:solidFill>
                  <a:srgbClr val="003B5C"/>
                </a:solidFill>
                <a:prstDash val="solid"/>
                <a:miter lim="800000"/>
              </a:ln>
              <a:effectLst/>
            </p:spPr>
          </p:cxnSp>
          <p:cxnSp>
            <p:nvCxnSpPr>
              <p:cNvPr id="8049" name="Straight Connector 8048">
                <a:extLst>
                  <a:ext uri="{FF2B5EF4-FFF2-40B4-BE49-F238E27FC236}">
                    <a16:creationId xmlns:a16="http://schemas.microsoft.com/office/drawing/2014/main" id="{D2D7CE39-40C4-D7EB-61D3-109A2F4A5557}"/>
                  </a:ext>
                </a:extLst>
              </p:cNvPr>
              <p:cNvCxnSpPr>
                <a:cxnSpLocks/>
              </p:cNvCxnSpPr>
              <p:nvPr/>
            </p:nvCxnSpPr>
            <p:spPr>
              <a:xfrm flipV="1">
                <a:off x="4638127" y="1637668"/>
                <a:ext cx="78006" cy="119853"/>
              </a:xfrm>
              <a:prstGeom prst="line">
                <a:avLst/>
              </a:prstGeom>
              <a:noFill/>
              <a:ln w="6350" cap="flat" cmpd="sng" algn="ctr">
                <a:solidFill>
                  <a:srgbClr val="003B5C"/>
                </a:solidFill>
                <a:prstDash val="solid"/>
                <a:miter lim="800000"/>
              </a:ln>
              <a:effectLst/>
            </p:spPr>
          </p:cxnSp>
          <p:cxnSp>
            <p:nvCxnSpPr>
              <p:cNvPr id="8050" name="Straight Connector 8049">
                <a:extLst>
                  <a:ext uri="{FF2B5EF4-FFF2-40B4-BE49-F238E27FC236}">
                    <a16:creationId xmlns:a16="http://schemas.microsoft.com/office/drawing/2014/main" id="{C38DDE52-C0B7-8751-3096-91012D61E369}"/>
                  </a:ext>
                </a:extLst>
              </p:cNvPr>
              <p:cNvCxnSpPr>
                <a:cxnSpLocks/>
              </p:cNvCxnSpPr>
              <p:nvPr/>
            </p:nvCxnSpPr>
            <p:spPr>
              <a:xfrm flipV="1">
                <a:off x="4714546" y="1179184"/>
                <a:ext cx="77786" cy="448512"/>
              </a:xfrm>
              <a:prstGeom prst="line">
                <a:avLst/>
              </a:prstGeom>
              <a:noFill/>
              <a:ln w="6350" cap="flat" cmpd="sng" algn="ctr">
                <a:solidFill>
                  <a:srgbClr val="003B5C"/>
                </a:solidFill>
                <a:prstDash val="solid"/>
                <a:miter lim="800000"/>
              </a:ln>
              <a:effectLst/>
            </p:spPr>
          </p:cxnSp>
          <p:cxnSp>
            <p:nvCxnSpPr>
              <p:cNvPr id="8051" name="Straight Connector 8050">
                <a:extLst>
                  <a:ext uri="{FF2B5EF4-FFF2-40B4-BE49-F238E27FC236}">
                    <a16:creationId xmlns:a16="http://schemas.microsoft.com/office/drawing/2014/main" id="{EE04D365-38D4-1DE9-7FD7-75DF62DCAD11}"/>
                  </a:ext>
                </a:extLst>
              </p:cNvPr>
              <p:cNvCxnSpPr>
                <a:cxnSpLocks/>
              </p:cNvCxnSpPr>
              <p:nvPr/>
            </p:nvCxnSpPr>
            <p:spPr>
              <a:xfrm>
                <a:off x="4790743" y="1194495"/>
                <a:ext cx="68261" cy="311720"/>
              </a:xfrm>
              <a:prstGeom prst="line">
                <a:avLst/>
              </a:prstGeom>
              <a:noFill/>
              <a:ln w="6350" cap="flat" cmpd="sng" algn="ctr">
                <a:solidFill>
                  <a:srgbClr val="003B5C"/>
                </a:solidFill>
                <a:prstDash val="solid"/>
                <a:miter lim="800000"/>
              </a:ln>
              <a:effectLst/>
            </p:spPr>
          </p:cxnSp>
          <p:cxnSp>
            <p:nvCxnSpPr>
              <p:cNvPr id="8052" name="Straight Connector 8051">
                <a:extLst>
                  <a:ext uri="{FF2B5EF4-FFF2-40B4-BE49-F238E27FC236}">
                    <a16:creationId xmlns:a16="http://schemas.microsoft.com/office/drawing/2014/main" id="{7B9749CB-C6C1-2E3D-4BC0-595CBBCFA053}"/>
                  </a:ext>
                </a:extLst>
              </p:cNvPr>
              <p:cNvCxnSpPr>
                <a:cxnSpLocks/>
              </p:cNvCxnSpPr>
              <p:nvPr/>
            </p:nvCxnSpPr>
            <p:spPr>
              <a:xfrm>
                <a:off x="4860591" y="1525039"/>
                <a:ext cx="75034" cy="133267"/>
              </a:xfrm>
              <a:prstGeom prst="line">
                <a:avLst/>
              </a:prstGeom>
              <a:noFill/>
              <a:ln w="6350" cap="flat" cmpd="sng" algn="ctr">
                <a:solidFill>
                  <a:srgbClr val="003B5C"/>
                </a:solidFill>
                <a:prstDash val="solid"/>
                <a:miter lim="800000"/>
              </a:ln>
              <a:effectLst/>
            </p:spPr>
          </p:cxnSp>
          <p:cxnSp>
            <p:nvCxnSpPr>
              <p:cNvPr id="8053" name="Straight Connector 8052">
                <a:extLst>
                  <a:ext uri="{FF2B5EF4-FFF2-40B4-BE49-F238E27FC236}">
                    <a16:creationId xmlns:a16="http://schemas.microsoft.com/office/drawing/2014/main" id="{9311F257-3D27-8B83-1C07-B4126598D900}"/>
                  </a:ext>
                </a:extLst>
              </p:cNvPr>
              <p:cNvCxnSpPr>
                <a:cxnSpLocks/>
              </p:cNvCxnSpPr>
              <p:nvPr/>
            </p:nvCxnSpPr>
            <p:spPr>
              <a:xfrm flipV="1">
                <a:off x="4938801" y="1355988"/>
                <a:ext cx="71264" cy="300730"/>
              </a:xfrm>
              <a:prstGeom prst="line">
                <a:avLst/>
              </a:prstGeom>
              <a:noFill/>
              <a:ln w="6350" cap="flat" cmpd="sng" algn="ctr">
                <a:solidFill>
                  <a:srgbClr val="003B5C"/>
                </a:solidFill>
                <a:prstDash val="solid"/>
                <a:miter lim="800000"/>
              </a:ln>
              <a:effectLst/>
            </p:spPr>
          </p:cxnSp>
          <p:cxnSp>
            <p:nvCxnSpPr>
              <p:cNvPr id="8054" name="Straight Connector 8053">
                <a:extLst>
                  <a:ext uri="{FF2B5EF4-FFF2-40B4-BE49-F238E27FC236}">
                    <a16:creationId xmlns:a16="http://schemas.microsoft.com/office/drawing/2014/main" id="{D44E5481-6B54-E8FE-A222-8F5AFB3E39E2}"/>
                  </a:ext>
                </a:extLst>
              </p:cNvPr>
              <p:cNvCxnSpPr>
                <a:cxnSpLocks/>
              </p:cNvCxnSpPr>
              <p:nvPr/>
            </p:nvCxnSpPr>
            <p:spPr>
              <a:xfrm>
                <a:off x="5014908" y="1343199"/>
                <a:ext cx="71529" cy="337002"/>
              </a:xfrm>
              <a:prstGeom prst="line">
                <a:avLst/>
              </a:prstGeom>
              <a:noFill/>
              <a:ln w="6350" cap="flat" cmpd="sng" algn="ctr">
                <a:solidFill>
                  <a:srgbClr val="003B5C"/>
                </a:solidFill>
                <a:prstDash val="solid"/>
                <a:miter lim="800000"/>
              </a:ln>
              <a:effectLst/>
            </p:spPr>
          </p:cxnSp>
          <p:cxnSp>
            <p:nvCxnSpPr>
              <p:cNvPr id="8055" name="Straight Connector 8054">
                <a:extLst>
                  <a:ext uri="{FF2B5EF4-FFF2-40B4-BE49-F238E27FC236}">
                    <a16:creationId xmlns:a16="http://schemas.microsoft.com/office/drawing/2014/main" id="{106CD0FD-395E-2C4E-6A75-26773AAA8A0A}"/>
                  </a:ext>
                </a:extLst>
              </p:cNvPr>
              <p:cNvCxnSpPr>
                <a:cxnSpLocks/>
              </p:cNvCxnSpPr>
              <p:nvPr/>
            </p:nvCxnSpPr>
            <p:spPr>
              <a:xfrm flipV="1">
                <a:off x="5087854" y="1202413"/>
                <a:ext cx="71437" cy="473427"/>
              </a:xfrm>
              <a:prstGeom prst="line">
                <a:avLst/>
              </a:prstGeom>
              <a:noFill/>
              <a:ln w="6350" cap="flat" cmpd="sng" algn="ctr">
                <a:solidFill>
                  <a:srgbClr val="003B5C"/>
                </a:solidFill>
                <a:prstDash val="solid"/>
                <a:miter lim="800000"/>
              </a:ln>
              <a:effectLst/>
            </p:spPr>
          </p:cxnSp>
          <p:cxnSp>
            <p:nvCxnSpPr>
              <p:cNvPr id="8056" name="Straight Connector 8055">
                <a:extLst>
                  <a:ext uri="{FF2B5EF4-FFF2-40B4-BE49-F238E27FC236}">
                    <a16:creationId xmlns:a16="http://schemas.microsoft.com/office/drawing/2014/main" id="{CE8A3161-4CDD-D457-81EE-005F02047612}"/>
                  </a:ext>
                </a:extLst>
              </p:cNvPr>
              <p:cNvCxnSpPr>
                <a:cxnSpLocks/>
              </p:cNvCxnSpPr>
              <p:nvPr/>
            </p:nvCxnSpPr>
            <p:spPr>
              <a:xfrm>
                <a:off x="5161394" y="1194665"/>
                <a:ext cx="75678" cy="458104"/>
              </a:xfrm>
              <a:prstGeom prst="line">
                <a:avLst/>
              </a:prstGeom>
              <a:noFill/>
              <a:ln w="6350" cap="flat" cmpd="sng" algn="ctr">
                <a:solidFill>
                  <a:srgbClr val="003B5C"/>
                </a:solidFill>
                <a:prstDash val="solid"/>
                <a:miter lim="800000"/>
              </a:ln>
              <a:effectLst/>
            </p:spPr>
          </p:cxnSp>
          <p:cxnSp>
            <p:nvCxnSpPr>
              <p:cNvPr id="8057" name="Straight Connector 8056">
                <a:extLst>
                  <a:ext uri="{FF2B5EF4-FFF2-40B4-BE49-F238E27FC236}">
                    <a16:creationId xmlns:a16="http://schemas.microsoft.com/office/drawing/2014/main" id="{C2928E18-B8B0-D0DB-D6D8-4513FCF8A7E0}"/>
                  </a:ext>
                </a:extLst>
              </p:cNvPr>
              <p:cNvCxnSpPr>
                <a:cxnSpLocks/>
              </p:cNvCxnSpPr>
              <p:nvPr/>
            </p:nvCxnSpPr>
            <p:spPr>
              <a:xfrm flipV="1">
                <a:off x="5228875" y="1587713"/>
                <a:ext cx="82235" cy="84097"/>
              </a:xfrm>
              <a:prstGeom prst="line">
                <a:avLst/>
              </a:prstGeom>
              <a:noFill/>
              <a:ln w="6350" cap="flat" cmpd="sng" algn="ctr">
                <a:solidFill>
                  <a:srgbClr val="003B5C"/>
                </a:solidFill>
                <a:prstDash val="solid"/>
                <a:miter lim="800000"/>
              </a:ln>
              <a:effectLst/>
            </p:spPr>
          </p:cxnSp>
          <p:cxnSp>
            <p:nvCxnSpPr>
              <p:cNvPr id="8058" name="Straight Connector 8057">
                <a:extLst>
                  <a:ext uri="{FF2B5EF4-FFF2-40B4-BE49-F238E27FC236}">
                    <a16:creationId xmlns:a16="http://schemas.microsoft.com/office/drawing/2014/main" id="{DD8E17F9-A37D-23C8-FE6C-F1361DDA2192}"/>
                  </a:ext>
                </a:extLst>
              </p:cNvPr>
              <p:cNvCxnSpPr>
                <a:cxnSpLocks/>
              </p:cNvCxnSpPr>
              <p:nvPr/>
            </p:nvCxnSpPr>
            <p:spPr>
              <a:xfrm>
                <a:off x="5318727" y="1600560"/>
                <a:ext cx="59461" cy="144309"/>
              </a:xfrm>
              <a:prstGeom prst="line">
                <a:avLst/>
              </a:prstGeom>
              <a:noFill/>
              <a:ln w="6350" cap="flat" cmpd="sng" algn="ctr">
                <a:solidFill>
                  <a:srgbClr val="003B5C"/>
                </a:solidFill>
                <a:prstDash val="solid"/>
                <a:miter lim="800000"/>
              </a:ln>
              <a:effectLst/>
            </p:spPr>
          </p:cxnSp>
          <p:cxnSp>
            <p:nvCxnSpPr>
              <p:cNvPr id="8059" name="Straight Connector 8058">
                <a:extLst>
                  <a:ext uri="{FF2B5EF4-FFF2-40B4-BE49-F238E27FC236}">
                    <a16:creationId xmlns:a16="http://schemas.microsoft.com/office/drawing/2014/main" id="{D184323A-9389-8E7E-68C9-3AD639F1257B}"/>
                  </a:ext>
                </a:extLst>
              </p:cNvPr>
              <p:cNvCxnSpPr>
                <a:cxnSpLocks/>
              </p:cNvCxnSpPr>
              <p:nvPr/>
            </p:nvCxnSpPr>
            <p:spPr>
              <a:xfrm flipV="1">
                <a:off x="5386037" y="1246112"/>
                <a:ext cx="70112" cy="494201"/>
              </a:xfrm>
              <a:prstGeom prst="line">
                <a:avLst/>
              </a:prstGeom>
              <a:noFill/>
              <a:ln w="6350" cap="flat" cmpd="sng" algn="ctr">
                <a:solidFill>
                  <a:srgbClr val="003B5C"/>
                </a:solidFill>
                <a:prstDash val="solid"/>
                <a:miter lim="800000"/>
              </a:ln>
              <a:effectLst/>
            </p:spPr>
          </p:cxnSp>
          <p:cxnSp>
            <p:nvCxnSpPr>
              <p:cNvPr id="8060" name="Straight Connector 8059">
                <a:extLst>
                  <a:ext uri="{FF2B5EF4-FFF2-40B4-BE49-F238E27FC236}">
                    <a16:creationId xmlns:a16="http://schemas.microsoft.com/office/drawing/2014/main" id="{BA0930FA-BFE5-B106-055D-DA3F4F9F90A0}"/>
                  </a:ext>
                </a:extLst>
              </p:cNvPr>
              <p:cNvCxnSpPr>
                <a:cxnSpLocks/>
              </p:cNvCxnSpPr>
              <p:nvPr/>
            </p:nvCxnSpPr>
            <p:spPr>
              <a:xfrm>
                <a:off x="5456569" y="1245602"/>
                <a:ext cx="74190" cy="475953"/>
              </a:xfrm>
              <a:prstGeom prst="line">
                <a:avLst/>
              </a:prstGeom>
              <a:noFill/>
              <a:ln w="6350" cap="flat" cmpd="sng" algn="ctr">
                <a:solidFill>
                  <a:srgbClr val="003B5C"/>
                </a:solidFill>
                <a:prstDash val="solid"/>
                <a:miter lim="800000"/>
              </a:ln>
              <a:effectLst/>
            </p:spPr>
          </p:cxnSp>
          <p:cxnSp>
            <p:nvCxnSpPr>
              <p:cNvPr id="8061" name="Straight Connector 8060">
                <a:extLst>
                  <a:ext uri="{FF2B5EF4-FFF2-40B4-BE49-F238E27FC236}">
                    <a16:creationId xmlns:a16="http://schemas.microsoft.com/office/drawing/2014/main" id="{C2C50E4D-DB3B-6ED0-5FEF-5C0DB22797A8}"/>
                  </a:ext>
                </a:extLst>
              </p:cNvPr>
              <p:cNvCxnSpPr>
                <a:cxnSpLocks/>
              </p:cNvCxnSpPr>
              <p:nvPr/>
            </p:nvCxnSpPr>
            <p:spPr>
              <a:xfrm flipV="1">
                <a:off x="5521325" y="1617551"/>
                <a:ext cx="94838" cy="123817"/>
              </a:xfrm>
              <a:prstGeom prst="line">
                <a:avLst/>
              </a:prstGeom>
              <a:noFill/>
              <a:ln w="6350" cap="flat" cmpd="sng" algn="ctr">
                <a:solidFill>
                  <a:srgbClr val="003B5C"/>
                </a:solidFill>
                <a:prstDash val="solid"/>
                <a:miter lim="800000"/>
              </a:ln>
              <a:effectLst/>
            </p:spPr>
          </p:cxnSp>
          <p:cxnSp>
            <p:nvCxnSpPr>
              <p:cNvPr id="8062" name="Straight Connector 8061">
                <a:extLst>
                  <a:ext uri="{FF2B5EF4-FFF2-40B4-BE49-F238E27FC236}">
                    <a16:creationId xmlns:a16="http://schemas.microsoft.com/office/drawing/2014/main" id="{7563891E-16AC-A187-25F0-C139AEDE9D52}"/>
                  </a:ext>
                </a:extLst>
              </p:cNvPr>
              <p:cNvCxnSpPr>
                <a:cxnSpLocks/>
              </p:cNvCxnSpPr>
              <p:nvPr/>
            </p:nvCxnSpPr>
            <p:spPr>
              <a:xfrm flipV="1">
                <a:off x="5598701" y="1427189"/>
                <a:ext cx="83365" cy="208168"/>
              </a:xfrm>
              <a:prstGeom prst="line">
                <a:avLst/>
              </a:prstGeom>
              <a:noFill/>
              <a:ln w="6350" cap="flat" cmpd="sng" algn="ctr">
                <a:solidFill>
                  <a:srgbClr val="003B5C"/>
                </a:solidFill>
                <a:prstDash val="solid"/>
                <a:miter lim="800000"/>
              </a:ln>
              <a:effectLst/>
            </p:spPr>
          </p:cxnSp>
          <p:cxnSp>
            <p:nvCxnSpPr>
              <p:cNvPr id="8063" name="Straight Connector 8062">
                <a:extLst>
                  <a:ext uri="{FF2B5EF4-FFF2-40B4-BE49-F238E27FC236}">
                    <a16:creationId xmlns:a16="http://schemas.microsoft.com/office/drawing/2014/main" id="{FC87B6C9-9FEB-EBFA-D5CB-AADAD00CDD89}"/>
                  </a:ext>
                </a:extLst>
              </p:cNvPr>
              <p:cNvCxnSpPr>
                <a:cxnSpLocks/>
              </p:cNvCxnSpPr>
              <p:nvPr/>
            </p:nvCxnSpPr>
            <p:spPr>
              <a:xfrm flipV="1">
                <a:off x="5678821" y="1254223"/>
                <a:ext cx="71305" cy="166614"/>
              </a:xfrm>
              <a:prstGeom prst="line">
                <a:avLst/>
              </a:prstGeom>
              <a:noFill/>
              <a:ln w="6350" cap="flat" cmpd="sng" algn="ctr">
                <a:solidFill>
                  <a:srgbClr val="003B5C"/>
                </a:solidFill>
                <a:prstDash val="solid"/>
                <a:miter lim="800000"/>
              </a:ln>
              <a:effectLst/>
            </p:spPr>
          </p:cxnSp>
          <p:cxnSp>
            <p:nvCxnSpPr>
              <p:cNvPr id="8064" name="Straight Connector 8063">
                <a:extLst>
                  <a:ext uri="{FF2B5EF4-FFF2-40B4-BE49-F238E27FC236}">
                    <a16:creationId xmlns:a16="http://schemas.microsoft.com/office/drawing/2014/main" id="{F5A094B4-294B-3F68-6065-DECF8514F7D7}"/>
                  </a:ext>
                </a:extLst>
              </p:cNvPr>
              <p:cNvCxnSpPr>
                <a:cxnSpLocks/>
              </p:cNvCxnSpPr>
              <p:nvPr/>
            </p:nvCxnSpPr>
            <p:spPr>
              <a:xfrm>
                <a:off x="5751886" y="1246688"/>
                <a:ext cx="73586" cy="404055"/>
              </a:xfrm>
              <a:prstGeom prst="line">
                <a:avLst/>
              </a:prstGeom>
              <a:noFill/>
              <a:ln w="6350" cap="flat" cmpd="sng" algn="ctr">
                <a:solidFill>
                  <a:srgbClr val="003B5C"/>
                </a:solidFill>
                <a:prstDash val="solid"/>
                <a:miter lim="800000"/>
              </a:ln>
              <a:effectLst/>
            </p:spPr>
          </p:cxnSp>
          <p:cxnSp>
            <p:nvCxnSpPr>
              <p:cNvPr id="8065" name="Straight Connector 8064">
                <a:extLst>
                  <a:ext uri="{FF2B5EF4-FFF2-40B4-BE49-F238E27FC236}">
                    <a16:creationId xmlns:a16="http://schemas.microsoft.com/office/drawing/2014/main" id="{85E7FBBC-8232-64E6-FE32-03FC151E2340}"/>
                  </a:ext>
                </a:extLst>
              </p:cNvPr>
              <p:cNvCxnSpPr>
                <a:cxnSpLocks/>
              </p:cNvCxnSpPr>
              <p:nvPr/>
            </p:nvCxnSpPr>
            <p:spPr>
              <a:xfrm>
                <a:off x="5834036" y="1652863"/>
                <a:ext cx="71517" cy="61481"/>
              </a:xfrm>
              <a:prstGeom prst="line">
                <a:avLst/>
              </a:prstGeom>
              <a:noFill/>
              <a:ln w="6350" cap="flat" cmpd="sng" algn="ctr">
                <a:solidFill>
                  <a:srgbClr val="003B5C"/>
                </a:solidFill>
                <a:prstDash val="solid"/>
                <a:miter lim="800000"/>
              </a:ln>
              <a:effectLst/>
            </p:spPr>
          </p:cxnSp>
          <p:cxnSp>
            <p:nvCxnSpPr>
              <p:cNvPr id="8066" name="Straight Connector 8065">
                <a:extLst>
                  <a:ext uri="{FF2B5EF4-FFF2-40B4-BE49-F238E27FC236}">
                    <a16:creationId xmlns:a16="http://schemas.microsoft.com/office/drawing/2014/main" id="{88F0F2DE-7053-D944-3331-AB6DD813524A}"/>
                  </a:ext>
                </a:extLst>
              </p:cNvPr>
              <p:cNvCxnSpPr>
                <a:cxnSpLocks/>
              </p:cNvCxnSpPr>
              <p:nvPr/>
            </p:nvCxnSpPr>
            <p:spPr>
              <a:xfrm flipV="1">
                <a:off x="5908355" y="1684735"/>
                <a:ext cx="71517" cy="28135"/>
              </a:xfrm>
              <a:prstGeom prst="line">
                <a:avLst/>
              </a:prstGeom>
              <a:noFill/>
              <a:ln w="6350" cap="flat" cmpd="sng" algn="ctr">
                <a:solidFill>
                  <a:srgbClr val="003B5C"/>
                </a:solidFill>
                <a:prstDash val="solid"/>
                <a:miter lim="800000"/>
              </a:ln>
              <a:effectLst/>
            </p:spPr>
          </p:cxnSp>
          <p:cxnSp>
            <p:nvCxnSpPr>
              <p:cNvPr id="8067" name="Straight Connector 8066">
                <a:extLst>
                  <a:ext uri="{FF2B5EF4-FFF2-40B4-BE49-F238E27FC236}">
                    <a16:creationId xmlns:a16="http://schemas.microsoft.com/office/drawing/2014/main" id="{280B8024-E4CA-91FC-719C-8390CD31B59A}"/>
                  </a:ext>
                </a:extLst>
              </p:cNvPr>
              <p:cNvCxnSpPr>
                <a:cxnSpLocks/>
              </p:cNvCxnSpPr>
              <p:nvPr/>
            </p:nvCxnSpPr>
            <p:spPr>
              <a:xfrm flipV="1">
                <a:off x="5977232" y="1244014"/>
                <a:ext cx="71517" cy="435554"/>
              </a:xfrm>
              <a:prstGeom prst="line">
                <a:avLst/>
              </a:prstGeom>
              <a:noFill/>
              <a:ln w="6350" cap="flat" cmpd="sng" algn="ctr">
                <a:solidFill>
                  <a:srgbClr val="003B5C"/>
                </a:solidFill>
                <a:prstDash val="solid"/>
                <a:miter lim="800000"/>
              </a:ln>
              <a:effectLst/>
            </p:spPr>
          </p:cxnSp>
          <p:cxnSp>
            <p:nvCxnSpPr>
              <p:cNvPr id="8068" name="Straight Connector 8067">
                <a:extLst>
                  <a:ext uri="{FF2B5EF4-FFF2-40B4-BE49-F238E27FC236}">
                    <a16:creationId xmlns:a16="http://schemas.microsoft.com/office/drawing/2014/main" id="{A53B3380-682E-DB40-4B81-21BE9E653352}"/>
                  </a:ext>
                </a:extLst>
              </p:cNvPr>
              <p:cNvCxnSpPr>
                <a:cxnSpLocks/>
              </p:cNvCxnSpPr>
              <p:nvPr/>
            </p:nvCxnSpPr>
            <p:spPr>
              <a:xfrm>
                <a:off x="6057076" y="1227092"/>
                <a:ext cx="62558" cy="104459"/>
              </a:xfrm>
              <a:prstGeom prst="line">
                <a:avLst/>
              </a:prstGeom>
              <a:noFill/>
              <a:ln w="6350" cap="flat" cmpd="sng" algn="ctr">
                <a:solidFill>
                  <a:srgbClr val="003B5C"/>
                </a:solidFill>
                <a:prstDash val="solid"/>
                <a:miter lim="800000"/>
              </a:ln>
              <a:effectLst/>
            </p:spPr>
          </p:cxnSp>
          <p:cxnSp>
            <p:nvCxnSpPr>
              <p:cNvPr id="8069" name="Straight Connector 8068">
                <a:extLst>
                  <a:ext uri="{FF2B5EF4-FFF2-40B4-BE49-F238E27FC236}">
                    <a16:creationId xmlns:a16="http://schemas.microsoft.com/office/drawing/2014/main" id="{2FA4F6DC-9916-51FB-C46F-2C1A36730A7D}"/>
                  </a:ext>
                </a:extLst>
              </p:cNvPr>
              <p:cNvCxnSpPr>
                <a:cxnSpLocks/>
              </p:cNvCxnSpPr>
              <p:nvPr/>
            </p:nvCxnSpPr>
            <p:spPr>
              <a:xfrm flipV="1">
                <a:off x="6118888" y="1247997"/>
                <a:ext cx="233215" cy="90077"/>
              </a:xfrm>
              <a:prstGeom prst="line">
                <a:avLst/>
              </a:prstGeom>
              <a:noFill/>
              <a:ln w="6350" cap="flat" cmpd="sng" algn="ctr">
                <a:solidFill>
                  <a:srgbClr val="003B5C"/>
                </a:solidFill>
                <a:prstDash val="solid"/>
                <a:miter lim="800000"/>
              </a:ln>
              <a:effectLst/>
            </p:spPr>
          </p:cxnSp>
          <p:cxnSp>
            <p:nvCxnSpPr>
              <p:cNvPr id="8070" name="Straight Connector 8069">
                <a:extLst>
                  <a:ext uri="{FF2B5EF4-FFF2-40B4-BE49-F238E27FC236}">
                    <a16:creationId xmlns:a16="http://schemas.microsoft.com/office/drawing/2014/main" id="{F7417D58-24E9-5869-A0E5-53688614C0DF}"/>
                  </a:ext>
                </a:extLst>
              </p:cNvPr>
              <p:cNvCxnSpPr>
                <a:cxnSpLocks/>
              </p:cNvCxnSpPr>
              <p:nvPr/>
            </p:nvCxnSpPr>
            <p:spPr>
              <a:xfrm>
                <a:off x="6352388" y="1260170"/>
                <a:ext cx="73695" cy="136584"/>
              </a:xfrm>
              <a:prstGeom prst="line">
                <a:avLst/>
              </a:prstGeom>
              <a:noFill/>
              <a:ln w="6350" cap="flat" cmpd="sng" algn="ctr">
                <a:solidFill>
                  <a:srgbClr val="003B5C"/>
                </a:solidFill>
                <a:prstDash val="solid"/>
                <a:miter lim="800000"/>
              </a:ln>
              <a:effectLst/>
            </p:spPr>
          </p:cxnSp>
          <p:cxnSp>
            <p:nvCxnSpPr>
              <p:cNvPr id="8071" name="Straight Connector 8070">
                <a:extLst>
                  <a:ext uri="{FF2B5EF4-FFF2-40B4-BE49-F238E27FC236}">
                    <a16:creationId xmlns:a16="http://schemas.microsoft.com/office/drawing/2014/main" id="{C4CD006A-3038-C2DB-72B3-6FDF47EA2F18}"/>
                  </a:ext>
                </a:extLst>
              </p:cNvPr>
              <p:cNvCxnSpPr>
                <a:cxnSpLocks/>
              </p:cNvCxnSpPr>
              <p:nvPr/>
            </p:nvCxnSpPr>
            <p:spPr>
              <a:xfrm>
                <a:off x="6425689" y="1394637"/>
                <a:ext cx="73695" cy="136584"/>
              </a:xfrm>
              <a:prstGeom prst="line">
                <a:avLst/>
              </a:prstGeom>
              <a:noFill/>
              <a:ln w="6350" cap="flat" cmpd="sng" algn="ctr">
                <a:solidFill>
                  <a:srgbClr val="003B5C"/>
                </a:solidFill>
                <a:prstDash val="solid"/>
                <a:miter lim="800000"/>
              </a:ln>
              <a:effectLst/>
            </p:spPr>
          </p:cxnSp>
          <p:cxnSp>
            <p:nvCxnSpPr>
              <p:cNvPr id="8072" name="Straight Connector 8071">
                <a:extLst>
                  <a:ext uri="{FF2B5EF4-FFF2-40B4-BE49-F238E27FC236}">
                    <a16:creationId xmlns:a16="http://schemas.microsoft.com/office/drawing/2014/main" id="{04F05E44-AD59-4305-5777-69D55E485D3B}"/>
                  </a:ext>
                </a:extLst>
              </p:cNvPr>
              <p:cNvCxnSpPr>
                <a:cxnSpLocks/>
              </p:cNvCxnSpPr>
              <p:nvPr/>
            </p:nvCxnSpPr>
            <p:spPr>
              <a:xfrm flipV="1">
                <a:off x="6501168" y="1515254"/>
                <a:ext cx="71517" cy="14068"/>
              </a:xfrm>
              <a:prstGeom prst="line">
                <a:avLst/>
              </a:prstGeom>
              <a:noFill/>
              <a:ln w="6350" cap="flat" cmpd="sng" algn="ctr">
                <a:solidFill>
                  <a:srgbClr val="003B5C"/>
                </a:solidFill>
                <a:prstDash val="solid"/>
                <a:miter lim="800000"/>
              </a:ln>
              <a:effectLst/>
            </p:spPr>
          </p:cxnSp>
          <p:cxnSp>
            <p:nvCxnSpPr>
              <p:cNvPr id="8073" name="Straight Connector 8072">
                <a:extLst>
                  <a:ext uri="{FF2B5EF4-FFF2-40B4-BE49-F238E27FC236}">
                    <a16:creationId xmlns:a16="http://schemas.microsoft.com/office/drawing/2014/main" id="{018D1DA9-D76E-C9D8-FA1B-4B390DFB5435}"/>
                  </a:ext>
                </a:extLst>
              </p:cNvPr>
              <p:cNvCxnSpPr>
                <a:cxnSpLocks/>
              </p:cNvCxnSpPr>
              <p:nvPr/>
            </p:nvCxnSpPr>
            <p:spPr>
              <a:xfrm flipV="1">
                <a:off x="6572003" y="943965"/>
                <a:ext cx="71436" cy="552284"/>
              </a:xfrm>
              <a:prstGeom prst="line">
                <a:avLst/>
              </a:prstGeom>
              <a:noFill/>
              <a:ln w="6350" cap="flat" cmpd="sng" algn="ctr">
                <a:solidFill>
                  <a:srgbClr val="003B5C"/>
                </a:solidFill>
                <a:prstDash val="solid"/>
                <a:miter lim="800000"/>
              </a:ln>
              <a:effectLst/>
            </p:spPr>
          </p:cxnSp>
          <p:cxnSp>
            <p:nvCxnSpPr>
              <p:cNvPr id="8074" name="Straight Connector 8073">
                <a:extLst>
                  <a:ext uri="{FF2B5EF4-FFF2-40B4-BE49-F238E27FC236}">
                    <a16:creationId xmlns:a16="http://schemas.microsoft.com/office/drawing/2014/main" id="{3B4303A0-5F11-3FF1-DCCD-FA9E965200E1}"/>
                  </a:ext>
                </a:extLst>
              </p:cNvPr>
              <p:cNvCxnSpPr>
                <a:cxnSpLocks/>
              </p:cNvCxnSpPr>
              <p:nvPr/>
            </p:nvCxnSpPr>
            <p:spPr>
              <a:xfrm>
                <a:off x="6644850" y="938458"/>
                <a:ext cx="76376" cy="360174"/>
              </a:xfrm>
              <a:prstGeom prst="line">
                <a:avLst/>
              </a:prstGeom>
              <a:noFill/>
              <a:ln w="6350" cap="flat" cmpd="sng" algn="ctr">
                <a:solidFill>
                  <a:srgbClr val="003B5C"/>
                </a:solidFill>
                <a:prstDash val="solid"/>
                <a:miter lim="800000"/>
              </a:ln>
              <a:effectLst/>
            </p:spPr>
          </p:cxnSp>
          <p:cxnSp>
            <p:nvCxnSpPr>
              <p:cNvPr id="8075" name="Straight Connector 8074">
                <a:extLst>
                  <a:ext uri="{FF2B5EF4-FFF2-40B4-BE49-F238E27FC236}">
                    <a16:creationId xmlns:a16="http://schemas.microsoft.com/office/drawing/2014/main" id="{6304E163-E5F5-010B-83CB-2F6DF8F4E883}"/>
                  </a:ext>
                </a:extLst>
              </p:cNvPr>
              <p:cNvCxnSpPr>
                <a:cxnSpLocks/>
              </p:cNvCxnSpPr>
              <p:nvPr/>
            </p:nvCxnSpPr>
            <p:spPr>
              <a:xfrm flipV="1">
                <a:off x="6721049" y="964317"/>
                <a:ext cx="209553" cy="334315"/>
              </a:xfrm>
              <a:prstGeom prst="line">
                <a:avLst/>
              </a:prstGeom>
              <a:noFill/>
              <a:ln w="6350" cap="flat" cmpd="sng" algn="ctr">
                <a:solidFill>
                  <a:srgbClr val="003B5C"/>
                </a:solidFill>
                <a:prstDash val="solid"/>
                <a:miter lim="800000"/>
              </a:ln>
              <a:effectLst/>
            </p:spPr>
          </p:cxnSp>
          <p:cxnSp>
            <p:nvCxnSpPr>
              <p:cNvPr id="8076" name="Straight Connector 8075">
                <a:extLst>
                  <a:ext uri="{FF2B5EF4-FFF2-40B4-BE49-F238E27FC236}">
                    <a16:creationId xmlns:a16="http://schemas.microsoft.com/office/drawing/2014/main" id="{CB47EB9F-E022-334D-5B13-BAB02CE3A47D}"/>
                  </a:ext>
                </a:extLst>
              </p:cNvPr>
              <p:cNvCxnSpPr>
                <a:cxnSpLocks/>
              </p:cNvCxnSpPr>
              <p:nvPr/>
            </p:nvCxnSpPr>
            <p:spPr>
              <a:xfrm>
                <a:off x="6940730" y="961765"/>
                <a:ext cx="78357" cy="477776"/>
              </a:xfrm>
              <a:prstGeom prst="line">
                <a:avLst/>
              </a:prstGeom>
              <a:noFill/>
              <a:ln w="6350" cap="flat" cmpd="sng" algn="ctr">
                <a:solidFill>
                  <a:srgbClr val="003B5C"/>
                </a:solidFill>
                <a:prstDash val="solid"/>
                <a:miter lim="800000"/>
              </a:ln>
              <a:effectLst/>
            </p:spPr>
          </p:cxnSp>
          <p:cxnSp>
            <p:nvCxnSpPr>
              <p:cNvPr id="8077" name="Straight Connector 8076">
                <a:extLst>
                  <a:ext uri="{FF2B5EF4-FFF2-40B4-BE49-F238E27FC236}">
                    <a16:creationId xmlns:a16="http://schemas.microsoft.com/office/drawing/2014/main" id="{FF125598-4850-C6BE-09C2-B3CD61090FFE}"/>
                  </a:ext>
                </a:extLst>
              </p:cNvPr>
              <p:cNvCxnSpPr>
                <a:cxnSpLocks/>
              </p:cNvCxnSpPr>
              <p:nvPr/>
            </p:nvCxnSpPr>
            <p:spPr>
              <a:xfrm>
                <a:off x="7017499" y="1453251"/>
                <a:ext cx="77654" cy="103301"/>
              </a:xfrm>
              <a:prstGeom prst="line">
                <a:avLst/>
              </a:prstGeom>
              <a:noFill/>
              <a:ln w="6350" cap="flat" cmpd="sng" algn="ctr">
                <a:solidFill>
                  <a:srgbClr val="003B5C"/>
                </a:solidFill>
                <a:prstDash val="solid"/>
                <a:miter lim="800000"/>
              </a:ln>
              <a:effectLst/>
            </p:spPr>
          </p:cxnSp>
          <p:cxnSp>
            <p:nvCxnSpPr>
              <p:cNvPr id="8078" name="Straight Connector 8077">
                <a:extLst>
                  <a:ext uri="{FF2B5EF4-FFF2-40B4-BE49-F238E27FC236}">
                    <a16:creationId xmlns:a16="http://schemas.microsoft.com/office/drawing/2014/main" id="{F5F36045-26BE-FCBF-764B-1B199695462A}"/>
                  </a:ext>
                </a:extLst>
              </p:cNvPr>
              <p:cNvCxnSpPr>
                <a:cxnSpLocks/>
              </p:cNvCxnSpPr>
              <p:nvPr/>
            </p:nvCxnSpPr>
            <p:spPr>
              <a:xfrm>
                <a:off x="7091977" y="1556827"/>
                <a:ext cx="83389" cy="45714"/>
              </a:xfrm>
              <a:prstGeom prst="line">
                <a:avLst/>
              </a:prstGeom>
              <a:noFill/>
              <a:ln w="6350" cap="flat" cmpd="sng" algn="ctr">
                <a:solidFill>
                  <a:srgbClr val="003B5C"/>
                </a:solidFill>
                <a:prstDash val="solid"/>
                <a:miter lim="800000"/>
              </a:ln>
              <a:effectLst/>
            </p:spPr>
          </p:cxnSp>
          <p:cxnSp>
            <p:nvCxnSpPr>
              <p:cNvPr id="8079" name="Straight Connector 8078">
                <a:extLst>
                  <a:ext uri="{FF2B5EF4-FFF2-40B4-BE49-F238E27FC236}">
                    <a16:creationId xmlns:a16="http://schemas.microsoft.com/office/drawing/2014/main" id="{7A238070-F922-A49D-BDB7-3EEFB71FBEDD}"/>
                  </a:ext>
                </a:extLst>
              </p:cNvPr>
              <p:cNvCxnSpPr>
                <a:cxnSpLocks/>
              </p:cNvCxnSpPr>
              <p:nvPr/>
            </p:nvCxnSpPr>
            <p:spPr>
              <a:xfrm flipV="1">
                <a:off x="7174560" y="1499798"/>
                <a:ext cx="140989" cy="94768"/>
              </a:xfrm>
              <a:prstGeom prst="line">
                <a:avLst/>
              </a:prstGeom>
              <a:noFill/>
              <a:ln w="6350" cap="flat" cmpd="sng" algn="ctr">
                <a:solidFill>
                  <a:srgbClr val="003B5C"/>
                </a:solidFill>
                <a:prstDash val="solid"/>
                <a:miter lim="800000"/>
              </a:ln>
              <a:effectLst/>
            </p:spPr>
          </p:cxnSp>
          <p:cxnSp>
            <p:nvCxnSpPr>
              <p:cNvPr id="8080" name="Straight Connector 8079">
                <a:extLst>
                  <a:ext uri="{FF2B5EF4-FFF2-40B4-BE49-F238E27FC236}">
                    <a16:creationId xmlns:a16="http://schemas.microsoft.com/office/drawing/2014/main" id="{89745BF8-7F3A-8DFE-5D22-2C5259FCBE84}"/>
                  </a:ext>
                </a:extLst>
              </p:cNvPr>
              <p:cNvCxnSpPr>
                <a:cxnSpLocks/>
              </p:cNvCxnSpPr>
              <p:nvPr/>
            </p:nvCxnSpPr>
            <p:spPr>
              <a:xfrm>
                <a:off x="7315549" y="1497564"/>
                <a:ext cx="593376" cy="14674"/>
              </a:xfrm>
              <a:prstGeom prst="line">
                <a:avLst/>
              </a:prstGeom>
              <a:noFill/>
              <a:ln w="6350" cap="flat" cmpd="sng" algn="ctr">
                <a:solidFill>
                  <a:srgbClr val="003B5C"/>
                </a:solidFill>
                <a:prstDash val="solid"/>
                <a:miter lim="800000"/>
              </a:ln>
              <a:effectLst/>
            </p:spPr>
          </p:cxnSp>
          <p:cxnSp>
            <p:nvCxnSpPr>
              <p:cNvPr id="8081" name="Straight Connector 8080">
                <a:extLst>
                  <a:ext uri="{FF2B5EF4-FFF2-40B4-BE49-F238E27FC236}">
                    <a16:creationId xmlns:a16="http://schemas.microsoft.com/office/drawing/2014/main" id="{A7193A99-D74A-5358-6155-598A1C92E1EC}"/>
                  </a:ext>
                </a:extLst>
              </p:cNvPr>
              <p:cNvCxnSpPr>
                <a:cxnSpLocks/>
              </p:cNvCxnSpPr>
              <p:nvPr/>
            </p:nvCxnSpPr>
            <p:spPr>
              <a:xfrm>
                <a:off x="7910513" y="1513393"/>
                <a:ext cx="69541" cy="103301"/>
              </a:xfrm>
              <a:prstGeom prst="line">
                <a:avLst/>
              </a:prstGeom>
              <a:noFill/>
              <a:ln w="6350" cap="flat" cmpd="sng" algn="ctr">
                <a:solidFill>
                  <a:srgbClr val="003B5C"/>
                </a:solidFill>
                <a:prstDash val="solid"/>
                <a:miter lim="800000"/>
              </a:ln>
              <a:effectLst/>
            </p:spPr>
          </p:cxnSp>
        </p:grpSp>
      </p:grpSp>
    </p:spTree>
    <p:extLst>
      <p:ext uri="{BB962C8B-B14F-4D97-AF65-F5344CB8AC3E}">
        <p14:creationId xmlns:p14="http://schemas.microsoft.com/office/powerpoint/2010/main" val="2053612499"/>
      </p:ext>
    </p:extLst>
  </p:cSld>
  <p:clrMapOvr>
    <a:masterClrMapping/>
  </p:clrMapOvr>
</p:sld>
</file>

<file path=ppt/theme/theme1.xml><?xml version="1.0" encoding="utf-8"?>
<a:theme xmlns:a="http://schemas.openxmlformats.org/drawingml/2006/main" name="HOPA">
  <a:themeElements>
    <a:clrScheme name="LG FLASCO">
      <a:dk1>
        <a:srgbClr val="000000"/>
      </a:dk1>
      <a:lt1>
        <a:srgbClr val="FFFFFF"/>
      </a:lt1>
      <a:dk2>
        <a:srgbClr val="D0D0CE"/>
      </a:dk2>
      <a:lt2>
        <a:srgbClr val="6CACE3"/>
      </a:lt2>
      <a:accent1>
        <a:srgbClr val="005EB8"/>
      </a:accent1>
      <a:accent2>
        <a:srgbClr val="05C3DD"/>
      </a:accent2>
      <a:accent3>
        <a:srgbClr val="FFA300"/>
      </a:accent3>
      <a:accent4>
        <a:srgbClr val="003B5C"/>
      </a:accent4>
      <a:accent5>
        <a:srgbClr val="8F1A95"/>
      </a:accent5>
      <a:accent6>
        <a:srgbClr val="F9413A"/>
      </a:accent6>
      <a:hlink>
        <a:srgbClr val="0B4C9F"/>
      </a:hlink>
      <a:folHlink>
        <a:srgbClr val="7D7F7D"/>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OPA" id="{A32C3BAF-59A5-4C87-AD93-95B7E7ECA3A3}" vid="{9FB3E4DF-F8E0-48E0-B420-7A021B4E199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a797b37-a916-455a-b9e4-288c7de17e56" xsi:nil="true"/>
    <lcf76f155ced4ddcb4097134ff3c332f xmlns="cdc25466-aa44-429e-9af9-931b62178eb9">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6F3026F2324EF408BEBDAB21316E0E5" ma:contentTypeVersion="15" ma:contentTypeDescription="Create a new document." ma:contentTypeScope="" ma:versionID="9817e29001eee2da4213f399455f02ad">
  <xsd:schema xmlns:xsd="http://www.w3.org/2001/XMLSchema" xmlns:xs="http://www.w3.org/2001/XMLSchema" xmlns:p="http://schemas.microsoft.com/office/2006/metadata/properties" xmlns:ns2="cdc25466-aa44-429e-9af9-931b62178eb9" xmlns:ns3="5a797b37-a916-455a-b9e4-288c7de17e56" targetNamespace="http://schemas.microsoft.com/office/2006/metadata/properties" ma:root="true" ma:fieldsID="b5db06335814199efc8db87cab2dda2d" ns2:_="" ns3:_="">
    <xsd:import namespace="cdc25466-aa44-429e-9af9-931b62178eb9"/>
    <xsd:import namespace="5a797b37-a916-455a-b9e4-288c7de17e5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c25466-aa44-429e-9af9-931b62178eb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7a9922f0-7a2e-45f4-8caa-22c5d3065b4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a797b37-a916-455a-b9e4-288c7de17e5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53f4634-e306-4935-b7ef-3193073079eb}" ma:internalName="TaxCatchAll" ma:showField="CatchAllData" ma:web="5a797b37-a916-455a-b9e4-288c7de17e5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B498A25-3E15-4C4C-B022-CC0F63DDB897}">
  <ds:schemaRefs>
    <ds:schemaRef ds:uri="http://schemas.microsoft.com/sharepoint/v3/contenttype/forms"/>
  </ds:schemaRefs>
</ds:datastoreItem>
</file>

<file path=customXml/itemProps2.xml><?xml version="1.0" encoding="utf-8"?>
<ds:datastoreItem xmlns:ds="http://schemas.openxmlformats.org/officeDocument/2006/customXml" ds:itemID="{AB200F53-E8EB-4EBD-BE01-5BCB3EA962C9}">
  <ds:schemaRefs>
    <ds:schemaRef ds:uri="http://purl.org/dc/terms/"/>
    <ds:schemaRef ds:uri="http://schemas.openxmlformats.org/package/2006/metadata/core-properties"/>
    <ds:schemaRef ds:uri="http://purl.org/dc/dcmitype/"/>
    <ds:schemaRef ds:uri="http://www.w3.org/XML/1998/namespace"/>
    <ds:schemaRef ds:uri="http://schemas.microsoft.com/office/2006/documentManagement/types"/>
    <ds:schemaRef ds:uri="http://schemas.microsoft.com/office/infopath/2007/PartnerControls"/>
    <ds:schemaRef ds:uri="cdc25466-aa44-429e-9af9-931b62178eb9"/>
    <ds:schemaRef ds:uri="5a797b37-a916-455a-b9e4-288c7de17e56"/>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02B05DBE-53B5-45D0-A61F-2BD4D14EBB2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c25466-aa44-429e-9af9-931b62178eb9"/>
    <ds:schemaRef ds:uri="5a797b37-a916-455a-b9e4-288c7de17e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dfbd6cd6-3262-48dc-8011-f5abeb79275f}" enabled="1" method="Standard" siteId="{da67ef1b-ca59-4db2-9a8c-aa8d94617a16}" contentBits="0" removed="0"/>
</clbl:labelList>
</file>

<file path=docProps/app.xml><?xml version="1.0" encoding="utf-8"?>
<Properties xmlns="http://schemas.openxmlformats.org/officeDocument/2006/extended-properties" xmlns:vt="http://schemas.openxmlformats.org/officeDocument/2006/docPropsVTypes">
  <Template>HOPA</Template>
  <TotalTime>27904</TotalTime>
  <Words>2517</Words>
  <Application>Microsoft Office PowerPoint</Application>
  <PresentationFormat>Custom</PresentationFormat>
  <Paragraphs>265</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Aptos</vt:lpstr>
      <vt:lpstr>Arial</vt:lpstr>
      <vt:lpstr>Calibri</vt:lpstr>
      <vt:lpstr>Calibri Light</vt:lpstr>
      <vt:lpstr>Helvetica Neue</vt:lpstr>
      <vt:lpstr>Source Sans Pro</vt:lpstr>
      <vt:lpstr>HOPA</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Nunes, Andreina</dc:creator>
  <cp:lastModifiedBy>Meredith Rogers, MS, CMPP™</cp:lastModifiedBy>
  <cp:revision>495</cp:revision>
  <dcterms:created xsi:type="dcterms:W3CDTF">2023-03-29T14:27:47Z</dcterms:created>
  <dcterms:modified xsi:type="dcterms:W3CDTF">2026-08-14T20:36:46Z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0x01010086F3026F2324EF408BEBDAB21316E0E5</vt:lpwstr>
  </property>
</Properties>
</file>